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slides/slide2187.xml" ContentType="application/vnd.openxmlformats-officedocument.presentationml.slide+xml"/>
  <Override PartName="/ppt/slides/slide2188.xml" ContentType="application/vnd.openxmlformats-officedocument.presentationml.slide+xml"/>
  <Override PartName="/ppt/slides/slide2189.xml" ContentType="application/vnd.openxmlformats-officedocument.presentationml.slide+xml"/>
  <Override PartName="/ppt/slides/slide2190.xml" ContentType="application/vnd.openxmlformats-officedocument.presentationml.slide+xml"/>
  <Override PartName="/ppt/slides/slide2191.xml" ContentType="application/vnd.openxmlformats-officedocument.presentationml.slide+xml"/>
  <Override PartName="/ppt/slides/slide2192.xml" ContentType="application/vnd.openxmlformats-officedocument.presentationml.slide+xml"/>
  <Override PartName="/ppt/slides/slide2193.xml" ContentType="application/vnd.openxmlformats-officedocument.presentationml.slide+xml"/>
  <Override PartName="/ppt/slides/slide2194.xml" ContentType="application/vnd.openxmlformats-officedocument.presentationml.slide+xml"/>
  <Override PartName="/ppt/slides/slide2195.xml" ContentType="application/vnd.openxmlformats-officedocument.presentationml.slide+xml"/>
  <Override PartName="/ppt/slides/slide2196.xml" ContentType="application/vnd.openxmlformats-officedocument.presentationml.slide+xml"/>
  <Override PartName="/ppt/slides/slide2197.xml" ContentType="application/vnd.openxmlformats-officedocument.presentationml.slide+xml"/>
  <Override PartName="/ppt/slides/slide2198.xml" ContentType="application/vnd.openxmlformats-officedocument.presentationml.slide+xml"/>
  <Override PartName="/ppt/slides/slide2199.xml" ContentType="application/vnd.openxmlformats-officedocument.presentationml.slide+xml"/>
  <Override PartName="/ppt/slides/slide2200.xml" ContentType="application/vnd.openxmlformats-officedocument.presentationml.slide+xml"/>
  <Override PartName="/ppt/slides/slide2201.xml" ContentType="application/vnd.openxmlformats-officedocument.presentationml.slide+xml"/>
  <Override PartName="/ppt/slides/slide2202.xml" ContentType="application/vnd.openxmlformats-officedocument.presentationml.slide+xml"/>
  <Override PartName="/ppt/slides/slide2203.xml" ContentType="application/vnd.openxmlformats-officedocument.presentationml.slide+xml"/>
  <Override PartName="/ppt/slides/slide2204.xml" ContentType="application/vnd.openxmlformats-officedocument.presentationml.slide+xml"/>
  <Override PartName="/ppt/slides/slide2205.xml" ContentType="application/vnd.openxmlformats-officedocument.presentationml.slide+xml"/>
  <Override PartName="/ppt/slides/slide2206.xml" ContentType="application/vnd.openxmlformats-officedocument.presentationml.slide+xml"/>
  <Override PartName="/ppt/slides/slide2207.xml" ContentType="application/vnd.openxmlformats-officedocument.presentationml.slide+xml"/>
  <Override PartName="/ppt/slides/slide2208.xml" ContentType="application/vnd.openxmlformats-officedocument.presentationml.slide+xml"/>
  <Override PartName="/ppt/slides/slide2209.xml" ContentType="application/vnd.openxmlformats-officedocument.presentationml.slide+xml"/>
  <Override PartName="/ppt/slides/slide2210.xml" ContentType="application/vnd.openxmlformats-officedocument.presentationml.slide+xml"/>
  <Override PartName="/ppt/slides/slide2211.xml" ContentType="application/vnd.openxmlformats-officedocument.presentationml.slide+xml"/>
  <Override PartName="/ppt/slides/slide2212.xml" ContentType="application/vnd.openxmlformats-officedocument.presentationml.slide+xml"/>
  <Override PartName="/ppt/slides/slide2213.xml" ContentType="application/vnd.openxmlformats-officedocument.presentationml.slide+xml"/>
  <Override PartName="/ppt/slides/slide2214.xml" ContentType="application/vnd.openxmlformats-officedocument.presentationml.slide+xml"/>
  <Override PartName="/ppt/slides/slide2215.xml" ContentType="application/vnd.openxmlformats-officedocument.presentationml.slide+xml"/>
  <Override PartName="/ppt/slides/slide2216.xml" ContentType="application/vnd.openxmlformats-officedocument.presentationml.slide+xml"/>
  <Override PartName="/ppt/slides/slide2217.xml" ContentType="application/vnd.openxmlformats-officedocument.presentationml.slide+xml"/>
  <Override PartName="/ppt/slides/slide2218.xml" ContentType="application/vnd.openxmlformats-officedocument.presentationml.slide+xml"/>
  <Override PartName="/ppt/slides/slide2219.xml" ContentType="application/vnd.openxmlformats-officedocument.presentationml.slide+xml"/>
  <Override PartName="/ppt/slides/slide2220.xml" ContentType="application/vnd.openxmlformats-officedocument.presentationml.slide+xml"/>
  <Override PartName="/ppt/slides/slide2221.xml" ContentType="application/vnd.openxmlformats-officedocument.presentationml.slide+xml"/>
  <Override PartName="/ppt/slides/slide2222.xml" ContentType="application/vnd.openxmlformats-officedocument.presentationml.slide+xml"/>
  <Override PartName="/ppt/slides/slide2223.xml" ContentType="application/vnd.openxmlformats-officedocument.presentationml.slide+xml"/>
  <Override PartName="/ppt/slides/slide2224.xml" ContentType="application/vnd.openxmlformats-officedocument.presentationml.slide+xml"/>
  <Override PartName="/ppt/slides/slide2225.xml" ContentType="application/vnd.openxmlformats-officedocument.presentationml.slide+xml"/>
  <Override PartName="/ppt/slides/slide2226.xml" ContentType="application/vnd.openxmlformats-officedocument.presentationml.slide+xml"/>
  <Override PartName="/ppt/slides/slide2227.xml" ContentType="application/vnd.openxmlformats-officedocument.presentationml.slide+xml"/>
  <Override PartName="/ppt/slides/slide2228.xml" ContentType="application/vnd.openxmlformats-officedocument.presentationml.slide+xml"/>
  <Override PartName="/ppt/slides/slide2229.xml" ContentType="application/vnd.openxmlformats-officedocument.presentationml.slide+xml"/>
  <Override PartName="/ppt/slides/slide2230.xml" ContentType="application/vnd.openxmlformats-officedocument.presentationml.slide+xml"/>
  <Override PartName="/ppt/slides/slide2231.xml" ContentType="application/vnd.openxmlformats-officedocument.presentationml.slide+xml"/>
  <Override PartName="/ppt/slides/slide2232.xml" ContentType="application/vnd.openxmlformats-officedocument.presentationml.slide+xml"/>
  <Override PartName="/ppt/slides/slide2233.xml" ContentType="application/vnd.openxmlformats-officedocument.presentationml.slide+xml"/>
  <Override PartName="/ppt/slides/slide2234.xml" ContentType="application/vnd.openxmlformats-officedocument.presentationml.slide+xml"/>
  <Override PartName="/ppt/slides/slide2235.xml" ContentType="application/vnd.openxmlformats-officedocument.presentationml.slide+xml"/>
  <Override PartName="/ppt/slides/slide2236.xml" ContentType="application/vnd.openxmlformats-officedocument.presentationml.slide+xml"/>
  <Override PartName="/ppt/slides/slide2237.xml" ContentType="application/vnd.openxmlformats-officedocument.presentationml.slide+xml"/>
  <Override PartName="/ppt/slides/slide2238.xml" ContentType="application/vnd.openxmlformats-officedocument.presentationml.slide+xml"/>
  <Override PartName="/ppt/slides/slide2239.xml" ContentType="application/vnd.openxmlformats-officedocument.presentationml.slide+xml"/>
  <Override PartName="/ppt/slides/slide2240.xml" ContentType="application/vnd.openxmlformats-officedocument.presentationml.slide+xml"/>
  <Override PartName="/ppt/slides/slide2241.xml" ContentType="application/vnd.openxmlformats-officedocument.presentationml.slide+xml"/>
  <Override PartName="/ppt/slides/slide2242.xml" ContentType="application/vnd.openxmlformats-officedocument.presentationml.slide+xml"/>
  <Override PartName="/ppt/slides/slide2243.xml" ContentType="application/vnd.openxmlformats-officedocument.presentationml.slide+xml"/>
  <Override PartName="/ppt/slides/slide2244.xml" ContentType="application/vnd.openxmlformats-officedocument.presentationml.slide+xml"/>
  <Override PartName="/ppt/slides/slide2245.xml" ContentType="application/vnd.openxmlformats-officedocument.presentationml.slide+xml"/>
  <Override PartName="/ppt/slides/slide2246.xml" ContentType="application/vnd.openxmlformats-officedocument.presentationml.slide+xml"/>
  <Override PartName="/ppt/slides/slide2247.xml" ContentType="application/vnd.openxmlformats-officedocument.presentationml.slide+xml"/>
  <Override PartName="/ppt/slides/slide2248.xml" ContentType="application/vnd.openxmlformats-officedocument.presentationml.slide+xml"/>
  <Override PartName="/ppt/slides/slide2249.xml" ContentType="application/vnd.openxmlformats-officedocument.presentationml.slide+xml"/>
  <Override PartName="/ppt/slides/slide2250.xml" ContentType="application/vnd.openxmlformats-officedocument.presentationml.slide+xml"/>
  <Override PartName="/ppt/slides/slide2251.xml" ContentType="application/vnd.openxmlformats-officedocument.presentationml.slide+xml"/>
  <Override PartName="/ppt/slides/slide2252.xml" ContentType="application/vnd.openxmlformats-officedocument.presentationml.slide+xml"/>
  <Override PartName="/ppt/slides/slide2253.xml" ContentType="application/vnd.openxmlformats-officedocument.presentationml.slide+xml"/>
  <Override PartName="/ppt/slides/slide2254.xml" ContentType="application/vnd.openxmlformats-officedocument.presentationml.slide+xml"/>
  <Override PartName="/ppt/slides/slide2255.xml" ContentType="application/vnd.openxmlformats-officedocument.presentationml.slide+xml"/>
  <Override PartName="/ppt/slides/slide2256.xml" ContentType="application/vnd.openxmlformats-officedocument.presentationml.slide+xml"/>
  <Override PartName="/ppt/slides/slide2257.xml" ContentType="application/vnd.openxmlformats-officedocument.presentationml.slide+xml"/>
  <Override PartName="/ppt/slides/slide2258.xml" ContentType="application/vnd.openxmlformats-officedocument.presentationml.slide+xml"/>
  <Override PartName="/ppt/slides/slide2259.xml" ContentType="application/vnd.openxmlformats-officedocument.presentationml.slide+xml"/>
  <Override PartName="/ppt/slides/slide2260.xml" ContentType="application/vnd.openxmlformats-officedocument.presentationml.slide+xml"/>
  <Override PartName="/ppt/slides/slide2261.xml" ContentType="application/vnd.openxmlformats-officedocument.presentationml.slide+xml"/>
  <Override PartName="/ppt/slides/slide2262.xml" ContentType="application/vnd.openxmlformats-officedocument.presentationml.slide+xml"/>
  <Override PartName="/ppt/slides/slide2263.xml" ContentType="application/vnd.openxmlformats-officedocument.presentationml.slide+xml"/>
  <Override PartName="/ppt/slides/slide2264.xml" ContentType="application/vnd.openxmlformats-officedocument.presentationml.slide+xml"/>
  <Override PartName="/ppt/slides/slide2265.xml" ContentType="application/vnd.openxmlformats-officedocument.presentationml.slide+xml"/>
  <Override PartName="/ppt/slides/slide2266.xml" ContentType="application/vnd.openxmlformats-officedocument.presentationml.slide+xml"/>
  <Override PartName="/ppt/slides/slide2267.xml" ContentType="application/vnd.openxmlformats-officedocument.presentationml.slide+xml"/>
  <Override PartName="/ppt/slides/slide2268.xml" ContentType="application/vnd.openxmlformats-officedocument.presentationml.slide+xml"/>
  <Override PartName="/ppt/slides/slide2269.xml" ContentType="application/vnd.openxmlformats-officedocument.presentationml.slide+xml"/>
  <Override PartName="/ppt/slides/slide2270.xml" ContentType="application/vnd.openxmlformats-officedocument.presentationml.slide+xml"/>
  <Override PartName="/ppt/slides/slide2271.xml" ContentType="application/vnd.openxmlformats-officedocument.presentationml.slide+xml"/>
  <Override PartName="/ppt/slides/slide2272.xml" ContentType="application/vnd.openxmlformats-officedocument.presentationml.slide+xml"/>
  <Override PartName="/ppt/slides/slide2273.xml" ContentType="application/vnd.openxmlformats-officedocument.presentationml.slide+xml"/>
  <Override PartName="/ppt/slides/slide2274.xml" ContentType="application/vnd.openxmlformats-officedocument.presentationml.slide+xml"/>
  <Override PartName="/ppt/slides/slide2275.xml" ContentType="application/vnd.openxmlformats-officedocument.presentationml.slide+xml"/>
  <Override PartName="/ppt/slides/slide2276.xml" ContentType="application/vnd.openxmlformats-officedocument.presentationml.slide+xml"/>
  <Override PartName="/ppt/slides/slide2277.xml" ContentType="application/vnd.openxmlformats-officedocument.presentationml.slide+xml"/>
  <Override PartName="/ppt/slides/slide2278.xml" ContentType="application/vnd.openxmlformats-officedocument.presentationml.slide+xml"/>
  <Override PartName="/ppt/slides/slide2279.xml" ContentType="application/vnd.openxmlformats-officedocument.presentationml.slide+xml"/>
  <Override PartName="/ppt/slides/slide2280.xml" ContentType="application/vnd.openxmlformats-officedocument.presentationml.slide+xml"/>
  <Override PartName="/ppt/slides/slide2281.xml" ContentType="application/vnd.openxmlformats-officedocument.presentationml.slide+xml"/>
  <Override PartName="/ppt/slides/slide2282.xml" ContentType="application/vnd.openxmlformats-officedocument.presentationml.slide+xml"/>
  <Override PartName="/ppt/slides/slide2283.xml" ContentType="application/vnd.openxmlformats-officedocument.presentationml.slide+xml"/>
  <Override PartName="/ppt/slides/slide2284.xml" ContentType="application/vnd.openxmlformats-officedocument.presentationml.slide+xml"/>
  <Override PartName="/ppt/slides/slide2285.xml" ContentType="application/vnd.openxmlformats-officedocument.presentationml.slide+xml"/>
  <Override PartName="/ppt/slides/slide2286.xml" ContentType="application/vnd.openxmlformats-officedocument.presentationml.slide+xml"/>
  <Override PartName="/ppt/slides/slide2287.xml" ContentType="application/vnd.openxmlformats-officedocument.presentationml.slide+xml"/>
  <Override PartName="/ppt/slides/slide2288.xml" ContentType="application/vnd.openxmlformats-officedocument.presentationml.slide+xml"/>
  <Override PartName="/ppt/slides/slide2289.xml" ContentType="application/vnd.openxmlformats-officedocument.presentationml.slide+xml"/>
  <Override PartName="/ppt/slides/slide2290.xml" ContentType="application/vnd.openxmlformats-officedocument.presentationml.slide+xml"/>
  <Override PartName="/ppt/slides/slide2291.xml" ContentType="application/vnd.openxmlformats-officedocument.presentationml.slide+xml"/>
  <Override PartName="/ppt/slides/slide2292.xml" ContentType="application/vnd.openxmlformats-officedocument.presentationml.slide+xml"/>
  <Override PartName="/ppt/slides/slide2293.xml" ContentType="application/vnd.openxmlformats-officedocument.presentationml.slide+xml"/>
  <Override PartName="/ppt/slides/slide2294.xml" ContentType="application/vnd.openxmlformats-officedocument.presentationml.slide+xml"/>
  <Override PartName="/ppt/slides/slide2295.xml" ContentType="application/vnd.openxmlformats-officedocument.presentationml.slide+xml"/>
  <Override PartName="/ppt/slides/slide2296.xml" ContentType="application/vnd.openxmlformats-officedocument.presentationml.slide+xml"/>
  <Override PartName="/ppt/slides/slide2297.xml" ContentType="application/vnd.openxmlformats-officedocument.presentationml.slide+xml"/>
  <Override PartName="/ppt/slides/slide2298.xml" ContentType="application/vnd.openxmlformats-officedocument.presentationml.slide+xml"/>
  <Override PartName="/ppt/slides/slide2299.xml" ContentType="application/vnd.openxmlformats-officedocument.presentationml.slide+xml"/>
  <Override PartName="/ppt/slides/slide2300.xml" ContentType="application/vnd.openxmlformats-officedocument.presentationml.slide+xml"/>
  <Override PartName="/ppt/slides/slide2301.xml" ContentType="application/vnd.openxmlformats-officedocument.presentationml.slide+xml"/>
  <Override PartName="/ppt/slides/slide2302.xml" ContentType="application/vnd.openxmlformats-officedocument.presentationml.slide+xml"/>
  <Override PartName="/ppt/slides/slide2303.xml" ContentType="application/vnd.openxmlformats-officedocument.presentationml.slide+xml"/>
  <Override PartName="/ppt/slides/slide2304.xml" ContentType="application/vnd.openxmlformats-officedocument.presentationml.slide+xml"/>
  <Override PartName="/ppt/slides/slide2305.xml" ContentType="application/vnd.openxmlformats-officedocument.presentationml.slide+xml"/>
  <Override PartName="/ppt/slides/slide2306.xml" ContentType="application/vnd.openxmlformats-officedocument.presentationml.slide+xml"/>
  <Override PartName="/ppt/slides/slide2307.xml" ContentType="application/vnd.openxmlformats-officedocument.presentationml.slide+xml"/>
  <Override PartName="/ppt/slides/slide2308.xml" ContentType="application/vnd.openxmlformats-officedocument.presentationml.slide+xml"/>
  <Override PartName="/ppt/slides/slide2309.xml" ContentType="application/vnd.openxmlformats-officedocument.presentationml.slide+xml"/>
  <Override PartName="/ppt/slides/slide2310.xml" ContentType="application/vnd.openxmlformats-officedocument.presentationml.slide+xml"/>
  <Override PartName="/ppt/slides/slide2311.xml" ContentType="application/vnd.openxmlformats-officedocument.presentationml.slide+xml"/>
  <Override PartName="/ppt/slides/slide2312.xml" ContentType="application/vnd.openxmlformats-officedocument.presentationml.slide+xml"/>
  <Override PartName="/ppt/slides/slide2313.xml" ContentType="application/vnd.openxmlformats-officedocument.presentationml.slide+xml"/>
  <Override PartName="/ppt/slides/slide2314.xml" ContentType="application/vnd.openxmlformats-officedocument.presentationml.slide+xml"/>
  <Override PartName="/ppt/slides/slide2315.xml" ContentType="application/vnd.openxmlformats-officedocument.presentationml.slide+xml"/>
  <Override PartName="/ppt/slides/slide2316.xml" ContentType="application/vnd.openxmlformats-officedocument.presentationml.slide+xml"/>
  <Override PartName="/ppt/slides/slide2317.xml" ContentType="application/vnd.openxmlformats-officedocument.presentationml.slide+xml"/>
  <Override PartName="/ppt/slides/slide2318.xml" ContentType="application/vnd.openxmlformats-officedocument.presentationml.slide+xml"/>
  <Override PartName="/ppt/slides/slide2319.xml" ContentType="application/vnd.openxmlformats-officedocument.presentationml.slide+xml"/>
  <Override PartName="/ppt/slides/slide2320.xml" ContentType="application/vnd.openxmlformats-officedocument.presentationml.slide+xml"/>
  <Override PartName="/ppt/slides/slide2321.xml" ContentType="application/vnd.openxmlformats-officedocument.presentationml.slide+xml"/>
  <Override PartName="/ppt/slides/slide2322.xml" ContentType="application/vnd.openxmlformats-officedocument.presentationml.slide+xml"/>
  <Override PartName="/ppt/slides/slide2323.xml" ContentType="application/vnd.openxmlformats-officedocument.presentationml.slide+xml"/>
  <Override PartName="/ppt/slides/slide2324.xml" ContentType="application/vnd.openxmlformats-officedocument.presentationml.slide+xml"/>
  <Override PartName="/ppt/slides/slide2325.xml" ContentType="application/vnd.openxmlformats-officedocument.presentationml.slide+xml"/>
  <Override PartName="/ppt/slides/slide2326.xml" ContentType="application/vnd.openxmlformats-officedocument.presentationml.slide+xml"/>
  <Override PartName="/ppt/slides/slide2327.xml" ContentType="application/vnd.openxmlformats-officedocument.presentationml.slide+xml"/>
  <Override PartName="/ppt/slides/slide2328.xml" ContentType="application/vnd.openxmlformats-officedocument.presentationml.slide+xml"/>
  <Override PartName="/ppt/slides/slide2329.xml" ContentType="application/vnd.openxmlformats-officedocument.presentationml.slide+xml"/>
  <Override PartName="/ppt/slides/slide2330.xml" ContentType="application/vnd.openxmlformats-officedocument.presentationml.slide+xml"/>
  <Override PartName="/ppt/slides/slide2331.xml" ContentType="application/vnd.openxmlformats-officedocument.presentationml.slide+xml"/>
  <Override PartName="/ppt/slides/slide2332.xml" ContentType="application/vnd.openxmlformats-officedocument.presentationml.slide+xml"/>
  <Override PartName="/ppt/slides/slide2333.xml" ContentType="application/vnd.openxmlformats-officedocument.presentationml.slide+xml"/>
  <Override PartName="/ppt/slides/slide2334.xml" ContentType="application/vnd.openxmlformats-officedocument.presentationml.slide+xml"/>
  <Override PartName="/ppt/slides/slide2335.xml" ContentType="application/vnd.openxmlformats-officedocument.presentationml.slide+xml"/>
  <Override PartName="/ppt/slides/slide2336.xml" ContentType="application/vnd.openxmlformats-officedocument.presentationml.slide+xml"/>
  <Override PartName="/ppt/slides/slide2337.xml" ContentType="application/vnd.openxmlformats-officedocument.presentationml.slide+xml"/>
  <Override PartName="/ppt/slides/slide2338.xml" ContentType="application/vnd.openxmlformats-officedocument.presentationml.slide+xml"/>
  <Override PartName="/ppt/slides/slide2339.xml" ContentType="application/vnd.openxmlformats-officedocument.presentationml.slide+xml"/>
  <Override PartName="/ppt/slides/slide2340.xml" ContentType="application/vnd.openxmlformats-officedocument.presentationml.slide+xml"/>
  <Override PartName="/ppt/slides/slide2341.xml" ContentType="application/vnd.openxmlformats-officedocument.presentationml.slide+xml"/>
  <Override PartName="/ppt/slides/slide2342.xml" ContentType="application/vnd.openxmlformats-officedocument.presentationml.slide+xml"/>
  <Override PartName="/ppt/slides/slide2343.xml" ContentType="application/vnd.openxmlformats-officedocument.presentationml.slide+xml"/>
  <Override PartName="/ppt/slides/slide2344.xml" ContentType="application/vnd.openxmlformats-officedocument.presentationml.slide+xml"/>
  <Override PartName="/ppt/slides/slide2345.xml" ContentType="application/vnd.openxmlformats-officedocument.presentationml.slide+xml"/>
  <Override PartName="/ppt/slides/slide2346.xml" ContentType="application/vnd.openxmlformats-officedocument.presentationml.slide+xml"/>
  <Override PartName="/ppt/slides/slide2347.xml" ContentType="application/vnd.openxmlformats-officedocument.presentationml.slide+xml"/>
  <Override PartName="/ppt/slides/slide2348.xml" ContentType="application/vnd.openxmlformats-officedocument.presentationml.slide+xml"/>
  <Override PartName="/ppt/slides/slide2349.xml" ContentType="application/vnd.openxmlformats-officedocument.presentationml.slide+xml"/>
  <Override PartName="/ppt/slides/slide2350.xml" ContentType="application/vnd.openxmlformats-officedocument.presentationml.slide+xml"/>
  <Override PartName="/ppt/slides/slide2351.xml" ContentType="application/vnd.openxmlformats-officedocument.presentationml.slide+xml"/>
  <Override PartName="/ppt/slides/slide2352.xml" ContentType="application/vnd.openxmlformats-officedocument.presentationml.slide+xml"/>
  <Override PartName="/ppt/slides/slide2353.xml" ContentType="application/vnd.openxmlformats-officedocument.presentationml.slide+xml"/>
  <Override PartName="/ppt/slides/slide2354.xml" ContentType="application/vnd.openxmlformats-officedocument.presentationml.slide+xml"/>
  <Override PartName="/ppt/slides/slide2355.xml" ContentType="application/vnd.openxmlformats-officedocument.presentationml.slide+xml"/>
  <Override PartName="/ppt/slides/slide2356.xml" ContentType="application/vnd.openxmlformats-officedocument.presentationml.slide+xml"/>
  <Override PartName="/ppt/slides/slide2357.xml" ContentType="application/vnd.openxmlformats-officedocument.presentationml.slide+xml"/>
  <Override PartName="/ppt/slides/slide2358.xml" ContentType="application/vnd.openxmlformats-officedocument.presentationml.slide+xml"/>
  <Override PartName="/ppt/slides/slide2359.xml" ContentType="application/vnd.openxmlformats-officedocument.presentationml.slide+xml"/>
  <Override PartName="/ppt/slides/slide2360.xml" ContentType="application/vnd.openxmlformats-officedocument.presentationml.slide+xml"/>
  <Override PartName="/ppt/slides/slide2361.xml" ContentType="application/vnd.openxmlformats-officedocument.presentationml.slide+xml"/>
  <Override PartName="/ppt/slides/slide2362.xml" ContentType="application/vnd.openxmlformats-officedocument.presentationml.slide+xml"/>
  <Override PartName="/ppt/slides/slide2363.xml" ContentType="application/vnd.openxmlformats-officedocument.presentationml.slide+xml"/>
  <Override PartName="/ppt/slides/slide2364.xml" ContentType="application/vnd.openxmlformats-officedocument.presentationml.slide+xml"/>
  <Override PartName="/ppt/slides/slide2365.xml" ContentType="application/vnd.openxmlformats-officedocument.presentationml.slide+xml"/>
  <Override PartName="/ppt/slides/slide2366.xml" ContentType="application/vnd.openxmlformats-officedocument.presentationml.slide+xml"/>
  <Override PartName="/ppt/slides/slide2367.xml" ContentType="application/vnd.openxmlformats-officedocument.presentationml.slide+xml"/>
  <Override PartName="/ppt/slides/slide2368.xml" ContentType="application/vnd.openxmlformats-officedocument.presentationml.slide+xml"/>
  <Override PartName="/ppt/slides/slide2369.xml" ContentType="application/vnd.openxmlformats-officedocument.presentationml.slide+xml"/>
  <Override PartName="/ppt/slides/slide2370.xml" ContentType="application/vnd.openxmlformats-officedocument.presentationml.slide+xml"/>
  <Override PartName="/ppt/slides/slide2371.xml" ContentType="application/vnd.openxmlformats-officedocument.presentationml.slide+xml"/>
  <Override PartName="/ppt/slides/slide2372.xml" ContentType="application/vnd.openxmlformats-officedocument.presentationml.slide+xml"/>
  <Override PartName="/ppt/slides/slide2373.xml" ContentType="application/vnd.openxmlformats-officedocument.presentationml.slide+xml"/>
  <Override PartName="/ppt/slides/slide2374.xml" ContentType="application/vnd.openxmlformats-officedocument.presentationml.slide+xml"/>
  <Override PartName="/ppt/slides/slide2375.xml" ContentType="application/vnd.openxmlformats-officedocument.presentationml.slide+xml"/>
  <Override PartName="/ppt/slides/slide2376.xml" ContentType="application/vnd.openxmlformats-officedocument.presentationml.slide+xml"/>
  <Override PartName="/ppt/slides/slide2377.xml" ContentType="application/vnd.openxmlformats-officedocument.presentationml.slide+xml"/>
  <Override PartName="/ppt/slides/slide2378.xml" ContentType="application/vnd.openxmlformats-officedocument.presentationml.slide+xml"/>
  <Override PartName="/ppt/slides/slide2379.xml" ContentType="application/vnd.openxmlformats-officedocument.presentationml.slide+xml"/>
  <Override PartName="/ppt/slides/slide2380.xml" ContentType="application/vnd.openxmlformats-officedocument.presentationml.slide+xml"/>
  <Override PartName="/ppt/slides/slide2381.xml" ContentType="application/vnd.openxmlformats-officedocument.presentationml.slide+xml"/>
  <Override PartName="/ppt/slides/slide2382.xml" ContentType="application/vnd.openxmlformats-officedocument.presentationml.slide+xml"/>
  <Override PartName="/ppt/slides/slide2383.xml" ContentType="application/vnd.openxmlformats-officedocument.presentationml.slide+xml"/>
  <Override PartName="/ppt/slides/slide2384.xml" ContentType="application/vnd.openxmlformats-officedocument.presentationml.slide+xml"/>
  <Override PartName="/ppt/slides/slide2385.xml" ContentType="application/vnd.openxmlformats-officedocument.presentationml.slide+xml"/>
  <Override PartName="/ppt/slides/slide2386.xml" ContentType="application/vnd.openxmlformats-officedocument.presentationml.slide+xml"/>
  <Override PartName="/ppt/slides/slide2387.xml" ContentType="application/vnd.openxmlformats-officedocument.presentationml.slide+xml"/>
  <Override PartName="/ppt/slides/slide2388.xml" ContentType="application/vnd.openxmlformats-officedocument.presentationml.slide+xml"/>
  <Override PartName="/ppt/slides/slide2389.xml" ContentType="application/vnd.openxmlformats-officedocument.presentationml.slide+xml"/>
  <Override PartName="/ppt/slides/slide2390.xml" ContentType="application/vnd.openxmlformats-officedocument.presentationml.slide+xml"/>
  <Override PartName="/ppt/slides/slide2391.xml" ContentType="application/vnd.openxmlformats-officedocument.presentationml.slide+xml"/>
  <Override PartName="/ppt/slides/slide2392.xml" ContentType="application/vnd.openxmlformats-officedocument.presentationml.slide+xml"/>
  <Override PartName="/ppt/slides/slide2393.xml" ContentType="application/vnd.openxmlformats-officedocument.presentationml.slide+xml"/>
  <Override PartName="/ppt/slides/slide2394.xml" ContentType="application/vnd.openxmlformats-officedocument.presentationml.slide+xml"/>
  <Override PartName="/ppt/slides/slide2395.xml" ContentType="application/vnd.openxmlformats-officedocument.presentationml.slide+xml"/>
  <Override PartName="/ppt/slides/slide2396.xml" ContentType="application/vnd.openxmlformats-officedocument.presentationml.slide+xml"/>
  <Override PartName="/ppt/slides/slide2397.xml" ContentType="application/vnd.openxmlformats-officedocument.presentationml.slide+xml"/>
  <Override PartName="/ppt/slides/slide2398.xml" ContentType="application/vnd.openxmlformats-officedocument.presentationml.slide+xml"/>
  <Override PartName="/ppt/slides/slide2399.xml" ContentType="application/vnd.openxmlformats-officedocument.presentationml.slide+xml"/>
  <Override PartName="/ppt/slides/slide2400.xml" ContentType="application/vnd.openxmlformats-officedocument.presentationml.slide+xml"/>
  <Override PartName="/ppt/slides/slide2401.xml" ContentType="application/vnd.openxmlformats-officedocument.presentationml.slide+xml"/>
  <Override PartName="/ppt/slides/slide2402.xml" ContentType="application/vnd.openxmlformats-officedocument.presentationml.slide+xml"/>
  <Override PartName="/ppt/slides/slide2403.xml" ContentType="application/vnd.openxmlformats-officedocument.presentationml.slide+xml"/>
  <Override PartName="/ppt/slides/slide2404.xml" ContentType="application/vnd.openxmlformats-officedocument.presentationml.slide+xml"/>
  <Override PartName="/ppt/slides/slide2405.xml" ContentType="application/vnd.openxmlformats-officedocument.presentationml.slide+xml"/>
  <Override PartName="/ppt/slides/slide2406.xml" ContentType="application/vnd.openxmlformats-officedocument.presentationml.slide+xml"/>
  <Override PartName="/ppt/slides/slide2407.xml" ContentType="application/vnd.openxmlformats-officedocument.presentationml.slide+xml"/>
  <Override PartName="/ppt/slides/slide2408.xml" ContentType="application/vnd.openxmlformats-officedocument.presentationml.slide+xml"/>
  <Override PartName="/ppt/slides/slide2409.xml" ContentType="application/vnd.openxmlformats-officedocument.presentationml.slide+xml"/>
  <Override PartName="/ppt/slides/slide2410.xml" ContentType="application/vnd.openxmlformats-officedocument.presentationml.slide+xml"/>
  <Override PartName="/ppt/slides/slide2411.xml" ContentType="application/vnd.openxmlformats-officedocument.presentationml.slide+xml"/>
  <Override PartName="/ppt/slides/slide2412.xml" ContentType="application/vnd.openxmlformats-officedocument.presentationml.slide+xml"/>
  <Override PartName="/ppt/slides/slide2413.xml" ContentType="application/vnd.openxmlformats-officedocument.presentationml.slide+xml"/>
  <Override PartName="/ppt/slides/slide2414.xml" ContentType="application/vnd.openxmlformats-officedocument.presentationml.slide+xml"/>
  <Override PartName="/ppt/slides/slide2415.xml" ContentType="application/vnd.openxmlformats-officedocument.presentationml.slide+xml"/>
  <Override PartName="/ppt/slides/slide2416.xml" ContentType="application/vnd.openxmlformats-officedocument.presentationml.slide+xml"/>
  <Override PartName="/ppt/slides/slide2417.xml" ContentType="application/vnd.openxmlformats-officedocument.presentationml.slide+xml"/>
  <Override PartName="/ppt/slides/slide2418.xml" ContentType="application/vnd.openxmlformats-officedocument.presentationml.slide+xml"/>
  <Override PartName="/ppt/slides/slide2419.xml" ContentType="application/vnd.openxmlformats-officedocument.presentationml.slide+xml"/>
  <Override PartName="/ppt/slides/slide2420.xml" ContentType="application/vnd.openxmlformats-officedocument.presentationml.slide+xml"/>
  <Override PartName="/ppt/slides/slide2421.xml" ContentType="application/vnd.openxmlformats-officedocument.presentationml.slide+xml"/>
  <Override PartName="/ppt/slides/slide2422.xml" ContentType="application/vnd.openxmlformats-officedocument.presentationml.slide+xml"/>
  <Override PartName="/ppt/slides/slide2423.xml" ContentType="application/vnd.openxmlformats-officedocument.presentationml.slide+xml"/>
  <Override PartName="/ppt/slides/slide2424.xml" ContentType="application/vnd.openxmlformats-officedocument.presentationml.slide+xml"/>
  <Override PartName="/ppt/slides/slide2425.xml" ContentType="application/vnd.openxmlformats-officedocument.presentationml.slide+xml"/>
  <Override PartName="/ppt/slides/slide2426.xml" ContentType="application/vnd.openxmlformats-officedocument.presentationml.slide+xml"/>
  <Override PartName="/ppt/slides/slide2427.xml" ContentType="application/vnd.openxmlformats-officedocument.presentationml.slide+xml"/>
  <Override PartName="/ppt/slides/slide2428.xml" ContentType="application/vnd.openxmlformats-officedocument.presentationml.slide+xml"/>
  <Override PartName="/ppt/slides/slide2429.xml" ContentType="application/vnd.openxmlformats-officedocument.presentationml.slide+xml"/>
  <Override PartName="/ppt/slides/slide2430.xml" ContentType="application/vnd.openxmlformats-officedocument.presentationml.slide+xml"/>
  <Override PartName="/ppt/slides/slide2431.xml" ContentType="application/vnd.openxmlformats-officedocument.presentationml.slide+xml"/>
  <Override PartName="/ppt/slides/slide2432.xml" ContentType="application/vnd.openxmlformats-officedocument.presentationml.slide+xml"/>
  <Override PartName="/ppt/slides/slide2433.xml" ContentType="application/vnd.openxmlformats-officedocument.presentationml.slide+xml"/>
  <Override PartName="/ppt/slides/slide2434.xml" ContentType="application/vnd.openxmlformats-officedocument.presentationml.slide+xml"/>
  <Override PartName="/ppt/slides/slide2435.xml" ContentType="application/vnd.openxmlformats-officedocument.presentationml.slide+xml"/>
  <Override PartName="/ppt/slides/slide2436.xml" ContentType="application/vnd.openxmlformats-officedocument.presentationml.slide+xml"/>
  <Override PartName="/ppt/slides/slide2437.xml" ContentType="application/vnd.openxmlformats-officedocument.presentationml.slide+xml"/>
  <Override PartName="/ppt/slides/slide2438.xml" ContentType="application/vnd.openxmlformats-officedocument.presentationml.slide+xml"/>
  <Override PartName="/ppt/slides/slide2439.xml" ContentType="application/vnd.openxmlformats-officedocument.presentationml.slide+xml"/>
  <Override PartName="/ppt/slides/slide2440.xml" ContentType="application/vnd.openxmlformats-officedocument.presentationml.slide+xml"/>
  <Override PartName="/ppt/slides/slide2441.xml" ContentType="application/vnd.openxmlformats-officedocument.presentationml.slide+xml"/>
  <Override PartName="/ppt/slides/slide2442.xml" ContentType="application/vnd.openxmlformats-officedocument.presentationml.slide+xml"/>
  <Override PartName="/ppt/slides/slide2443.xml" ContentType="application/vnd.openxmlformats-officedocument.presentationml.slide+xml"/>
  <Override PartName="/ppt/slides/slide2444.xml" ContentType="application/vnd.openxmlformats-officedocument.presentationml.slide+xml"/>
  <Override PartName="/ppt/slides/slide2445.xml" ContentType="application/vnd.openxmlformats-officedocument.presentationml.slide+xml"/>
  <Override PartName="/ppt/slides/slide2446.xml" ContentType="application/vnd.openxmlformats-officedocument.presentationml.slide+xml"/>
  <Override PartName="/ppt/slides/slide2447.xml" ContentType="application/vnd.openxmlformats-officedocument.presentationml.slide+xml"/>
  <Override PartName="/ppt/slides/slide2448.xml" ContentType="application/vnd.openxmlformats-officedocument.presentationml.slide+xml"/>
  <Override PartName="/ppt/slides/slide2449.xml" ContentType="application/vnd.openxmlformats-officedocument.presentationml.slide+xml"/>
  <Override PartName="/ppt/slides/slide2450.xml" ContentType="application/vnd.openxmlformats-officedocument.presentationml.slide+xml"/>
  <Override PartName="/ppt/slides/slide2451.xml" ContentType="application/vnd.openxmlformats-officedocument.presentationml.slide+xml"/>
  <Override PartName="/ppt/slides/slide2452.xml" ContentType="application/vnd.openxmlformats-officedocument.presentationml.slide+xml"/>
  <Override PartName="/ppt/slides/slide2453.xml" ContentType="application/vnd.openxmlformats-officedocument.presentationml.slide+xml"/>
  <Override PartName="/ppt/slides/slide2454.xml" ContentType="application/vnd.openxmlformats-officedocument.presentationml.slide+xml"/>
  <Override PartName="/ppt/slides/slide2455.xml" ContentType="application/vnd.openxmlformats-officedocument.presentationml.slide+xml"/>
  <Override PartName="/ppt/slides/slide2456.xml" ContentType="application/vnd.openxmlformats-officedocument.presentationml.slide+xml"/>
  <Override PartName="/ppt/slides/slide2457.xml" ContentType="application/vnd.openxmlformats-officedocument.presentationml.slide+xml"/>
  <Override PartName="/ppt/slides/slide2458.xml" ContentType="application/vnd.openxmlformats-officedocument.presentationml.slide+xml"/>
  <Override PartName="/ppt/slides/slide2459.xml" ContentType="application/vnd.openxmlformats-officedocument.presentationml.slide+xml"/>
  <Override PartName="/ppt/slides/slide2460.xml" ContentType="application/vnd.openxmlformats-officedocument.presentationml.slide+xml"/>
  <Override PartName="/ppt/slides/slide2461.xml" ContentType="application/vnd.openxmlformats-officedocument.presentationml.slide+xml"/>
  <Override PartName="/ppt/slides/slide2462.xml" ContentType="application/vnd.openxmlformats-officedocument.presentationml.slide+xml"/>
  <Override PartName="/ppt/slides/slide2463.xml" ContentType="application/vnd.openxmlformats-officedocument.presentationml.slide+xml"/>
  <Override PartName="/ppt/slides/slide2464.xml" ContentType="application/vnd.openxmlformats-officedocument.presentationml.slide+xml"/>
  <Override PartName="/ppt/slides/slide2465.xml" ContentType="application/vnd.openxmlformats-officedocument.presentationml.slide+xml"/>
  <Override PartName="/ppt/slides/slide2466.xml" ContentType="application/vnd.openxmlformats-officedocument.presentationml.slide+xml"/>
  <Override PartName="/ppt/slides/slide2467.xml" ContentType="application/vnd.openxmlformats-officedocument.presentationml.slide+xml"/>
  <Override PartName="/ppt/slides/slide2468.xml" ContentType="application/vnd.openxmlformats-officedocument.presentationml.slide+xml"/>
  <Override PartName="/ppt/slides/slide2469.xml" ContentType="application/vnd.openxmlformats-officedocument.presentationml.slide+xml"/>
  <Override PartName="/ppt/slides/slide2470.xml" ContentType="application/vnd.openxmlformats-officedocument.presentationml.slide+xml"/>
  <Override PartName="/ppt/slides/slide2471.xml" ContentType="application/vnd.openxmlformats-officedocument.presentationml.slide+xml"/>
  <Override PartName="/ppt/slides/slide2472.xml" ContentType="application/vnd.openxmlformats-officedocument.presentationml.slide+xml"/>
  <Override PartName="/ppt/slides/slide2473.xml" ContentType="application/vnd.openxmlformats-officedocument.presentationml.slide+xml"/>
  <Override PartName="/ppt/slides/slide2474.xml" ContentType="application/vnd.openxmlformats-officedocument.presentationml.slide+xml"/>
  <Override PartName="/ppt/slides/slide2475.xml" ContentType="application/vnd.openxmlformats-officedocument.presentationml.slide+xml"/>
  <Override PartName="/ppt/slides/slide2476.xml" ContentType="application/vnd.openxmlformats-officedocument.presentationml.slide+xml"/>
  <Override PartName="/ppt/slides/slide2477.xml" ContentType="application/vnd.openxmlformats-officedocument.presentationml.slide+xml"/>
  <Override PartName="/ppt/slides/slide2478.xml" ContentType="application/vnd.openxmlformats-officedocument.presentationml.slide+xml"/>
  <Override PartName="/ppt/slides/slide2479.xml" ContentType="application/vnd.openxmlformats-officedocument.presentationml.slide+xml"/>
  <Override PartName="/ppt/slides/slide2480.xml" ContentType="application/vnd.openxmlformats-officedocument.presentationml.slide+xml"/>
  <Override PartName="/ppt/slides/slide2481.xml" ContentType="application/vnd.openxmlformats-officedocument.presentationml.slide+xml"/>
  <Override PartName="/ppt/slides/slide2482.xml" ContentType="application/vnd.openxmlformats-officedocument.presentationml.slide+xml"/>
  <Override PartName="/ppt/slides/slide2483.xml" ContentType="application/vnd.openxmlformats-officedocument.presentationml.slide+xml"/>
  <Override PartName="/ppt/slides/slide2484.xml" ContentType="application/vnd.openxmlformats-officedocument.presentationml.slide+xml"/>
  <Override PartName="/ppt/slides/slide2485.xml" ContentType="application/vnd.openxmlformats-officedocument.presentationml.slide+xml"/>
  <Override PartName="/ppt/slides/slide2486.xml" ContentType="application/vnd.openxmlformats-officedocument.presentationml.slide+xml"/>
  <Override PartName="/ppt/slides/slide2487.xml" ContentType="application/vnd.openxmlformats-officedocument.presentationml.slide+xml"/>
  <Override PartName="/ppt/slides/slide2488.xml" ContentType="application/vnd.openxmlformats-officedocument.presentationml.slide+xml"/>
  <Override PartName="/ppt/slides/slide2489.xml" ContentType="application/vnd.openxmlformats-officedocument.presentationml.slide+xml"/>
  <Override PartName="/ppt/slides/slide2490.xml" ContentType="application/vnd.openxmlformats-officedocument.presentationml.slide+xml"/>
  <Override PartName="/ppt/slides/slide2491.xml" ContentType="application/vnd.openxmlformats-officedocument.presentationml.slide+xml"/>
  <Override PartName="/ppt/slides/slide2492.xml" ContentType="application/vnd.openxmlformats-officedocument.presentationml.slide+xml"/>
  <Override PartName="/ppt/slides/slide2493.xml" ContentType="application/vnd.openxmlformats-officedocument.presentationml.slide+xml"/>
  <Override PartName="/ppt/slides/slide2494.xml" ContentType="application/vnd.openxmlformats-officedocument.presentationml.slide+xml"/>
  <Override PartName="/ppt/slides/slide2495.xml" ContentType="application/vnd.openxmlformats-officedocument.presentationml.slide+xml"/>
  <Override PartName="/ppt/slides/slide2496.xml" ContentType="application/vnd.openxmlformats-officedocument.presentationml.slide+xml"/>
  <Override PartName="/ppt/slides/slide2497.xml" ContentType="application/vnd.openxmlformats-officedocument.presentationml.slide+xml"/>
  <Override PartName="/ppt/slides/slide2498.xml" ContentType="application/vnd.openxmlformats-officedocument.presentationml.slide+xml"/>
  <Override PartName="/ppt/slides/slide2499.xml" ContentType="application/vnd.openxmlformats-officedocument.presentationml.slide+xml"/>
  <Override PartName="/ppt/slides/slide2500.xml" ContentType="application/vnd.openxmlformats-officedocument.presentationml.slide+xml"/>
  <Override PartName="/ppt/slides/slide2501.xml" ContentType="application/vnd.openxmlformats-officedocument.presentationml.slide+xml"/>
  <Override PartName="/ppt/slides/slide2502.xml" ContentType="application/vnd.openxmlformats-officedocument.presentationml.slide+xml"/>
  <Override PartName="/ppt/slides/slide2503.xml" ContentType="application/vnd.openxmlformats-officedocument.presentationml.slide+xml"/>
  <Override PartName="/ppt/slides/slide2504.xml" ContentType="application/vnd.openxmlformats-officedocument.presentationml.slide+xml"/>
  <Override PartName="/ppt/slides/slide2505.xml" ContentType="application/vnd.openxmlformats-officedocument.presentationml.slide+xml"/>
  <Override PartName="/ppt/slides/slide2506.xml" ContentType="application/vnd.openxmlformats-officedocument.presentationml.slide+xml"/>
  <Override PartName="/ppt/slides/slide2507.xml" ContentType="application/vnd.openxmlformats-officedocument.presentationml.slide+xml"/>
  <Override PartName="/ppt/slides/slide2508.xml" ContentType="application/vnd.openxmlformats-officedocument.presentationml.slide+xml"/>
  <Override PartName="/ppt/slides/slide2509.xml" ContentType="application/vnd.openxmlformats-officedocument.presentationml.slide+xml"/>
  <Override PartName="/ppt/slides/slide2510.xml" ContentType="application/vnd.openxmlformats-officedocument.presentationml.slide+xml"/>
  <Override PartName="/ppt/slides/slide2511.xml" ContentType="application/vnd.openxmlformats-officedocument.presentationml.slide+xml"/>
  <Override PartName="/ppt/slides/slide2512.xml" ContentType="application/vnd.openxmlformats-officedocument.presentationml.slide+xml"/>
  <Override PartName="/ppt/slides/slide2513.xml" ContentType="application/vnd.openxmlformats-officedocument.presentationml.slide+xml"/>
  <Override PartName="/ppt/slides/slide2514.xml" ContentType="application/vnd.openxmlformats-officedocument.presentationml.slide+xml"/>
  <Override PartName="/ppt/slides/slide2515.xml" ContentType="application/vnd.openxmlformats-officedocument.presentationml.slide+xml"/>
  <Override PartName="/ppt/slides/slide2516.xml" ContentType="application/vnd.openxmlformats-officedocument.presentationml.slide+xml"/>
  <Override PartName="/ppt/slides/slide2517.xml" ContentType="application/vnd.openxmlformats-officedocument.presentationml.slide+xml"/>
  <Override PartName="/ppt/slides/slide2518.xml" ContentType="application/vnd.openxmlformats-officedocument.presentationml.slide+xml"/>
  <Override PartName="/ppt/slides/slide2519.xml" ContentType="application/vnd.openxmlformats-officedocument.presentationml.slide+xml"/>
  <Override PartName="/ppt/slides/slide2520.xml" ContentType="application/vnd.openxmlformats-officedocument.presentationml.slide+xml"/>
  <Override PartName="/ppt/slides/slide2521.xml" ContentType="application/vnd.openxmlformats-officedocument.presentationml.slide+xml"/>
  <Override PartName="/ppt/slides/slide2522.xml" ContentType="application/vnd.openxmlformats-officedocument.presentationml.slide+xml"/>
  <Override PartName="/ppt/slides/slide2523.xml" ContentType="application/vnd.openxmlformats-officedocument.presentationml.slide+xml"/>
  <Override PartName="/ppt/slides/slide2524.xml" ContentType="application/vnd.openxmlformats-officedocument.presentationml.slide+xml"/>
  <Override PartName="/ppt/slides/slide2525.xml" ContentType="application/vnd.openxmlformats-officedocument.presentationml.slide+xml"/>
  <Override PartName="/ppt/slides/slide2526.xml" ContentType="application/vnd.openxmlformats-officedocument.presentationml.slide+xml"/>
  <Override PartName="/ppt/slides/slide2527.xml" ContentType="application/vnd.openxmlformats-officedocument.presentationml.slide+xml"/>
  <Override PartName="/ppt/slides/slide2528.xml" ContentType="application/vnd.openxmlformats-officedocument.presentationml.slide+xml"/>
  <Override PartName="/ppt/slides/slide2529.xml" ContentType="application/vnd.openxmlformats-officedocument.presentationml.slide+xml"/>
  <Override PartName="/ppt/slides/slide2530.xml" ContentType="application/vnd.openxmlformats-officedocument.presentationml.slide+xml"/>
  <Override PartName="/ppt/slides/slide2531.xml" ContentType="application/vnd.openxmlformats-officedocument.presentationml.slide+xml"/>
  <Override PartName="/ppt/slides/slide2532.xml" ContentType="application/vnd.openxmlformats-officedocument.presentationml.slide+xml"/>
  <Override PartName="/ppt/slides/slide2533.xml" ContentType="application/vnd.openxmlformats-officedocument.presentationml.slide+xml"/>
  <Override PartName="/ppt/slides/slide2534.xml" ContentType="application/vnd.openxmlformats-officedocument.presentationml.slide+xml"/>
  <Override PartName="/ppt/slides/slide2535.xml" ContentType="application/vnd.openxmlformats-officedocument.presentationml.slide+xml"/>
  <Override PartName="/ppt/slides/slide2536.xml" ContentType="application/vnd.openxmlformats-officedocument.presentationml.slide+xml"/>
  <Override PartName="/ppt/slides/slide2537.xml" ContentType="application/vnd.openxmlformats-officedocument.presentationml.slide+xml"/>
  <Override PartName="/ppt/slides/slide2538.xml" ContentType="application/vnd.openxmlformats-officedocument.presentationml.slide+xml"/>
  <Override PartName="/ppt/slides/slide2539.xml" ContentType="application/vnd.openxmlformats-officedocument.presentationml.slide+xml"/>
  <Override PartName="/ppt/slides/slide2540.xml" ContentType="application/vnd.openxmlformats-officedocument.presentationml.slide+xml"/>
  <Override PartName="/ppt/slides/slide2541.xml" ContentType="application/vnd.openxmlformats-officedocument.presentationml.slide+xml"/>
  <Override PartName="/ppt/slides/slide2542.xml" ContentType="application/vnd.openxmlformats-officedocument.presentationml.slide+xml"/>
  <Override PartName="/ppt/slides/slide2543.xml" ContentType="application/vnd.openxmlformats-officedocument.presentationml.slide+xml"/>
  <Override PartName="/ppt/slides/slide2544.xml" ContentType="application/vnd.openxmlformats-officedocument.presentationml.slide+xml"/>
  <Override PartName="/ppt/slides/slide2545.xml" ContentType="application/vnd.openxmlformats-officedocument.presentationml.slide+xml"/>
  <Override PartName="/ppt/slides/slide2546.xml" ContentType="application/vnd.openxmlformats-officedocument.presentationml.slide+xml"/>
  <Override PartName="/ppt/slides/slide2547.xml" ContentType="application/vnd.openxmlformats-officedocument.presentationml.slide+xml"/>
  <Override PartName="/ppt/slides/slide2548.xml" ContentType="application/vnd.openxmlformats-officedocument.presentationml.slide+xml"/>
  <Override PartName="/ppt/slides/slide2549.xml" ContentType="application/vnd.openxmlformats-officedocument.presentationml.slide+xml"/>
  <Override PartName="/ppt/slides/slide2550.xml" ContentType="application/vnd.openxmlformats-officedocument.presentationml.slide+xml"/>
  <Override PartName="/ppt/slides/slide2551.xml" ContentType="application/vnd.openxmlformats-officedocument.presentationml.slide+xml"/>
  <Override PartName="/ppt/slides/slide2552.xml" ContentType="application/vnd.openxmlformats-officedocument.presentationml.slide+xml"/>
  <Override PartName="/ppt/slides/slide2553.xml" ContentType="application/vnd.openxmlformats-officedocument.presentationml.slide+xml"/>
  <Override PartName="/ppt/slides/slide2554.xml" ContentType="application/vnd.openxmlformats-officedocument.presentationml.slide+xml"/>
  <Override PartName="/ppt/slides/slide2555.xml" ContentType="application/vnd.openxmlformats-officedocument.presentationml.slide+xml"/>
  <Override PartName="/ppt/slides/slide2556.xml" ContentType="application/vnd.openxmlformats-officedocument.presentationml.slide+xml"/>
  <Override PartName="/ppt/slides/slide2557.xml" ContentType="application/vnd.openxmlformats-officedocument.presentationml.slide+xml"/>
  <Override PartName="/ppt/slides/slide2558.xml" ContentType="application/vnd.openxmlformats-officedocument.presentationml.slide+xml"/>
  <Override PartName="/ppt/slides/slide2559.xml" ContentType="application/vnd.openxmlformats-officedocument.presentationml.slide+xml"/>
  <Override PartName="/ppt/slides/slide2560.xml" ContentType="application/vnd.openxmlformats-officedocument.presentationml.slide+xml"/>
  <Override PartName="/ppt/slides/slide2561.xml" ContentType="application/vnd.openxmlformats-officedocument.presentationml.slide+xml"/>
  <Override PartName="/ppt/slides/slide2562.xml" ContentType="application/vnd.openxmlformats-officedocument.presentationml.slide+xml"/>
  <Override PartName="/ppt/slides/slide2563.xml" ContentType="application/vnd.openxmlformats-officedocument.presentationml.slide+xml"/>
  <Override PartName="/ppt/slides/slide2564.xml" ContentType="application/vnd.openxmlformats-officedocument.presentationml.slide+xml"/>
  <Override PartName="/ppt/slides/slide2565.xml" ContentType="application/vnd.openxmlformats-officedocument.presentationml.slide+xml"/>
  <Override PartName="/ppt/slides/slide2566.xml" ContentType="application/vnd.openxmlformats-officedocument.presentationml.slide+xml"/>
  <Override PartName="/ppt/slides/slide2567.xml" ContentType="application/vnd.openxmlformats-officedocument.presentationml.slide+xml"/>
  <Override PartName="/ppt/slides/slide2568.xml" ContentType="application/vnd.openxmlformats-officedocument.presentationml.slide+xml"/>
  <Override PartName="/ppt/slides/slide2569.xml" ContentType="application/vnd.openxmlformats-officedocument.presentationml.slide+xml"/>
  <Override PartName="/ppt/slides/slide2570.xml" ContentType="application/vnd.openxmlformats-officedocument.presentationml.slide+xml"/>
  <Override PartName="/ppt/slides/slide2571.xml" ContentType="application/vnd.openxmlformats-officedocument.presentationml.slide+xml"/>
  <Override PartName="/ppt/slides/slide2572.xml" ContentType="application/vnd.openxmlformats-officedocument.presentationml.slide+xml"/>
  <Override PartName="/ppt/slides/slide2573.xml" ContentType="application/vnd.openxmlformats-officedocument.presentationml.slide+xml"/>
  <Override PartName="/ppt/slides/slide2574.xml" ContentType="application/vnd.openxmlformats-officedocument.presentationml.slide+xml"/>
  <Override PartName="/ppt/slides/slide2575.xml" ContentType="application/vnd.openxmlformats-officedocument.presentationml.slide+xml"/>
  <Override PartName="/ppt/slides/slide2576.xml" ContentType="application/vnd.openxmlformats-officedocument.presentationml.slide+xml"/>
  <Override PartName="/ppt/slides/slide2577.xml" ContentType="application/vnd.openxmlformats-officedocument.presentationml.slide+xml"/>
  <Override PartName="/ppt/slides/slide2578.xml" ContentType="application/vnd.openxmlformats-officedocument.presentationml.slide+xml"/>
  <Override PartName="/ppt/slides/slide2579.xml" ContentType="application/vnd.openxmlformats-officedocument.presentationml.slide+xml"/>
  <Override PartName="/ppt/slides/slide2580.xml" ContentType="application/vnd.openxmlformats-officedocument.presentationml.slide+xml"/>
  <Override PartName="/ppt/slides/slide2581.xml" ContentType="application/vnd.openxmlformats-officedocument.presentationml.slide+xml"/>
  <Override PartName="/ppt/slides/slide2582.xml" ContentType="application/vnd.openxmlformats-officedocument.presentationml.slide+xml"/>
  <Override PartName="/ppt/slides/slide2583.xml" ContentType="application/vnd.openxmlformats-officedocument.presentationml.slide+xml"/>
  <Override PartName="/ppt/slides/slide2584.xml" ContentType="application/vnd.openxmlformats-officedocument.presentationml.slide+xml"/>
  <Override PartName="/ppt/slides/slide2585.xml" ContentType="application/vnd.openxmlformats-officedocument.presentationml.slide+xml"/>
  <Override PartName="/ppt/slides/slide2586.xml" ContentType="application/vnd.openxmlformats-officedocument.presentationml.slide+xml"/>
  <Override PartName="/ppt/slides/slide2587.xml" ContentType="application/vnd.openxmlformats-officedocument.presentationml.slide+xml"/>
  <Override PartName="/ppt/slides/slide2588.xml" ContentType="application/vnd.openxmlformats-officedocument.presentationml.slide+xml"/>
  <Override PartName="/ppt/slides/slide2589.xml" ContentType="application/vnd.openxmlformats-officedocument.presentationml.slide+xml"/>
  <Override PartName="/ppt/slides/slide2590.xml" ContentType="application/vnd.openxmlformats-officedocument.presentationml.slide+xml"/>
  <Override PartName="/ppt/slides/slide2591.xml" ContentType="application/vnd.openxmlformats-officedocument.presentationml.slide+xml"/>
  <Override PartName="/ppt/slides/slide2592.xml" ContentType="application/vnd.openxmlformats-officedocument.presentationml.slide+xml"/>
  <Override PartName="/ppt/slides/slide2593.xml" ContentType="application/vnd.openxmlformats-officedocument.presentationml.slide+xml"/>
  <Override PartName="/ppt/slides/slide2594.xml" ContentType="application/vnd.openxmlformats-officedocument.presentationml.slide+xml"/>
  <Override PartName="/ppt/slides/slide2595.xml" ContentType="application/vnd.openxmlformats-officedocument.presentationml.slide+xml"/>
  <Override PartName="/ppt/slides/slide2596.xml" ContentType="application/vnd.openxmlformats-officedocument.presentationml.slide+xml"/>
  <Override PartName="/ppt/slides/slide2597.xml" ContentType="application/vnd.openxmlformats-officedocument.presentationml.slide+xml"/>
  <Override PartName="/ppt/slides/slide2598.xml" ContentType="application/vnd.openxmlformats-officedocument.presentationml.slide+xml"/>
  <Override PartName="/ppt/slides/slide2599.xml" ContentType="application/vnd.openxmlformats-officedocument.presentationml.slide+xml"/>
  <Override PartName="/ppt/slides/slide2600.xml" ContentType="application/vnd.openxmlformats-officedocument.presentationml.slide+xml"/>
  <Override PartName="/ppt/slides/slide2601.xml" ContentType="application/vnd.openxmlformats-officedocument.presentationml.slide+xml"/>
  <Override PartName="/ppt/slides/slide2602.xml" ContentType="application/vnd.openxmlformats-officedocument.presentationml.slide+xml"/>
  <Override PartName="/ppt/slides/slide2603.xml" ContentType="application/vnd.openxmlformats-officedocument.presentationml.slide+xml"/>
  <Override PartName="/ppt/slides/slide2604.xml" ContentType="application/vnd.openxmlformats-officedocument.presentationml.slide+xml"/>
  <Override PartName="/ppt/slides/slide2605.xml" ContentType="application/vnd.openxmlformats-officedocument.presentationml.slide+xml"/>
  <Override PartName="/ppt/slides/slide2606.xml" ContentType="application/vnd.openxmlformats-officedocument.presentationml.slide+xml"/>
  <Override PartName="/ppt/slides/slide2607.xml" ContentType="application/vnd.openxmlformats-officedocument.presentationml.slide+xml"/>
  <Override PartName="/ppt/slides/slide2608.xml" ContentType="application/vnd.openxmlformats-officedocument.presentationml.slide+xml"/>
  <Override PartName="/ppt/slides/slide2609.xml" ContentType="application/vnd.openxmlformats-officedocument.presentationml.slide+xml"/>
  <Override PartName="/ppt/slides/slide2610.xml" ContentType="application/vnd.openxmlformats-officedocument.presentationml.slide+xml"/>
  <Override PartName="/ppt/slides/slide2611.xml" ContentType="application/vnd.openxmlformats-officedocument.presentationml.slide+xml"/>
  <Override PartName="/ppt/slides/slide2612.xml" ContentType="application/vnd.openxmlformats-officedocument.presentationml.slide+xml"/>
  <Override PartName="/ppt/slides/slide2613.xml" ContentType="application/vnd.openxmlformats-officedocument.presentationml.slide+xml"/>
  <Override PartName="/ppt/slides/slide2614.xml" ContentType="application/vnd.openxmlformats-officedocument.presentationml.slide+xml"/>
  <Override PartName="/ppt/slides/slide2615.xml" ContentType="application/vnd.openxmlformats-officedocument.presentationml.slide+xml"/>
  <Override PartName="/ppt/slides/slide2616.xml" ContentType="application/vnd.openxmlformats-officedocument.presentationml.slide+xml"/>
  <Override PartName="/ppt/slides/slide2617.xml" ContentType="application/vnd.openxmlformats-officedocument.presentationml.slide+xml"/>
  <Override PartName="/ppt/slides/slide2618.xml" ContentType="application/vnd.openxmlformats-officedocument.presentationml.slide+xml"/>
  <Override PartName="/ppt/slides/slide2619.xml" ContentType="application/vnd.openxmlformats-officedocument.presentationml.slide+xml"/>
  <Override PartName="/ppt/slides/slide2620.xml" ContentType="application/vnd.openxmlformats-officedocument.presentationml.slide+xml"/>
  <Override PartName="/ppt/slides/slide2621.xml" ContentType="application/vnd.openxmlformats-officedocument.presentationml.slide+xml"/>
  <Override PartName="/ppt/slides/slide2622.xml" ContentType="application/vnd.openxmlformats-officedocument.presentationml.slide+xml"/>
  <Override PartName="/ppt/slides/slide2623.xml" ContentType="application/vnd.openxmlformats-officedocument.presentationml.slide+xml"/>
  <Override PartName="/ppt/slides/slide2624.xml" ContentType="application/vnd.openxmlformats-officedocument.presentationml.slide+xml"/>
  <Override PartName="/ppt/slides/slide2625.xml" ContentType="application/vnd.openxmlformats-officedocument.presentationml.slide+xml"/>
  <Override PartName="/ppt/slides/slide2626.xml" ContentType="application/vnd.openxmlformats-officedocument.presentationml.slide+xml"/>
  <Override PartName="/ppt/slides/slide2627.xml" ContentType="application/vnd.openxmlformats-officedocument.presentationml.slide+xml"/>
  <Override PartName="/ppt/slides/slide2628.xml" ContentType="application/vnd.openxmlformats-officedocument.presentationml.slide+xml"/>
  <Override PartName="/ppt/slides/slide2629.xml" ContentType="application/vnd.openxmlformats-officedocument.presentationml.slide+xml"/>
  <Override PartName="/ppt/slides/slide2630.xml" ContentType="application/vnd.openxmlformats-officedocument.presentationml.slide+xml"/>
  <Override PartName="/ppt/slides/slide2631.xml" ContentType="application/vnd.openxmlformats-officedocument.presentationml.slide+xml"/>
  <Override PartName="/ppt/slides/slide2632.xml" ContentType="application/vnd.openxmlformats-officedocument.presentationml.slide+xml"/>
  <Override PartName="/ppt/slides/slide2633.xml" ContentType="application/vnd.openxmlformats-officedocument.presentationml.slide+xml"/>
  <Override PartName="/ppt/slides/slide2634.xml" ContentType="application/vnd.openxmlformats-officedocument.presentationml.slide+xml"/>
  <Override PartName="/ppt/slides/slide2635.xml" ContentType="application/vnd.openxmlformats-officedocument.presentationml.slide+xml"/>
  <Override PartName="/ppt/slides/slide2636.xml" ContentType="application/vnd.openxmlformats-officedocument.presentationml.slide+xml"/>
  <Override PartName="/ppt/slides/slide2637.xml" ContentType="application/vnd.openxmlformats-officedocument.presentationml.slide+xml"/>
  <Override PartName="/ppt/slides/slide2638.xml" ContentType="application/vnd.openxmlformats-officedocument.presentationml.slide+xml"/>
  <Override PartName="/ppt/slides/slide2639.xml" ContentType="application/vnd.openxmlformats-officedocument.presentationml.slide+xml"/>
  <Override PartName="/ppt/slides/slide2640.xml" ContentType="application/vnd.openxmlformats-officedocument.presentationml.slide+xml"/>
  <Override PartName="/ppt/slides/slide2641.xml" ContentType="application/vnd.openxmlformats-officedocument.presentationml.slide+xml"/>
  <Override PartName="/ppt/slides/slide2642.xml" ContentType="application/vnd.openxmlformats-officedocument.presentationml.slide+xml"/>
  <Override PartName="/ppt/slides/slide2643.xml" ContentType="application/vnd.openxmlformats-officedocument.presentationml.slide+xml"/>
  <Override PartName="/ppt/slides/slide2644.xml" ContentType="application/vnd.openxmlformats-officedocument.presentationml.slide+xml"/>
  <Override PartName="/ppt/slides/slide2645.xml" ContentType="application/vnd.openxmlformats-officedocument.presentationml.slide+xml"/>
  <Override PartName="/ppt/slides/slide2646.xml" ContentType="application/vnd.openxmlformats-officedocument.presentationml.slide+xml"/>
  <Override PartName="/ppt/slides/slide2647.xml" ContentType="application/vnd.openxmlformats-officedocument.presentationml.slide+xml"/>
  <Override PartName="/ppt/slides/slide2648.xml" ContentType="application/vnd.openxmlformats-officedocument.presentationml.slide+xml"/>
  <Override PartName="/ppt/slides/slide2649.xml" ContentType="application/vnd.openxmlformats-officedocument.presentationml.slide+xml"/>
  <Override PartName="/ppt/slides/slide2650.xml" ContentType="application/vnd.openxmlformats-officedocument.presentationml.slide+xml"/>
  <Override PartName="/ppt/slides/slide2651.xml" ContentType="application/vnd.openxmlformats-officedocument.presentationml.slide+xml"/>
  <Override PartName="/ppt/slides/slide2652.xml" ContentType="application/vnd.openxmlformats-officedocument.presentationml.slide+xml"/>
  <Override PartName="/ppt/slides/slide2653.xml" ContentType="application/vnd.openxmlformats-officedocument.presentationml.slide+xml"/>
  <Override PartName="/ppt/slides/slide2654.xml" ContentType="application/vnd.openxmlformats-officedocument.presentationml.slide+xml"/>
  <Override PartName="/ppt/slides/slide2655.xml" ContentType="application/vnd.openxmlformats-officedocument.presentationml.slide+xml"/>
  <Override PartName="/ppt/slides/slide2656.xml" ContentType="application/vnd.openxmlformats-officedocument.presentationml.slide+xml"/>
  <Override PartName="/ppt/slides/slide2657.xml" ContentType="application/vnd.openxmlformats-officedocument.presentationml.slide+xml"/>
  <Override PartName="/ppt/slides/slide2658.xml" ContentType="application/vnd.openxmlformats-officedocument.presentationml.slide+xml"/>
  <Override PartName="/ppt/slides/slide2659.xml" ContentType="application/vnd.openxmlformats-officedocument.presentationml.slide+xml"/>
  <Override PartName="/ppt/slides/slide2660.xml" ContentType="application/vnd.openxmlformats-officedocument.presentationml.slide+xml"/>
  <Override PartName="/ppt/slides/slide2661.xml" ContentType="application/vnd.openxmlformats-officedocument.presentationml.slide+xml"/>
  <Override PartName="/ppt/slides/slide2662.xml" ContentType="application/vnd.openxmlformats-officedocument.presentationml.slide+xml"/>
  <Override PartName="/ppt/slides/slide2663.xml" ContentType="application/vnd.openxmlformats-officedocument.presentationml.slide+xml"/>
  <Override PartName="/ppt/slides/slide2664.xml" ContentType="application/vnd.openxmlformats-officedocument.presentationml.slide+xml"/>
  <Override PartName="/ppt/slides/slide2665.xml" ContentType="application/vnd.openxmlformats-officedocument.presentationml.slide+xml"/>
  <Override PartName="/ppt/slides/slide2666.xml" ContentType="application/vnd.openxmlformats-officedocument.presentationml.slide+xml"/>
  <Override PartName="/ppt/slides/slide2667.xml" ContentType="application/vnd.openxmlformats-officedocument.presentationml.slide+xml"/>
  <Override PartName="/ppt/slides/slide2668.xml" ContentType="application/vnd.openxmlformats-officedocument.presentationml.slide+xml"/>
  <Override PartName="/ppt/slides/slide2669.xml" ContentType="application/vnd.openxmlformats-officedocument.presentationml.slide+xml"/>
  <Override PartName="/ppt/slides/slide2670.xml" ContentType="application/vnd.openxmlformats-officedocument.presentationml.slide+xml"/>
  <Override PartName="/ppt/slides/slide2671.xml" ContentType="application/vnd.openxmlformats-officedocument.presentationml.slide+xml"/>
  <Override PartName="/ppt/slides/slide2672.xml" ContentType="application/vnd.openxmlformats-officedocument.presentationml.slide+xml"/>
  <Override PartName="/ppt/slides/slide2673.xml" ContentType="application/vnd.openxmlformats-officedocument.presentationml.slide+xml"/>
  <Override PartName="/ppt/slides/slide2674.xml" ContentType="application/vnd.openxmlformats-officedocument.presentationml.slide+xml"/>
  <Override PartName="/ppt/slides/slide2675.xml" ContentType="application/vnd.openxmlformats-officedocument.presentationml.slide+xml"/>
  <Override PartName="/ppt/slides/slide2676.xml" ContentType="application/vnd.openxmlformats-officedocument.presentationml.slide+xml"/>
  <Override PartName="/ppt/slides/slide2677.xml" ContentType="application/vnd.openxmlformats-officedocument.presentationml.slide+xml"/>
  <Override PartName="/ppt/slides/slide2678.xml" ContentType="application/vnd.openxmlformats-officedocument.presentationml.slide+xml"/>
  <Override PartName="/ppt/slides/slide2679.xml" ContentType="application/vnd.openxmlformats-officedocument.presentationml.slide+xml"/>
  <Override PartName="/ppt/slides/slide2680.xml" ContentType="application/vnd.openxmlformats-officedocument.presentationml.slide+xml"/>
  <Override PartName="/ppt/slides/slide2681.xml" ContentType="application/vnd.openxmlformats-officedocument.presentationml.slide+xml"/>
  <Override PartName="/ppt/slides/slide2682.xml" ContentType="application/vnd.openxmlformats-officedocument.presentationml.slide+xml"/>
  <Override PartName="/ppt/slides/slide2683.xml" ContentType="application/vnd.openxmlformats-officedocument.presentationml.slide+xml"/>
  <Override PartName="/ppt/slides/slide2684.xml" ContentType="application/vnd.openxmlformats-officedocument.presentationml.slide+xml"/>
  <Override PartName="/ppt/slides/slide2685.xml" ContentType="application/vnd.openxmlformats-officedocument.presentationml.slide+xml"/>
  <Override PartName="/ppt/slides/slide2686.xml" ContentType="application/vnd.openxmlformats-officedocument.presentationml.slide+xml"/>
  <Override PartName="/ppt/slides/slide2687.xml" ContentType="application/vnd.openxmlformats-officedocument.presentationml.slide+xml"/>
  <Override PartName="/ppt/slides/slide2688.xml" ContentType="application/vnd.openxmlformats-officedocument.presentationml.slide+xml"/>
  <Override PartName="/ppt/slides/slide2689.xml" ContentType="application/vnd.openxmlformats-officedocument.presentationml.slide+xml"/>
  <Override PartName="/ppt/slides/slide2690.xml" ContentType="application/vnd.openxmlformats-officedocument.presentationml.slide+xml"/>
  <Override PartName="/ppt/slides/slide2691.xml" ContentType="application/vnd.openxmlformats-officedocument.presentationml.slide+xml"/>
  <Override PartName="/ppt/slides/slide2692.xml" ContentType="application/vnd.openxmlformats-officedocument.presentationml.slide+xml"/>
  <Override PartName="/ppt/slides/slide2693.xml" ContentType="application/vnd.openxmlformats-officedocument.presentationml.slide+xml"/>
  <Override PartName="/ppt/slides/slide2694.xml" ContentType="application/vnd.openxmlformats-officedocument.presentationml.slide+xml"/>
  <Override PartName="/ppt/slides/slide2695.xml" ContentType="application/vnd.openxmlformats-officedocument.presentationml.slide+xml"/>
  <Override PartName="/ppt/slides/slide2696.xml" ContentType="application/vnd.openxmlformats-officedocument.presentationml.slide+xml"/>
  <Override PartName="/ppt/slides/slide2697.xml" ContentType="application/vnd.openxmlformats-officedocument.presentationml.slide+xml"/>
  <Override PartName="/ppt/slides/slide2698.xml" ContentType="application/vnd.openxmlformats-officedocument.presentationml.slide+xml"/>
  <Override PartName="/ppt/slides/slide2699.xml" ContentType="application/vnd.openxmlformats-officedocument.presentationml.slide+xml"/>
  <Override PartName="/ppt/slides/slide2700.xml" ContentType="application/vnd.openxmlformats-officedocument.presentationml.slide+xml"/>
  <Override PartName="/ppt/slides/slide2701.xml" ContentType="application/vnd.openxmlformats-officedocument.presentationml.slide+xml"/>
  <Override PartName="/ppt/slides/slide2702.xml" ContentType="application/vnd.openxmlformats-officedocument.presentationml.slide+xml"/>
  <Override PartName="/ppt/slides/slide2703.xml" ContentType="application/vnd.openxmlformats-officedocument.presentationml.slide+xml"/>
  <Override PartName="/ppt/slides/slide2704.xml" ContentType="application/vnd.openxmlformats-officedocument.presentationml.slide+xml"/>
  <Override PartName="/ppt/slides/slide2705.xml" ContentType="application/vnd.openxmlformats-officedocument.presentationml.slide+xml"/>
  <Override PartName="/ppt/slides/slide2706.xml" ContentType="application/vnd.openxmlformats-officedocument.presentationml.slide+xml"/>
  <Override PartName="/ppt/slides/slide2707.xml" ContentType="application/vnd.openxmlformats-officedocument.presentationml.slide+xml"/>
  <Override PartName="/ppt/slides/slide2708.xml" ContentType="application/vnd.openxmlformats-officedocument.presentationml.slide+xml"/>
  <Override PartName="/ppt/slides/slide2709.xml" ContentType="application/vnd.openxmlformats-officedocument.presentationml.slide+xml"/>
  <Override PartName="/ppt/slides/slide2710.xml" ContentType="application/vnd.openxmlformats-officedocument.presentationml.slide+xml"/>
  <Override PartName="/ppt/slides/slide2711.xml" ContentType="application/vnd.openxmlformats-officedocument.presentationml.slide+xml"/>
  <Override PartName="/ppt/slides/slide2712.xml" ContentType="application/vnd.openxmlformats-officedocument.presentationml.slide+xml"/>
  <Override PartName="/ppt/slides/slide2713.xml" ContentType="application/vnd.openxmlformats-officedocument.presentationml.slide+xml"/>
  <Override PartName="/ppt/slides/slide2714.xml" ContentType="application/vnd.openxmlformats-officedocument.presentationml.slide+xml"/>
  <Override PartName="/ppt/slides/slide2715.xml" ContentType="application/vnd.openxmlformats-officedocument.presentationml.slide+xml"/>
  <Override PartName="/ppt/slides/slide2716.xml" ContentType="application/vnd.openxmlformats-officedocument.presentationml.slide+xml"/>
  <Override PartName="/ppt/slides/slide2717.xml" ContentType="application/vnd.openxmlformats-officedocument.presentationml.slide+xml"/>
  <Override PartName="/ppt/slides/slide2718.xml" ContentType="application/vnd.openxmlformats-officedocument.presentationml.slide+xml"/>
  <Override PartName="/ppt/slides/slide2719.xml" ContentType="application/vnd.openxmlformats-officedocument.presentationml.slide+xml"/>
  <Override PartName="/ppt/slides/slide2720.xml" ContentType="application/vnd.openxmlformats-officedocument.presentationml.slide+xml"/>
  <Override PartName="/ppt/slides/slide2721.xml" ContentType="application/vnd.openxmlformats-officedocument.presentationml.slide+xml"/>
  <Override PartName="/ppt/slides/slide2722.xml" ContentType="application/vnd.openxmlformats-officedocument.presentationml.slide+xml"/>
  <Override PartName="/ppt/slides/slide2723.xml" ContentType="application/vnd.openxmlformats-officedocument.presentationml.slide+xml"/>
  <Override PartName="/ppt/slides/slide2724.xml" ContentType="application/vnd.openxmlformats-officedocument.presentationml.slide+xml"/>
  <Override PartName="/ppt/slides/slide2725.xml" ContentType="application/vnd.openxmlformats-officedocument.presentationml.slide+xml"/>
  <Override PartName="/ppt/slides/slide2726.xml" ContentType="application/vnd.openxmlformats-officedocument.presentationml.slide+xml"/>
  <Override PartName="/ppt/slides/slide2727.xml" ContentType="application/vnd.openxmlformats-officedocument.presentationml.slide+xml"/>
  <Override PartName="/ppt/slides/slide2728.xml" ContentType="application/vnd.openxmlformats-officedocument.presentationml.slide+xml"/>
  <Override PartName="/ppt/slides/slide2729.xml" ContentType="application/vnd.openxmlformats-officedocument.presentationml.slide+xml"/>
  <Override PartName="/ppt/slides/slide2730.xml" ContentType="application/vnd.openxmlformats-officedocument.presentationml.slide+xml"/>
  <Override PartName="/ppt/slides/slide2731.xml" ContentType="application/vnd.openxmlformats-officedocument.presentationml.slide+xml"/>
  <Override PartName="/ppt/slides/slide2732.xml" ContentType="application/vnd.openxmlformats-officedocument.presentationml.slide+xml"/>
  <Override PartName="/ppt/slides/slide2733.xml" ContentType="application/vnd.openxmlformats-officedocument.presentationml.slide+xml"/>
  <Override PartName="/ppt/slides/slide2734.xml" ContentType="application/vnd.openxmlformats-officedocument.presentationml.slide+xml"/>
  <Override PartName="/ppt/slides/slide2735.xml" ContentType="application/vnd.openxmlformats-officedocument.presentationml.slide+xml"/>
  <Override PartName="/ppt/slides/slide2736.xml" ContentType="application/vnd.openxmlformats-officedocument.presentationml.slide+xml"/>
  <Override PartName="/ppt/slides/slide2737.xml" ContentType="application/vnd.openxmlformats-officedocument.presentationml.slide+xml"/>
  <Override PartName="/ppt/slides/slide2738.xml" ContentType="application/vnd.openxmlformats-officedocument.presentationml.slide+xml"/>
  <Override PartName="/ppt/slides/slide2739.xml" ContentType="application/vnd.openxmlformats-officedocument.presentationml.slide+xml"/>
  <Override PartName="/ppt/slides/slide2740.xml" ContentType="application/vnd.openxmlformats-officedocument.presentationml.slide+xml"/>
  <Override PartName="/ppt/slides/slide2741.xml" ContentType="application/vnd.openxmlformats-officedocument.presentationml.slide+xml"/>
  <Override PartName="/ppt/slides/slide2742.xml" ContentType="application/vnd.openxmlformats-officedocument.presentationml.slide+xml"/>
  <Override PartName="/ppt/slides/slide2743.xml" ContentType="application/vnd.openxmlformats-officedocument.presentationml.slide+xml"/>
  <Override PartName="/ppt/slides/slide2744.xml" ContentType="application/vnd.openxmlformats-officedocument.presentationml.slide+xml"/>
  <Override PartName="/ppt/slides/slide2745.xml" ContentType="application/vnd.openxmlformats-officedocument.presentationml.slide+xml"/>
  <Override PartName="/ppt/slides/slide2746.xml" ContentType="application/vnd.openxmlformats-officedocument.presentationml.slide+xml"/>
  <Override PartName="/ppt/slides/slide2747.xml" ContentType="application/vnd.openxmlformats-officedocument.presentationml.slide+xml"/>
  <Override PartName="/ppt/slides/slide2748.xml" ContentType="application/vnd.openxmlformats-officedocument.presentationml.slide+xml"/>
  <Override PartName="/ppt/slides/slide2749.xml" ContentType="application/vnd.openxmlformats-officedocument.presentationml.slide+xml"/>
  <Override PartName="/ppt/slides/slide2750.xml" ContentType="application/vnd.openxmlformats-officedocument.presentationml.slide+xml"/>
  <Override PartName="/ppt/slides/slide2751.xml" ContentType="application/vnd.openxmlformats-officedocument.presentationml.slide+xml"/>
  <Override PartName="/ppt/slides/slide2752.xml" ContentType="application/vnd.openxmlformats-officedocument.presentationml.slide+xml"/>
  <Override PartName="/ppt/slides/slide2753.xml" ContentType="application/vnd.openxmlformats-officedocument.presentationml.slide+xml"/>
  <Override PartName="/ppt/slides/slide2754.xml" ContentType="application/vnd.openxmlformats-officedocument.presentationml.slide+xml"/>
  <Override PartName="/ppt/slides/slide2755.xml" ContentType="application/vnd.openxmlformats-officedocument.presentationml.slide+xml"/>
  <Override PartName="/ppt/slides/slide2756.xml" ContentType="application/vnd.openxmlformats-officedocument.presentationml.slide+xml"/>
  <Override PartName="/ppt/slides/slide2757.xml" ContentType="application/vnd.openxmlformats-officedocument.presentationml.slide+xml"/>
  <Override PartName="/ppt/slides/slide2758.xml" ContentType="application/vnd.openxmlformats-officedocument.presentationml.slide+xml"/>
  <Override PartName="/ppt/slides/slide2759.xml" ContentType="application/vnd.openxmlformats-officedocument.presentationml.slide+xml"/>
  <Override PartName="/ppt/slides/slide2760.xml" ContentType="application/vnd.openxmlformats-officedocument.presentationml.slide+xml"/>
  <Override PartName="/ppt/slides/slide2761.xml" ContentType="application/vnd.openxmlformats-officedocument.presentationml.slide+xml"/>
  <Override PartName="/ppt/slides/slide2762.xml" ContentType="application/vnd.openxmlformats-officedocument.presentationml.slide+xml"/>
  <Override PartName="/ppt/slides/slide2763.xml" ContentType="application/vnd.openxmlformats-officedocument.presentationml.slide+xml"/>
  <Override PartName="/ppt/slides/slide2764.xml" ContentType="application/vnd.openxmlformats-officedocument.presentationml.slide+xml"/>
  <Override PartName="/ppt/slides/slide2765.xml" ContentType="application/vnd.openxmlformats-officedocument.presentationml.slide+xml"/>
  <Override PartName="/ppt/slides/slide2766.xml" ContentType="application/vnd.openxmlformats-officedocument.presentationml.slide+xml"/>
  <Override PartName="/ppt/slides/slide2767.xml" ContentType="application/vnd.openxmlformats-officedocument.presentationml.slide+xml"/>
  <Override PartName="/ppt/slides/slide2768.xml" ContentType="application/vnd.openxmlformats-officedocument.presentationml.slide+xml"/>
  <Override PartName="/ppt/slides/slide2769.xml" ContentType="application/vnd.openxmlformats-officedocument.presentationml.slide+xml"/>
  <Override PartName="/ppt/slides/slide2770.xml" ContentType="application/vnd.openxmlformats-officedocument.presentationml.slide+xml"/>
  <Override PartName="/ppt/slides/slide2771.xml" ContentType="application/vnd.openxmlformats-officedocument.presentationml.slide+xml"/>
  <Override PartName="/ppt/slides/slide2772.xml" ContentType="application/vnd.openxmlformats-officedocument.presentationml.slide+xml"/>
  <Override PartName="/ppt/slides/slide2773.xml" ContentType="application/vnd.openxmlformats-officedocument.presentationml.slide+xml"/>
  <Override PartName="/ppt/slides/slide2774.xml" ContentType="application/vnd.openxmlformats-officedocument.presentationml.slide+xml"/>
  <Override PartName="/ppt/slides/slide2775.xml" ContentType="application/vnd.openxmlformats-officedocument.presentationml.slide+xml"/>
  <Override PartName="/ppt/slides/slide2776.xml" ContentType="application/vnd.openxmlformats-officedocument.presentationml.slide+xml"/>
  <Override PartName="/ppt/slides/slide2777.xml" ContentType="application/vnd.openxmlformats-officedocument.presentationml.slide+xml"/>
  <Override PartName="/ppt/slides/slide2778.xml" ContentType="application/vnd.openxmlformats-officedocument.presentationml.slide+xml"/>
  <Override PartName="/ppt/slides/slide2779.xml" ContentType="application/vnd.openxmlformats-officedocument.presentationml.slide+xml"/>
  <Override PartName="/ppt/slides/slide2780.xml" ContentType="application/vnd.openxmlformats-officedocument.presentationml.slide+xml"/>
  <Override PartName="/ppt/slides/slide2781.xml" ContentType="application/vnd.openxmlformats-officedocument.presentationml.slide+xml"/>
  <Override PartName="/ppt/slides/slide2782.xml" ContentType="application/vnd.openxmlformats-officedocument.presentationml.slide+xml"/>
  <Override PartName="/ppt/slides/slide2783.xml" ContentType="application/vnd.openxmlformats-officedocument.presentationml.slide+xml"/>
  <Override PartName="/ppt/slides/slide2784.xml" ContentType="application/vnd.openxmlformats-officedocument.presentationml.slide+xml"/>
  <Override PartName="/ppt/slides/slide2785.xml" ContentType="application/vnd.openxmlformats-officedocument.presentationml.slide+xml"/>
  <Override PartName="/ppt/slides/slide2786.xml" ContentType="application/vnd.openxmlformats-officedocument.presentationml.slide+xml"/>
  <Override PartName="/ppt/slides/slide2787.xml" ContentType="application/vnd.openxmlformats-officedocument.presentationml.slide+xml"/>
  <Override PartName="/ppt/slides/slide2788.xml" ContentType="application/vnd.openxmlformats-officedocument.presentationml.slide+xml"/>
  <Override PartName="/ppt/slides/slide2789.xml" ContentType="application/vnd.openxmlformats-officedocument.presentationml.slide+xml"/>
  <Override PartName="/ppt/slides/slide2790.xml" ContentType="application/vnd.openxmlformats-officedocument.presentationml.slide+xml"/>
  <Override PartName="/ppt/slides/slide2791.xml" ContentType="application/vnd.openxmlformats-officedocument.presentationml.slide+xml"/>
  <Override PartName="/ppt/slides/slide2792.xml" ContentType="application/vnd.openxmlformats-officedocument.presentationml.slide+xml"/>
  <Override PartName="/ppt/slides/slide2793.xml" ContentType="application/vnd.openxmlformats-officedocument.presentationml.slide+xml"/>
  <Override PartName="/ppt/slides/slide2794.xml" ContentType="application/vnd.openxmlformats-officedocument.presentationml.slide+xml"/>
  <Override PartName="/ppt/slides/slide2795.xml" ContentType="application/vnd.openxmlformats-officedocument.presentationml.slide+xml"/>
  <Override PartName="/ppt/slides/slide2796.xml" ContentType="application/vnd.openxmlformats-officedocument.presentationml.slide+xml"/>
  <Override PartName="/ppt/slides/slide2797.xml" ContentType="application/vnd.openxmlformats-officedocument.presentationml.slide+xml"/>
  <Override PartName="/ppt/slides/slide2798.xml" ContentType="application/vnd.openxmlformats-officedocument.presentationml.slide+xml"/>
  <Override PartName="/ppt/slides/slide2799.xml" ContentType="application/vnd.openxmlformats-officedocument.presentationml.slide+xml"/>
  <Override PartName="/ppt/slides/slide2800.xml" ContentType="application/vnd.openxmlformats-officedocument.presentationml.slide+xml"/>
  <Override PartName="/ppt/slides/slide2801.xml" ContentType="application/vnd.openxmlformats-officedocument.presentationml.slide+xml"/>
  <Override PartName="/ppt/slides/slide2802.xml" ContentType="application/vnd.openxmlformats-officedocument.presentationml.slide+xml"/>
  <Override PartName="/ppt/slides/slide2803.xml" ContentType="application/vnd.openxmlformats-officedocument.presentationml.slide+xml"/>
  <Override PartName="/ppt/slides/slide2804.xml" ContentType="application/vnd.openxmlformats-officedocument.presentationml.slide+xml"/>
  <Override PartName="/ppt/slides/slide2805.xml" ContentType="application/vnd.openxmlformats-officedocument.presentationml.slide+xml"/>
  <Override PartName="/ppt/slides/slide2806.xml" ContentType="application/vnd.openxmlformats-officedocument.presentationml.slide+xml"/>
  <Override PartName="/ppt/slides/slide2807.xml" ContentType="application/vnd.openxmlformats-officedocument.presentationml.slide+xml"/>
  <Override PartName="/ppt/slides/slide2808.xml" ContentType="application/vnd.openxmlformats-officedocument.presentationml.slide+xml"/>
  <Override PartName="/ppt/slides/slide2809.xml" ContentType="application/vnd.openxmlformats-officedocument.presentationml.slide+xml"/>
  <Override PartName="/ppt/slides/slide2810.xml" ContentType="application/vnd.openxmlformats-officedocument.presentationml.slide+xml"/>
  <Override PartName="/ppt/slides/slide2811.xml" ContentType="application/vnd.openxmlformats-officedocument.presentationml.slide+xml"/>
  <Override PartName="/ppt/slides/slide2812.xml" ContentType="application/vnd.openxmlformats-officedocument.presentationml.slide+xml"/>
  <Override PartName="/ppt/slides/slide2813.xml" ContentType="application/vnd.openxmlformats-officedocument.presentationml.slide+xml"/>
  <Override PartName="/ppt/slides/slide2814.xml" ContentType="application/vnd.openxmlformats-officedocument.presentationml.slide+xml"/>
  <Override PartName="/ppt/slides/slide2815.xml" ContentType="application/vnd.openxmlformats-officedocument.presentationml.slide+xml"/>
  <Override PartName="/ppt/slides/slide2816.xml" ContentType="application/vnd.openxmlformats-officedocument.presentationml.slide+xml"/>
  <Override PartName="/ppt/slides/slide2817.xml" ContentType="application/vnd.openxmlformats-officedocument.presentationml.slide+xml"/>
  <Override PartName="/ppt/slides/slide2818.xml" ContentType="application/vnd.openxmlformats-officedocument.presentationml.slide+xml"/>
  <Override PartName="/ppt/slides/slide2819.xml" ContentType="application/vnd.openxmlformats-officedocument.presentationml.slide+xml"/>
  <Override PartName="/ppt/slides/slide2820.xml" ContentType="application/vnd.openxmlformats-officedocument.presentationml.slide+xml"/>
  <Override PartName="/ppt/slides/slide2821.xml" ContentType="application/vnd.openxmlformats-officedocument.presentationml.slide+xml"/>
  <Override PartName="/ppt/slides/slide2822.xml" ContentType="application/vnd.openxmlformats-officedocument.presentationml.slide+xml"/>
  <Override PartName="/ppt/slides/slide2823.xml" ContentType="application/vnd.openxmlformats-officedocument.presentationml.slide+xml"/>
  <Override PartName="/ppt/slides/slide2824.xml" ContentType="application/vnd.openxmlformats-officedocument.presentationml.slide+xml"/>
  <Override PartName="/ppt/slides/slide2825.xml" ContentType="application/vnd.openxmlformats-officedocument.presentationml.slide+xml"/>
  <Override PartName="/ppt/slides/slide2826.xml" ContentType="application/vnd.openxmlformats-officedocument.presentationml.slide+xml"/>
  <Override PartName="/ppt/slides/slide2827.xml" ContentType="application/vnd.openxmlformats-officedocument.presentationml.slide+xml"/>
  <Override PartName="/ppt/slides/slide2828.xml" ContentType="application/vnd.openxmlformats-officedocument.presentationml.slide+xml"/>
  <Override PartName="/ppt/slides/slide2829.xml" ContentType="application/vnd.openxmlformats-officedocument.presentationml.slide+xml"/>
  <Override PartName="/ppt/slides/slide2830.xml" ContentType="application/vnd.openxmlformats-officedocument.presentationml.slide+xml"/>
  <Override PartName="/ppt/slides/slide2831.xml" ContentType="application/vnd.openxmlformats-officedocument.presentationml.slide+xml"/>
  <Override PartName="/ppt/slides/slide2832.xml" ContentType="application/vnd.openxmlformats-officedocument.presentationml.slide+xml"/>
  <Override PartName="/ppt/slides/slide2833.xml" ContentType="application/vnd.openxmlformats-officedocument.presentationml.slide+xml"/>
  <Override PartName="/ppt/slides/slide2834.xml" ContentType="application/vnd.openxmlformats-officedocument.presentationml.slide+xml"/>
  <Override PartName="/ppt/slides/slide2835.xml" ContentType="application/vnd.openxmlformats-officedocument.presentationml.slide+xml"/>
  <Override PartName="/ppt/slides/slide2836.xml" ContentType="application/vnd.openxmlformats-officedocument.presentationml.slide+xml"/>
  <Override PartName="/ppt/slides/slide2837.xml" ContentType="application/vnd.openxmlformats-officedocument.presentationml.slide+xml"/>
  <Override PartName="/ppt/slides/slide2838.xml" ContentType="application/vnd.openxmlformats-officedocument.presentationml.slide+xml"/>
  <Override PartName="/ppt/slides/slide2839.xml" ContentType="application/vnd.openxmlformats-officedocument.presentationml.slide+xml"/>
  <Override PartName="/ppt/slides/slide2840.xml" ContentType="application/vnd.openxmlformats-officedocument.presentationml.slide+xml"/>
  <Override PartName="/ppt/slides/slide2841.xml" ContentType="application/vnd.openxmlformats-officedocument.presentationml.slide+xml"/>
  <Override PartName="/ppt/slides/slide2842.xml" ContentType="application/vnd.openxmlformats-officedocument.presentationml.slide+xml"/>
  <Override PartName="/ppt/slides/slide2843.xml" ContentType="application/vnd.openxmlformats-officedocument.presentationml.slide+xml"/>
  <Override PartName="/ppt/slides/slide2844.xml" ContentType="application/vnd.openxmlformats-officedocument.presentationml.slide+xml"/>
  <Override PartName="/ppt/slides/slide2845.xml" ContentType="application/vnd.openxmlformats-officedocument.presentationml.slide+xml"/>
  <Override PartName="/ppt/slides/slide2846.xml" ContentType="application/vnd.openxmlformats-officedocument.presentationml.slide+xml"/>
  <Override PartName="/ppt/slides/slide2847.xml" ContentType="application/vnd.openxmlformats-officedocument.presentationml.slide+xml"/>
  <Override PartName="/ppt/slides/slide2848.xml" ContentType="application/vnd.openxmlformats-officedocument.presentationml.slide+xml"/>
  <Override PartName="/ppt/slides/slide2849.xml" ContentType="application/vnd.openxmlformats-officedocument.presentationml.slide+xml"/>
  <Override PartName="/ppt/slides/slide2850.xml" ContentType="application/vnd.openxmlformats-officedocument.presentationml.slide+xml"/>
  <Override PartName="/ppt/slides/slide2851.xml" ContentType="application/vnd.openxmlformats-officedocument.presentationml.slide+xml"/>
  <Override PartName="/ppt/slides/slide2852.xml" ContentType="application/vnd.openxmlformats-officedocument.presentationml.slide+xml"/>
  <Override PartName="/ppt/slides/slide2853.xml" ContentType="application/vnd.openxmlformats-officedocument.presentationml.slide+xml"/>
  <Override PartName="/ppt/slides/slide2854.xml" ContentType="application/vnd.openxmlformats-officedocument.presentationml.slide+xml"/>
  <Override PartName="/ppt/slides/slide2855.xml" ContentType="application/vnd.openxmlformats-officedocument.presentationml.slide+xml"/>
  <Override PartName="/ppt/slides/slide2856.xml" ContentType="application/vnd.openxmlformats-officedocument.presentationml.slide+xml"/>
  <Override PartName="/ppt/slides/slide2857.xml" ContentType="application/vnd.openxmlformats-officedocument.presentationml.slide+xml"/>
  <Override PartName="/ppt/slides/slide2858.xml" ContentType="application/vnd.openxmlformats-officedocument.presentationml.slide+xml"/>
  <Override PartName="/ppt/slides/slide2859.xml" ContentType="application/vnd.openxmlformats-officedocument.presentationml.slide+xml"/>
  <Override PartName="/ppt/slides/slide2860.xml" ContentType="application/vnd.openxmlformats-officedocument.presentationml.slide+xml"/>
  <Override PartName="/ppt/slides/slide2861.xml" ContentType="application/vnd.openxmlformats-officedocument.presentationml.slide+xml"/>
  <Override PartName="/ppt/slides/slide2862.xml" ContentType="application/vnd.openxmlformats-officedocument.presentationml.slide+xml"/>
  <Override PartName="/ppt/slides/slide2863.xml" ContentType="application/vnd.openxmlformats-officedocument.presentationml.slide+xml"/>
  <Override PartName="/ppt/slides/slide2864.xml" ContentType="application/vnd.openxmlformats-officedocument.presentationml.slide+xml"/>
  <Override PartName="/ppt/slides/slide2865.xml" ContentType="application/vnd.openxmlformats-officedocument.presentationml.slide+xml"/>
  <Override PartName="/ppt/slides/slide2866.xml" ContentType="application/vnd.openxmlformats-officedocument.presentationml.slide+xml"/>
  <Override PartName="/ppt/slides/slide2867.xml" ContentType="application/vnd.openxmlformats-officedocument.presentationml.slide+xml"/>
  <Override PartName="/ppt/slides/slide2868.xml" ContentType="application/vnd.openxmlformats-officedocument.presentationml.slide+xml"/>
  <Override PartName="/ppt/slides/slide2869.xml" ContentType="application/vnd.openxmlformats-officedocument.presentationml.slide+xml"/>
  <Override PartName="/ppt/slides/slide2870.xml" ContentType="application/vnd.openxmlformats-officedocument.presentationml.slide+xml"/>
  <Override PartName="/ppt/slides/slide2871.xml" ContentType="application/vnd.openxmlformats-officedocument.presentationml.slide+xml"/>
  <Override PartName="/ppt/slides/slide2872.xml" ContentType="application/vnd.openxmlformats-officedocument.presentationml.slide+xml"/>
  <Override PartName="/ppt/slides/slide2873.xml" ContentType="application/vnd.openxmlformats-officedocument.presentationml.slide+xml"/>
  <Override PartName="/ppt/slides/slide2874.xml" ContentType="application/vnd.openxmlformats-officedocument.presentationml.slide+xml"/>
  <Override PartName="/ppt/slides/slide2875.xml" ContentType="application/vnd.openxmlformats-officedocument.presentationml.slide+xml"/>
  <Override PartName="/ppt/slides/slide2876.xml" ContentType="application/vnd.openxmlformats-officedocument.presentationml.slide+xml"/>
  <Override PartName="/ppt/slides/slide2877.xml" ContentType="application/vnd.openxmlformats-officedocument.presentationml.slide+xml"/>
  <Override PartName="/ppt/slides/slide2878.xml" ContentType="application/vnd.openxmlformats-officedocument.presentationml.slide+xml"/>
  <Override PartName="/ppt/slides/slide2879.xml" ContentType="application/vnd.openxmlformats-officedocument.presentationml.slide+xml"/>
  <Override PartName="/ppt/slides/slide2880.xml" ContentType="application/vnd.openxmlformats-officedocument.presentationml.slide+xml"/>
  <Override PartName="/ppt/slides/slide2881.xml" ContentType="application/vnd.openxmlformats-officedocument.presentationml.slide+xml"/>
  <Override PartName="/ppt/slides/slide2882.xml" ContentType="application/vnd.openxmlformats-officedocument.presentationml.slide+xml"/>
  <Override PartName="/ppt/slides/slide2883.xml" ContentType="application/vnd.openxmlformats-officedocument.presentationml.slide+xml"/>
  <Override PartName="/ppt/slides/slide2884.xml" ContentType="application/vnd.openxmlformats-officedocument.presentationml.slide+xml"/>
  <Override PartName="/ppt/slides/slide2885.xml" ContentType="application/vnd.openxmlformats-officedocument.presentationml.slide+xml"/>
  <Override PartName="/ppt/slides/slide2886.xml" ContentType="application/vnd.openxmlformats-officedocument.presentationml.slide+xml"/>
  <Override PartName="/ppt/slides/slide2887.xml" ContentType="application/vnd.openxmlformats-officedocument.presentationml.slide+xml"/>
  <Override PartName="/ppt/slides/slide2888.xml" ContentType="application/vnd.openxmlformats-officedocument.presentationml.slide+xml"/>
  <Override PartName="/ppt/slides/slide2889.xml" ContentType="application/vnd.openxmlformats-officedocument.presentationml.slide+xml"/>
  <Override PartName="/ppt/slides/slide2890.xml" ContentType="application/vnd.openxmlformats-officedocument.presentationml.slide+xml"/>
  <Override PartName="/ppt/slides/slide2891.xml" ContentType="application/vnd.openxmlformats-officedocument.presentationml.slide+xml"/>
  <Override PartName="/ppt/slides/slide2892.xml" ContentType="application/vnd.openxmlformats-officedocument.presentationml.slide+xml"/>
  <Override PartName="/ppt/slides/slide2893.xml" ContentType="application/vnd.openxmlformats-officedocument.presentationml.slide+xml"/>
  <Override PartName="/ppt/slides/slide2894.xml" ContentType="application/vnd.openxmlformats-officedocument.presentationml.slide+xml"/>
  <Override PartName="/ppt/slides/slide2895.xml" ContentType="application/vnd.openxmlformats-officedocument.presentationml.slide+xml"/>
  <Override PartName="/ppt/slides/slide2896.xml" ContentType="application/vnd.openxmlformats-officedocument.presentationml.slide+xml"/>
  <Override PartName="/ppt/slides/slide2897.xml" ContentType="application/vnd.openxmlformats-officedocument.presentationml.slide+xml"/>
  <Override PartName="/ppt/slides/slide2898.xml" ContentType="application/vnd.openxmlformats-officedocument.presentationml.slide+xml"/>
  <Override PartName="/ppt/slides/slide2899.xml" ContentType="application/vnd.openxmlformats-officedocument.presentationml.slide+xml"/>
  <Override PartName="/ppt/slides/slide2900.xml" ContentType="application/vnd.openxmlformats-officedocument.presentationml.slide+xml"/>
  <Override PartName="/ppt/slides/slide2901.xml" ContentType="application/vnd.openxmlformats-officedocument.presentationml.slide+xml"/>
  <Override PartName="/ppt/slides/slide2902.xml" ContentType="application/vnd.openxmlformats-officedocument.presentationml.slide+xml"/>
  <Override PartName="/ppt/slides/slide2903.xml" ContentType="application/vnd.openxmlformats-officedocument.presentationml.slide+xml"/>
  <Override PartName="/ppt/slides/slide2904.xml" ContentType="application/vnd.openxmlformats-officedocument.presentationml.slide+xml"/>
  <Override PartName="/ppt/slides/slide2905.xml" ContentType="application/vnd.openxmlformats-officedocument.presentationml.slide+xml"/>
  <Override PartName="/ppt/slides/slide2906.xml" ContentType="application/vnd.openxmlformats-officedocument.presentationml.slide+xml"/>
  <Override PartName="/ppt/slides/slide2907.xml" ContentType="application/vnd.openxmlformats-officedocument.presentationml.slide+xml"/>
  <Override PartName="/ppt/slides/slide2908.xml" ContentType="application/vnd.openxmlformats-officedocument.presentationml.slide+xml"/>
  <Override PartName="/ppt/slides/slide2909.xml" ContentType="application/vnd.openxmlformats-officedocument.presentationml.slide+xml"/>
  <Override PartName="/ppt/slides/slide2910.xml" ContentType="application/vnd.openxmlformats-officedocument.presentationml.slide+xml"/>
  <Override PartName="/ppt/slides/slide2911.xml" ContentType="application/vnd.openxmlformats-officedocument.presentationml.slide+xml"/>
  <Override PartName="/ppt/slides/slide2912.xml" ContentType="application/vnd.openxmlformats-officedocument.presentationml.slide+xml"/>
  <Override PartName="/ppt/slides/slide2913.xml" ContentType="application/vnd.openxmlformats-officedocument.presentationml.slide+xml"/>
  <Override PartName="/ppt/slides/slide2914.xml" ContentType="application/vnd.openxmlformats-officedocument.presentationml.slide+xml"/>
  <Override PartName="/ppt/slides/slide2915.xml" ContentType="application/vnd.openxmlformats-officedocument.presentationml.slide+xml"/>
  <Override PartName="/ppt/slides/slide2916.xml" ContentType="application/vnd.openxmlformats-officedocument.presentationml.slide+xml"/>
  <Override PartName="/ppt/slides/slide2917.xml" ContentType="application/vnd.openxmlformats-officedocument.presentationml.slide+xml"/>
  <Override PartName="/ppt/slides/slide2918.xml" ContentType="application/vnd.openxmlformats-officedocument.presentationml.slide+xml"/>
  <Override PartName="/ppt/slides/slide2919.xml" ContentType="application/vnd.openxmlformats-officedocument.presentationml.slide+xml"/>
  <Override PartName="/ppt/slides/slide2920.xml" ContentType="application/vnd.openxmlformats-officedocument.presentationml.slide+xml"/>
  <Override PartName="/ppt/slides/slide2921.xml" ContentType="application/vnd.openxmlformats-officedocument.presentationml.slide+xml"/>
  <Override PartName="/ppt/slides/slide2922.xml" ContentType="application/vnd.openxmlformats-officedocument.presentationml.slide+xml"/>
  <Override PartName="/ppt/slides/slide2923.xml" ContentType="application/vnd.openxmlformats-officedocument.presentationml.slide+xml"/>
  <Override PartName="/ppt/slides/slide2924.xml" ContentType="application/vnd.openxmlformats-officedocument.presentationml.slide+xml"/>
  <Override PartName="/ppt/slides/slide2925.xml" ContentType="application/vnd.openxmlformats-officedocument.presentationml.slide+xml"/>
  <Override PartName="/ppt/slides/slide2926.xml" ContentType="application/vnd.openxmlformats-officedocument.presentationml.slide+xml"/>
  <Override PartName="/ppt/slides/slide2927.xml" ContentType="application/vnd.openxmlformats-officedocument.presentationml.slide+xml"/>
  <Override PartName="/ppt/slides/slide2928.xml" ContentType="application/vnd.openxmlformats-officedocument.presentationml.slide+xml"/>
  <Override PartName="/ppt/slides/slide2929.xml" ContentType="application/vnd.openxmlformats-officedocument.presentationml.slide+xml"/>
  <Override PartName="/ppt/slides/slide2930.xml" ContentType="application/vnd.openxmlformats-officedocument.presentationml.slide+xml"/>
  <Override PartName="/ppt/slides/slide2931.xml" ContentType="application/vnd.openxmlformats-officedocument.presentationml.slide+xml"/>
  <Override PartName="/ppt/slides/slide2932.xml" ContentType="application/vnd.openxmlformats-officedocument.presentationml.slide+xml"/>
  <Override PartName="/ppt/slides/slide2933.xml" ContentType="application/vnd.openxmlformats-officedocument.presentationml.slide+xml"/>
  <Override PartName="/ppt/slides/slide2934.xml" ContentType="application/vnd.openxmlformats-officedocument.presentationml.slide+xml"/>
  <Override PartName="/ppt/slides/slide2935.xml" ContentType="application/vnd.openxmlformats-officedocument.presentationml.slide+xml"/>
  <Override PartName="/ppt/slides/slide2936.xml" ContentType="application/vnd.openxmlformats-officedocument.presentationml.slide+xml"/>
  <Override PartName="/ppt/slides/slide2937.xml" ContentType="application/vnd.openxmlformats-officedocument.presentationml.slide+xml"/>
  <Override PartName="/ppt/slides/slide2938.xml" ContentType="application/vnd.openxmlformats-officedocument.presentationml.slide+xml"/>
  <Override PartName="/ppt/slides/slide2939.xml" ContentType="application/vnd.openxmlformats-officedocument.presentationml.slide+xml"/>
  <Override PartName="/ppt/slides/slide2940.xml" ContentType="application/vnd.openxmlformats-officedocument.presentationml.slide+xml"/>
  <Override PartName="/ppt/slides/slide2941.xml" ContentType="application/vnd.openxmlformats-officedocument.presentationml.slide+xml"/>
  <Override PartName="/ppt/slides/slide2942.xml" ContentType="application/vnd.openxmlformats-officedocument.presentationml.slide+xml"/>
  <Override PartName="/ppt/slides/slide2943.xml" ContentType="application/vnd.openxmlformats-officedocument.presentationml.slide+xml"/>
  <Override PartName="/ppt/slides/slide2944.xml" ContentType="application/vnd.openxmlformats-officedocument.presentationml.slide+xml"/>
  <Override PartName="/ppt/slides/slide2945.xml" ContentType="application/vnd.openxmlformats-officedocument.presentationml.slide+xml"/>
  <Override PartName="/ppt/slides/slide2946.xml" ContentType="application/vnd.openxmlformats-officedocument.presentationml.slide+xml"/>
  <Override PartName="/ppt/slides/slide2947.xml" ContentType="application/vnd.openxmlformats-officedocument.presentationml.slide+xml"/>
  <Override PartName="/ppt/slides/slide2948.xml" ContentType="application/vnd.openxmlformats-officedocument.presentationml.slide+xml"/>
  <Override PartName="/ppt/slides/slide2949.xml" ContentType="application/vnd.openxmlformats-officedocument.presentationml.slide+xml"/>
  <Override PartName="/ppt/slides/slide2950.xml" ContentType="application/vnd.openxmlformats-officedocument.presentationml.slide+xml"/>
  <Override PartName="/ppt/slides/slide2951.xml" ContentType="application/vnd.openxmlformats-officedocument.presentationml.slide+xml"/>
  <Override PartName="/ppt/slides/slide2952.xml" ContentType="application/vnd.openxmlformats-officedocument.presentationml.slide+xml"/>
  <Override PartName="/ppt/slides/slide2953.xml" ContentType="application/vnd.openxmlformats-officedocument.presentationml.slide+xml"/>
  <Override PartName="/ppt/slides/slide2954.xml" ContentType="application/vnd.openxmlformats-officedocument.presentationml.slide+xml"/>
  <Override PartName="/ppt/slides/slide2955.xml" ContentType="application/vnd.openxmlformats-officedocument.presentationml.slide+xml"/>
  <Override PartName="/ppt/slides/slide2956.xml" ContentType="application/vnd.openxmlformats-officedocument.presentationml.slide+xml"/>
  <Override PartName="/ppt/slides/slide2957.xml" ContentType="application/vnd.openxmlformats-officedocument.presentationml.slide+xml"/>
  <Override PartName="/ppt/slides/slide2958.xml" ContentType="application/vnd.openxmlformats-officedocument.presentationml.slide+xml"/>
  <Override PartName="/ppt/slides/slide2959.xml" ContentType="application/vnd.openxmlformats-officedocument.presentationml.slide+xml"/>
  <Override PartName="/ppt/slides/slide2960.xml" ContentType="application/vnd.openxmlformats-officedocument.presentationml.slide+xml"/>
  <Override PartName="/ppt/slides/slide2961.xml" ContentType="application/vnd.openxmlformats-officedocument.presentationml.slide+xml"/>
  <Override PartName="/ppt/slides/slide2962.xml" ContentType="application/vnd.openxmlformats-officedocument.presentationml.slide+xml"/>
  <Override PartName="/ppt/slides/slide2963.xml" ContentType="application/vnd.openxmlformats-officedocument.presentationml.slide+xml"/>
  <Override PartName="/ppt/slides/slide2964.xml" ContentType="application/vnd.openxmlformats-officedocument.presentationml.slide+xml"/>
  <Override PartName="/ppt/slides/slide2965.xml" ContentType="application/vnd.openxmlformats-officedocument.presentationml.slide+xml"/>
  <Override PartName="/ppt/slides/slide2966.xml" ContentType="application/vnd.openxmlformats-officedocument.presentationml.slide+xml"/>
  <Override PartName="/ppt/slides/slide2967.xml" ContentType="application/vnd.openxmlformats-officedocument.presentationml.slide+xml"/>
  <Override PartName="/ppt/slides/slide2968.xml" ContentType="application/vnd.openxmlformats-officedocument.presentationml.slide+xml"/>
  <Override PartName="/ppt/slides/slide2969.xml" ContentType="application/vnd.openxmlformats-officedocument.presentationml.slide+xml"/>
  <Override PartName="/ppt/slides/slide2970.xml" ContentType="application/vnd.openxmlformats-officedocument.presentationml.slide+xml"/>
  <Override PartName="/ppt/slides/slide2971.xml" ContentType="application/vnd.openxmlformats-officedocument.presentationml.slide+xml"/>
  <Override PartName="/ppt/slides/slide2972.xml" ContentType="application/vnd.openxmlformats-officedocument.presentationml.slide+xml"/>
  <Override PartName="/ppt/slides/slide2973.xml" ContentType="application/vnd.openxmlformats-officedocument.presentationml.slide+xml"/>
  <Override PartName="/ppt/slides/slide2974.xml" ContentType="application/vnd.openxmlformats-officedocument.presentationml.slide+xml"/>
  <Override PartName="/ppt/slides/slide2975.xml" ContentType="application/vnd.openxmlformats-officedocument.presentationml.slide+xml"/>
  <Override PartName="/ppt/slides/slide2976.xml" ContentType="application/vnd.openxmlformats-officedocument.presentationml.slide+xml"/>
  <Override PartName="/ppt/slides/slide2977.xml" ContentType="application/vnd.openxmlformats-officedocument.presentationml.slide+xml"/>
  <Override PartName="/ppt/slides/slide2978.xml" ContentType="application/vnd.openxmlformats-officedocument.presentationml.slide+xml"/>
  <Override PartName="/ppt/slides/slide2979.xml" ContentType="application/vnd.openxmlformats-officedocument.presentationml.slide+xml"/>
  <Override PartName="/ppt/slides/slide2980.xml" ContentType="application/vnd.openxmlformats-officedocument.presentationml.slide+xml"/>
  <Override PartName="/ppt/slides/slide2981.xml" ContentType="application/vnd.openxmlformats-officedocument.presentationml.slide+xml"/>
  <Override PartName="/ppt/slides/slide2982.xml" ContentType="application/vnd.openxmlformats-officedocument.presentationml.slide+xml"/>
  <Override PartName="/ppt/slides/slide2983.xml" ContentType="application/vnd.openxmlformats-officedocument.presentationml.slide+xml"/>
  <Override PartName="/ppt/slides/slide2984.xml" ContentType="application/vnd.openxmlformats-officedocument.presentationml.slide+xml"/>
  <Override PartName="/ppt/slides/slide2985.xml" ContentType="application/vnd.openxmlformats-officedocument.presentationml.slide+xml"/>
  <Override PartName="/ppt/slides/slide2986.xml" ContentType="application/vnd.openxmlformats-officedocument.presentationml.slide+xml"/>
  <Override PartName="/ppt/slides/slide2987.xml" ContentType="application/vnd.openxmlformats-officedocument.presentationml.slide+xml"/>
  <Override PartName="/ppt/slides/slide2988.xml" ContentType="application/vnd.openxmlformats-officedocument.presentationml.slide+xml"/>
  <Override PartName="/ppt/slides/slide2989.xml" ContentType="application/vnd.openxmlformats-officedocument.presentationml.slide+xml"/>
  <Override PartName="/ppt/slides/slide2990.xml" ContentType="application/vnd.openxmlformats-officedocument.presentationml.slide+xml"/>
  <Override PartName="/ppt/slides/slide2991.xml" ContentType="application/vnd.openxmlformats-officedocument.presentationml.slide+xml"/>
  <Override PartName="/ppt/slides/slide2992.xml" ContentType="application/vnd.openxmlformats-officedocument.presentationml.slide+xml"/>
  <Override PartName="/ppt/slides/slide2993.xml" ContentType="application/vnd.openxmlformats-officedocument.presentationml.slide+xml"/>
  <Override PartName="/ppt/slides/slide2994.xml" ContentType="application/vnd.openxmlformats-officedocument.presentationml.slide+xml"/>
  <Override PartName="/ppt/slides/slide2995.xml" ContentType="application/vnd.openxmlformats-officedocument.presentationml.slide+xml"/>
  <Override PartName="/ppt/slides/slide2996.xml" ContentType="application/vnd.openxmlformats-officedocument.presentationml.slide+xml"/>
  <Override PartName="/ppt/slides/slide2997.xml" ContentType="application/vnd.openxmlformats-officedocument.presentationml.slide+xml"/>
  <Override PartName="/ppt/slides/slide2998.xml" ContentType="application/vnd.openxmlformats-officedocument.presentationml.slide+xml"/>
  <Override PartName="/ppt/slides/slide2999.xml" ContentType="application/vnd.openxmlformats-officedocument.presentationml.slide+xml"/>
  <Override PartName="/ppt/slides/slide3000.xml" ContentType="application/vnd.openxmlformats-officedocument.presentationml.slide+xml"/>
  <Override PartName="/ppt/slides/slide3001.xml" ContentType="application/vnd.openxmlformats-officedocument.presentationml.slide+xml"/>
  <Override PartName="/ppt/slides/slide3002.xml" ContentType="application/vnd.openxmlformats-officedocument.presentationml.slide+xml"/>
  <Override PartName="/ppt/slides/slide3003.xml" ContentType="application/vnd.openxmlformats-officedocument.presentationml.slide+xml"/>
  <Override PartName="/ppt/slides/slide3004.xml" ContentType="application/vnd.openxmlformats-officedocument.presentationml.slide+xml"/>
  <Override PartName="/ppt/slides/slide3005.xml" ContentType="application/vnd.openxmlformats-officedocument.presentationml.slide+xml"/>
  <Override PartName="/ppt/slides/slide3006.xml" ContentType="application/vnd.openxmlformats-officedocument.presentationml.slide+xml"/>
  <Override PartName="/ppt/slides/slide3007.xml" ContentType="application/vnd.openxmlformats-officedocument.presentationml.slide+xml"/>
  <Override PartName="/ppt/slides/slide3008.xml" ContentType="application/vnd.openxmlformats-officedocument.presentationml.slide+xml"/>
  <Override PartName="/ppt/slides/slide3009.xml" ContentType="application/vnd.openxmlformats-officedocument.presentationml.slide+xml"/>
  <Override PartName="/ppt/slides/slide3010.xml" ContentType="application/vnd.openxmlformats-officedocument.presentationml.slide+xml"/>
  <Override PartName="/ppt/slides/slide3011.xml" ContentType="application/vnd.openxmlformats-officedocument.presentationml.slide+xml"/>
  <Override PartName="/ppt/slides/slide3012.xml" ContentType="application/vnd.openxmlformats-officedocument.presentationml.slide+xml"/>
  <Override PartName="/ppt/slides/slide3013.xml" ContentType="application/vnd.openxmlformats-officedocument.presentationml.slide+xml"/>
  <Override PartName="/ppt/slides/slide3014.xml" ContentType="application/vnd.openxmlformats-officedocument.presentationml.slide+xml"/>
  <Override PartName="/ppt/slides/slide3015.xml" ContentType="application/vnd.openxmlformats-officedocument.presentationml.slide+xml"/>
  <Override PartName="/ppt/slides/slide3016.xml" ContentType="application/vnd.openxmlformats-officedocument.presentationml.slide+xml"/>
  <Override PartName="/ppt/slides/slide3017.xml" ContentType="application/vnd.openxmlformats-officedocument.presentationml.slide+xml"/>
  <Override PartName="/ppt/slides/slide3018.xml" ContentType="application/vnd.openxmlformats-officedocument.presentationml.slide+xml"/>
  <Override PartName="/ppt/slides/slide3019.xml" ContentType="application/vnd.openxmlformats-officedocument.presentationml.slide+xml"/>
  <Override PartName="/ppt/slides/slide3020.xml" ContentType="application/vnd.openxmlformats-officedocument.presentationml.slide+xml"/>
  <Override PartName="/ppt/slides/slide3021.xml" ContentType="application/vnd.openxmlformats-officedocument.presentationml.slide+xml"/>
  <Override PartName="/ppt/slides/slide3022.xml" ContentType="application/vnd.openxmlformats-officedocument.presentationml.slide+xml"/>
  <Override PartName="/ppt/slides/slide3023.xml" ContentType="application/vnd.openxmlformats-officedocument.presentationml.slide+xml"/>
  <Override PartName="/ppt/slides/slide3024.xml" ContentType="application/vnd.openxmlformats-officedocument.presentationml.slide+xml"/>
  <Override PartName="/ppt/slides/slide3025.xml" ContentType="application/vnd.openxmlformats-officedocument.presentationml.slide+xml"/>
  <Override PartName="/ppt/slides/slide3026.xml" ContentType="application/vnd.openxmlformats-officedocument.presentationml.slide+xml"/>
  <Override PartName="/ppt/slides/slide3027.xml" ContentType="application/vnd.openxmlformats-officedocument.presentationml.slide+xml"/>
  <Override PartName="/ppt/slides/slide3028.xml" ContentType="application/vnd.openxmlformats-officedocument.presentationml.slide+xml"/>
  <Override PartName="/ppt/slides/slide3029.xml" ContentType="application/vnd.openxmlformats-officedocument.presentationml.slide+xml"/>
  <Override PartName="/ppt/slides/slide3030.xml" ContentType="application/vnd.openxmlformats-officedocument.presentationml.slide+xml"/>
  <Override PartName="/ppt/slides/slide3031.xml" ContentType="application/vnd.openxmlformats-officedocument.presentationml.slide+xml"/>
  <Override PartName="/ppt/slides/slide3032.xml" ContentType="application/vnd.openxmlformats-officedocument.presentationml.slide+xml"/>
  <Override PartName="/ppt/slides/slide3033.xml" ContentType="application/vnd.openxmlformats-officedocument.presentationml.slide+xml"/>
  <Override PartName="/ppt/slides/slide3034.xml" ContentType="application/vnd.openxmlformats-officedocument.presentationml.slide+xml"/>
  <Override PartName="/ppt/slides/slide3035.xml" ContentType="application/vnd.openxmlformats-officedocument.presentationml.slide+xml"/>
  <Override PartName="/ppt/slides/slide3036.xml" ContentType="application/vnd.openxmlformats-officedocument.presentationml.slide+xml"/>
  <Override PartName="/ppt/slides/slide3037.xml" ContentType="application/vnd.openxmlformats-officedocument.presentationml.slide+xml"/>
  <Override PartName="/ppt/slides/slide3038.xml" ContentType="application/vnd.openxmlformats-officedocument.presentationml.slide+xml"/>
  <Override PartName="/ppt/slides/slide3039.xml" ContentType="application/vnd.openxmlformats-officedocument.presentationml.slide+xml"/>
  <Override PartName="/ppt/slides/slide3040.xml" ContentType="application/vnd.openxmlformats-officedocument.presentationml.slide+xml"/>
  <Override PartName="/ppt/slides/slide3041.xml" ContentType="application/vnd.openxmlformats-officedocument.presentationml.slide+xml"/>
  <Override PartName="/ppt/slides/slide3042.xml" ContentType="application/vnd.openxmlformats-officedocument.presentationml.slide+xml"/>
  <Override PartName="/ppt/slides/slide3043.xml" ContentType="application/vnd.openxmlformats-officedocument.presentationml.slide+xml"/>
  <Override PartName="/ppt/slides/slide3044.xml" ContentType="application/vnd.openxmlformats-officedocument.presentationml.slide+xml"/>
  <Override PartName="/ppt/slides/slide3045.xml" ContentType="application/vnd.openxmlformats-officedocument.presentationml.slide+xml"/>
  <Override PartName="/ppt/slides/slide3046.xml" ContentType="application/vnd.openxmlformats-officedocument.presentationml.slide+xml"/>
  <Override PartName="/ppt/slides/slide3047.xml" ContentType="application/vnd.openxmlformats-officedocument.presentationml.slide+xml"/>
  <Override PartName="/ppt/slides/slide3048.xml" ContentType="application/vnd.openxmlformats-officedocument.presentationml.slide+xml"/>
  <Override PartName="/ppt/slides/slide3049.xml" ContentType="application/vnd.openxmlformats-officedocument.presentationml.slide+xml"/>
  <Override PartName="/ppt/slides/slide3050.xml" ContentType="application/vnd.openxmlformats-officedocument.presentationml.slide+xml"/>
  <Override PartName="/ppt/slides/slide3051.xml" ContentType="application/vnd.openxmlformats-officedocument.presentationml.slide+xml"/>
  <Override PartName="/ppt/slides/slide3052.xml" ContentType="application/vnd.openxmlformats-officedocument.presentationml.slide+xml"/>
  <Override PartName="/ppt/slides/slide3053.xml" ContentType="application/vnd.openxmlformats-officedocument.presentationml.slide+xml"/>
  <Override PartName="/ppt/slides/slide3054.xml" ContentType="application/vnd.openxmlformats-officedocument.presentationml.slide+xml"/>
  <Override PartName="/ppt/slides/slide3055.xml" ContentType="application/vnd.openxmlformats-officedocument.presentationml.slide+xml"/>
  <Override PartName="/ppt/slides/slide3056.xml" ContentType="application/vnd.openxmlformats-officedocument.presentationml.slide+xml"/>
  <Override PartName="/ppt/slides/slide3057.xml" ContentType="application/vnd.openxmlformats-officedocument.presentationml.slide+xml"/>
  <Override PartName="/ppt/slides/slide3058.xml" ContentType="application/vnd.openxmlformats-officedocument.presentationml.slide+xml"/>
  <Override PartName="/ppt/slides/slide3059.xml" ContentType="application/vnd.openxmlformats-officedocument.presentationml.slide+xml"/>
  <Override PartName="/ppt/slides/slide3060.xml" ContentType="application/vnd.openxmlformats-officedocument.presentationml.slide+xml"/>
  <Override PartName="/ppt/slides/slide3061.xml" ContentType="application/vnd.openxmlformats-officedocument.presentationml.slide+xml"/>
  <Override PartName="/ppt/slides/slide3062.xml" ContentType="application/vnd.openxmlformats-officedocument.presentationml.slide+xml"/>
  <Override PartName="/ppt/slides/slide3063.xml" ContentType="application/vnd.openxmlformats-officedocument.presentationml.slide+xml"/>
  <Override PartName="/ppt/slides/slide3064.xml" ContentType="application/vnd.openxmlformats-officedocument.presentationml.slide+xml"/>
  <Override PartName="/ppt/slides/slide3065.xml" ContentType="application/vnd.openxmlformats-officedocument.presentationml.slide+xml"/>
  <Override PartName="/ppt/slides/slide3066.xml" ContentType="application/vnd.openxmlformats-officedocument.presentationml.slide+xml"/>
  <Override PartName="/ppt/slides/slide3067.xml" ContentType="application/vnd.openxmlformats-officedocument.presentationml.slide+xml"/>
  <Override PartName="/ppt/slides/slide3068.xml" ContentType="application/vnd.openxmlformats-officedocument.presentationml.slide+xml"/>
  <Override PartName="/ppt/slides/slide3069.xml" ContentType="application/vnd.openxmlformats-officedocument.presentationml.slide+xml"/>
  <Override PartName="/ppt/slides/slide3070.xml" ContentType="application/vnd.openxmlformats-officedocument.presentationml.slide+xml"/>
  <Override PartName="/ppt/slides/slide3071.xml" ContentType="application/vnd.openxmlformats-officedocument.presentationml.slide+xml"/>
  <Override PartName="/ppt/slides/slide3072.xml" ContentType="application/vnd.openxmlformats-officedocument.presentationml.slide+xml"/>
  <Override PartName="/ppt/slides/slide3073.xml" ContentType="application/vnd.openxmlformats-officedocument.presentationml.slide+xml"/>
  <Override PartName="/ppt/slides/slide3074.xml" ContentType="application/vnd.openxmlformats-officedocument.presentationml.slide+xml"/>
  <Override PartName="/ppt/slides/slide3075.xml" ContentType="application/vnd.openxmlformats-officedocument.presentationml.slide+xml"/>
  <Override PartName="/ppt/slides/slide3076.xml" ContentType="application/vnd.openxmlformats-officedocument.presentationml.slide+xml"/>
  <Override PartName="/ppt/slides/slide3077.xml" ContentType="application/vnd.openxmlformats-officedocument.presentationml.slide+xml"/>
  <Override PartName="/ppt/slides/slide3078.xml" ContentType="application/vnd.openxmlformats-officedocument.presentationml.slide+xml"/>
  <Override PartName="/ppt/slides/slide3079.xml" ContentType="application/vnd.openxmlformats-officedocument.presentationml.slide+xml"/>
  <Override PartName="/ppt/slides/slide3080.xml" ContentType="application/vnd.openxmlformats-officedocument.presentationml.slide+xml"/>
  <Override PartName="/ppt/slides/slide3081.xml" ContentType="application/vnd.openxmlformats-officedocument.presentationml.slide+xml"/>
  <Override PartName="/ppt/slides/slide3082.xml" ContentType="application/vnd.openxmlformats-officedocument.presentationml.slide+xml"/>
  <Override PartName="/ppt/slides/slide3083.xml" ContentType="application/vnd.openxmlformats-officedocument.presentationml.slide+xml"/>
  <Override PartName="/ppt/slides/slide3084.xml" ContentType="application/vnd.openxmlformats-officedocument.presentationml.slide+xml"/>
  <Override PartName="/ppt/slides/slide3085.xml" ContentType="application/vnd.openxmlformats-officedocument.presentationml.slide+xml"/>
  <Override PartName="/ppt/slides/slide3086.xml" ContentType="application/vnd.openxmlformats-officedocument.presentationml.slide+xml"/>
  <Override PartName="/ppt/slides/slide3087.xml" ContentType="application/vnd.openxmlformats-officedocument.presentationml.slide+xml"/>
  <Override PartName="/ppt/slides/slide3088.xml" ContentType="application/vnd.openxmlformats-officedocument.presentationml.slide+xml"/>
  <Override PartName="/ppt/slides/slide3089.xml" ContentType="application/vnd.openxmlformats-officedocument.presentationml.slide+xml"/>
  <Override PartName="/ppt/slides/slide3090.xml" ContentType="application/vnd.openxmlformats-officedocument.presentationml.slide+xml"/>
  <Override PartName="/ppt/slides/slide3091.xml" ContentType="application/vnd.openxmlformats-officedocument.presentationml.slide+xml"/>
  <Override PartName="/ppt/slides/slide3092.xml" ContentType="application/vnd.openxmlformats-officedocument.presentationml.slide+xml"/>
  <Override PartName="/ppt/slides/slide3093.xml" ContentType="application/vnd.openxmlformats-officedocument.presentationml.slide+xml"/>
  <Override PartName="/ppt/slides/slide3094.xml" ContentType="application/vnd.openxmlformats-officedocument.presentationml.slide+xml"/>
  <Override PartName="/ppt/slides/slide3095.xml" ContentType="application/vnd.openxmlformats-officedocument.presentationml.slide+xml"/>
  <Override PartName="/ppt/slides/slide3096.xml" ContentType="application/vnd.openxmlformats-officedocument.presentationml.slide+xml"/>
  <Override PartName="/ppt/slides/slide3097.xml" ContentType="application/vnd.openxmlformats-officedocument.presentationml.slide+xml"/>
  <Override PartName="/ppt/slides/slide3098.xml" ContentType="application/vnd.openxmlformats-officedocument.presentationml.slide+xml"/>
  <Override PartName="/ppt/slides/slide3099.xml" ContentType="application/vnd.openxmlformats-officedocument.presentationml.slide+xml"/>
  <Override PartName="/ppt/slides/slide3100.xml" ContentType="application/vnd.openxmlformats-officedocument.presentationml.slide+xml"/>
  <Override PartName="/ppt/slides/slide3101.xml" ContentType="application/vnd.openxmlformats-officedocument.presentationml.slide+xml"/>
  <Override PartName="/ppt/slides/slide3102.xml" ContentType="application/vnd.openxmlformats-officedocument.presentationml.slide+xml"/>
  <Override PartName="/ppt/slides/slide3103.xml" ContentType="application/vnd.openxmlformats-officedocument.presentationml.slide+xml"/>
  <Override PartName="/ppt/slides/slide3104.xml" ContentType="application/vnd.openxmlformats-officedocument.presentationml.slide+xml"/>
  <Override PartName="/ppt/slides/slide3105.xml" ContentType="application/vnd.openxmlformats-officedocument.presentationml.slide+xml"/>
  <Override PartName="/ppt/slides/slide3106.xml" ContentType="application/vnd.openxmlformats-officedocument.presentationml.slide+xml"/>
  <Override PartName="/ppt/slides/slide3107.xml" ContentType="application/vnd.openxmlformats-officedocument.presentationml.slide+xml"/>
  <Override PartName="/ppt/slides/slide3108.xml" ContentType="application/vnd.openxmlformats-officedocument.presentationml.slide+xml"/>
  <Override PartName="/ppt/slides/slide3109.xml" ContentType="application/vnd.openxmlformats-officedocument.presentationml.slide+xml"/>
  <Override PartName="/ppt/slides/slide3110.xml" ContentType="application/vnd.openxmlformats-officedocument.presentationml.slide+xml"/>
  <Override PartName="/ppt/slides/slide3111.xml" ContentType="application/vnd.openxmlformats-officedocument.presentationml.slide+xml"/>
  <Override PartName="/ppt/slides/slide3112.xml" ContentType="application/vnd.openxmlformats-officedocument.presentationml.slide+xml"/>
  <Override PartName="/ppt/slides/slide3113.xml" ContentType="application/vnd.openxmlformats-officedocument.presentationml.slide+xml"/>
  <Override PartName="/ppt/slides/slide3114.xml" ContentType="application/vnd.openxmlformats-officedocument.presentationml.slide+xml"/>
  <Override PartName="/ppt/slides/slide3115.xml" ContentType="application/vnd.openxmlformats-officedocument.presentationml.slide+xml"/>
  <Override PartName="/ppt/slides/slide3116.xml" ContentType="application/vnd.openxmlformats-officedocument.presentationml.slide+xml"/>
  <Override PartName="/ppt/slides/slide3117.xml" ContentType="application/vnd.openxmlformats-officedocument.presentationml.slide+xml"/>
  <Override PartName="/ppt/slides/slide3118.xml" ContentType="application/vnd.openxmlformats-officedocument.presentationml.slide+xml"/>
  <Override PartName="/ppt/slides/slide3119.xml" ContentType="application/vnd.openxmlformats-officedocument.presentationml.slide+xml"/>
  <Override PartName="/ppt/slides/slide3120.xml" ContentType="application/vnd.openxmlformats-officedocument.presentationml.slide+xml"/>
  <Override PartName="/ppt/slides/slide3121.xml" ContentType="application/vnd.openxmlformats-officedocument.presentationml.slide+xml"/>
  <Override PartName="/ppt/slides/slide3122.xml" ContentType="application/vnd.openxmlformats-officedocument.presentationml.slide+xml"/>
  <Override PartName="/ppt/slides/slide3123.xml" ContentType="application/vnd.openxmlformats-officedocument.presentationml.slide+xml"/>
  <Override PartName="/ppt/slides/slide3124.xml" ContentType="application/vnd.openxmlformats-officedocument.presentationml.slide+xml"/>
  <Override PartName="/ppt/slides/slide3125.xml" ContentType="application/vnd.openxmlformats-officedocument.presentationml.slide+xml"/>
  <Override PartName="/ppt/slides/slide3126.xml" ContentType="application/vnd.openxmlformats-officedocument.presentationml.slide+xml"/>
  <Override PartName="/ppt/slides/slide3127.xml" ContentType="application/vnd.openxmlformats-officedocument.presentationml.slide+xml"/>
  <Override PartName="/ppt/slides/slide3128.xml" ContentType="application/vnd.openxmlformats-officedocument.presentationml.slide+xml"/>
  <Override PartName="/ppt/slides/slide3129.xml" ContentType="application/vnd.openxmlformats-officedocument.presentationml.slide+xml"/>
  <Override PartName="/ppt/slides/slide3130.xml" ContentType="application/vnd.openxmlformats-officedocument.presentationml.slide+xml"/>
  <Override PartName="/ppt/slides/slide3131.xml" ContentType="application/vnd.openxmlformats-officedocument.presentationml.slide+xml"/>
  <Override PartName="/ppt/slides/slide3132.xml" ContentType="application/vnd.openxmlformats-officedocument.presentationml.slide+xml"/>
  <Override PartName="/ppt/slides/slide3133.xml" ContentType="application/vnd.openxmlformats-officedocument.presentationml.slide+xml"/>
  <Override PartName="/ppt/slides/slide3134.xml" ContentType="application/vnd.openxmlformats-officedocument.presentationml.slide+xml"/>
  <Override PartName="/ppt/slides/slide3135.xml" ContentType="application/vnd.openxmlformats-officedocument.presentationml.slide+xml"/>
  <Override PartName="/ppt/slides/slide3136.xml" ContentType="application/vnd.openxmlformats-officedocument.presentationml.slide+xml"/>
  <Override PartName="/ppt/slides/slide3137.xml" ContentType="application/vnd.openxmlformats-officedocument.presentationml.slide+xml"/>
  <Override PartName="/ppt/slides/slide3138.xml" ContentType="application/vnd.openxmlformats-officedocument.presentationml.slide+xml"/>
  <Override PartName="/ppt/slides/slide3139.xml" ContentType="application/vnd.openxmlformats-officedocument.presentationml.slide+xml"/>
  <Override PartName="/ppt/slides/slide3140.xml" ContentType="application/vnd.openxmlformats-officedocument.presentationml.slide+xml"/>
  <Override PartName="/ppt/slides/slide3141.xml" ContentType="application/vnd.openxmlformats-officedocument.presentationml.slide+xml"/>
  <Override PartName="/ppt/slides/slide3142.xml" ContentType="application/vnd.openxmlformats-officedocument.presentationml.slide+xml"/>
  <Override PartName="/ppt/slides/slide3143.xml" ContentType="application/vnd.openxmlformats-officedocument.presentationml.slide+xml"/>
  <Override PartName="/ppt/slides/slide3144.xml" ContentType="application/vnd.openxmlformats-officedocument.presentationml.slide+xml"/>
  <Override PartName="/ppt/slides/slide3145.xml" ContentType="application/vnd.openxmlformats-officedocument.presentationml.slide+xml"/>
  <Override PartName="/ppt/slides/slide3146.xml" ContentType="application/vnd.openxmlformats-officedocument.presentationml.slide+xml"/>
  <Override PartName="/ppt/slides/slide3147.xml" ContentType="application/vnd.openxmlformats-officedocument.presentationml.slide+xml"/>
  <Override PartName="/ppt/slides/slide3148.xml" ContentType="application/vnd.openxmlformats-officedocument.presentationml.slide+xml"/>
  <Override PartName="/ppt/slides/slide3149.xml" ContentType="application/vnd.openxmlformats-officedocument.presentationml.slide+xml"/>
  <Override PartName="/ppt/slides/slide3150.xml" ContentType="application/vnd.openxmlformats-officedocument.presentationml.slide+xml"/>
  <Override PartName="/ppt/slides/slide3151.xml" ContentType="application/vnd.openxmlformats-officedocument.presentationml.slide+xml"/>
  <Override PartName="/ppt/slides/slide3152.xml" ContentType="application/vnd.openxmlformats-officedocument.presentationml.slide+xml"/>
  <Override PartName="/ppt/slides/slide3153.xml" ContentType="application/vnd.openxmlformats-officedocument.presentationml.slide+xml"/>
  <Override PartName="/ppt/slides/slide3154.xml" ContentType="application/vnd.openxmlformats-officedocument.presentationml.slide+xml"/>
  <Override PartName="/ppt/slides/slide3155.xml" ContentType="application/vnd.openxmlformats-officedocument.presentationml.slide+xml"/>
  <Override PartName="/ppt/slides/slide3156.xml" ContentType="application/vnd.openxmlformats-officedocument.presentationml.slide+xml"/>
  <Override PartName="/ppt/slides/slide3157.xml" ContentType="application/vnd.openxmlformats-officedocument.presentationml.slide+xml"/>
  <Override PartName="/ppt/slides/slide3158.xml" ContentType="application/vnd.openxmlformats-officedocument.presentationml.slide+xml"/>
  <Override PartName="/ppt/slides/slide3159.xml" ContentType="application/vnd.openxmlformats-officedocument.presentationml.slide+xml"/>
  <Override PartName="/ppt/slides/slide3160.xml" ContentType="application/vnd.openxmlformats-officedocument.presentationml.slide+xml"/>
  <Override PartName="/ppt/slides/slide3161.xml" ContentType="application/vnd.openxmlformats-officedocument.presentationml.slide+xml"/>
  <Override PartName="/ppt/slides/slide3162.xml" ContentType="application/vnd.openxmlformats-officedocument.presentationml.slide+xml"/>
  <Override PartName="/ppt/slides/slide3163.xml" ContentType="application/vnd.openxmlformats-officedocument.presentationml.slide+xml"/>
  <Override PartName="/ppt/slides/slide3164.xml" ContentType="application/vnd.openxmlformats-officedocument.presentationml.slide+xml"/>
  <Override PartName="/ppt/slides/slide3165.xml" ContentType="application/vnd.openxmlformats-officedocument.presentationml.slide+xml"/>
  <Override PartName="/ppt/slides/slide3166.xml" ContentType="application/vnd.openxmlformats-officedocument.presentationml.slide+xml"/>
  <Override PartName="/ppt/slides/slide3167.xml" ContentType="application/vnd.openxmlformats-officedocument.presentationml.slide+xml"/>
  <Override PartName="/ppt/slides/slide3168.xml" ContentType="application/vnd.openxmlformats-officedocument.presentationml.slide+xml"/>
  <Override PartName="/ppt/slides/slide3169.xml" ContentType="application/vnd.openxmlformats-officedocument.presentationml.slide+xml"/>
  <Override PartName="/ppt/slides/slide3170.xml" ContentType="application/vnd.openxmlformats-officedocument.presentationml.slide+xml"/>
  <Override PartName="/ppt/slides/slide3171.xml" ContentType="application/vnd.openxmlformats-officedocument.presentationml.slide+xml"/>
  <Override PartName="/ppt/slides/slide3172.xml" ContentType="application/vnd.openxmlformats-officedocument.presentationml.slide+xml"/>
  <Override PartName="/ppt/slides/slide3173.xml" ContentType="application/vnd.openxmlformats-officedocument.presentationml.slide+xml"/>
  <Override PartName="/ppt/slides/slide3174.xml" ContentType="application/vnd.openxmlformats-officedocument.presentationml.slide+xml"/>
  <Override PartName="/ppt/slides/slide3175.xml" ContentType="application/vnd.openxmlformats-officedocument.presentationml.slide+xml"/>
  <Override PartName="/ppt/slides/slide3176.xml" ContentType="application/vnd.openxmlformats-officedocument.presentationml.slide+xml"/>
  <Override PartName="/ppt/slides/slide3177.xml" ContentType="application/vnd.openxmlformats-officedocument.presentationml.slide+xml"/>
  <Override PartName="/ppt/slides/slide3178.xml" ContentType="application/vnd.openxmlformats-officedocument.presentationml.slide+xml"/>
  <Override PartName="/ppt/slides/slide3179.xml" ContentType="application/vnd.openxmlformats-officedocument.presentationml.slide+xml"/>
  <Override PartName="/ppt/slides/slide3180.xml" ContentType="application/vnd.openxmlformats-officedocument.presentationml.slide+xml"/>
  <Override PartName="/ppt/slides/slide3181.xml" ContentType="application/vnd.openxmlformats-officedocument.presentationml.slide+xml"/>
  <Override PartName="/ppt/slides/slide3182.xml" ContentType="application/vnd.openxmlformats-officedocument.presentationml.slide+xml"/>
  <Override PartName="/ppt/slides/slide3183.xml" ContentType="application/vnd.openxmlformats-officedocument.presentationml.slide+xml"/>
  <Override PartName="/ppt/slides/slide3184.xml" ContentType="application/vnd.openxmlformats-officedocument.presentationml.slide+xml"/>
  <Override PartName="/ppt/slides/slide3185.xml" ContentType="application/vnd.openxmlformats-officedocument.presentationml.slide+xml"/>
  <Override PartName="/ppt/slides/slide3186.xml" ContentType="application/vnd.openxmlformats-officedocument.presentationml.slide+xml"/>
  <Override PartName="/ppt/slides/slide3187.xml" ContentType="application/vnd.openxmlformats-officedocument.presentationml.slide+xml"/>
  <Override PartName="/ppt/slides/slide3188.xml" ContentType="application/vnd.openxmlformats-officedocument.presentationml.slide+xml"/>
  <Override PartName="/ppt/slides/slide3189.xml" ContentType="application/vnd.openxmlformats-officedocument.presentationml.slide+xml"/>
  <Override PartName="/ppt/slides/slide3190.xml" ContentType="application/vnd.openxmlformats-officedocument.presentationml.slide+xml"/>
  <Override PartName="/ppt/slides/slide3191.xml" ContentType="application/vnd.openxmlformats-officedocument.presentationml.slide+xml"/>
  <Override PartName="/ppt/slides/slide3192.xml" ContentType="application/vnd.openxmlformats-officedocument.presentationml.slide+xml"/>
  <Override PartName="/ppt/slides/slide3193.xml" ContentType="application/vnd.openxmlformats-officedocument.presentationml.slide+xml"/>
  <Override PartName="/ppt/slides/slide3194.xml" ContentType="application/vnd.openxmlformats-officedocument.presentationml.slide+xml"/>
  <Override PartName="/ppt/slides/slide3195.xml" ContentType="application/vnd.openxmlformats-officedocument.presentationml.slide+xml"/>
  <Override PartName="/ppt/slides/slide3196.xml" ContentType="application/vnd.openxmlformats-officedocument.presentationml.slide+xml"/>
  <Override PartName="/ppt/slides/slide3197.xml" ContentType="application/vnd.openxmlformats-officedocument.presentationml.slide+xml"/>
  <Override PartName="/ppt/slides/slide3198.xml" ContentType="application/vnd.openxmlformats-officedocument.presentationml.slide+xml"/>
  <Override PartName="/ppt/slides/slide3199.xml" ContentType="application/vnd.openxmlformats-officedocument.presentationml.slide+xml"/>
  <Override PartName="/ppt/slides/slide3200.xml" ContentType="application/vnd.openxmlformats-officedocument.presentationml.slide+xml"/>
  <Override PartName="/ppt/slides/slide3201.xml" ContentType="application/vnd.openxmlformats-officedocument.presentationml.slide+xml"/>
  <Override PartName="/ppt/slides/slide3202.xml" ContentType="application/vnd.openxmlformats-officedocument.presentationml.slide+xml"/>
  <Override PartName="/ppt/slides/slide3203.xml" ContentType="application/vnd.openxmlformats-officedocument.presentationml.slide+xml"/>
  <Override PartName="/ppt/slides/slide3204.xml" ContentType="application/vnd.openxmlformats-officedocument.presentationml.slide+xml"/>
  <Override PartName="/ppt/slides/slide3205.xml" ContentType="application/vnd.openxmlformats-officedocument.presentationml.slide+xml"/>
  <Override PartName="/ppt/slides/slide3206.xml" ContentType="application/vnd.openxmlformats-officedocument.presentationml.slide+xml"/>
  <Override PartName="/ppt/slides/slide3207.xml" ContentType="application/vnd.openxmlformats-officedocument.presentationml.slide+xml"/>
  <Override PartName="/ppt/slides/slide3208.xml" ContentType="application/vnd.openxmlformats-officedocument.presentationml.slide+xml"/>
  <Override PartName="/ppt/slides/slide3209.xml" ContentType="application/vnd.openxmlformats-officedocument.presentationml.slide+xml"/>
  <Override PartName="/ppt/slides/slide3210.xml" ContentType="application/vnd.openxmlformats-officedocument.presentationml.slide+xml"/>
  <Override PartName="/ppt/slides/slide3211.xml" ContentType="application/vnd.openxmlformats-officedocument.presentationml.slide+xml"/>
  <Override PartName="/ppt/slides/slide3212.xml" ContentType="application/vnd.openxmlformats-officedocument.presentationml.slide+xml"/>
  <Override PartName="/ppt/slides/slide3213.xml" ContentType="application/vnd.openxmlformats-officedocument.presentationml.slide+xml"/>
  <Override PartName="/ppt/slides/slide3214.xml" ContentType="application/vnd.openxmlformats-officedocument.presentationml.slide+xml"/>
  <Override PartName="/ppt/slides/slide3215.xml" ContentType="application/vnd.openxmlformats-officedocument.presentationml.slide+xml"/>
  <Override PartName="/ppt/slides/slide3216.xml" ContentType="application/vnd.openxmlformats-officedocument.presentationml.slide+xml"/>
  <Override PartName="/ppt/slides/slide3217.xml" ContentType="application/vnd.openxmlformats-officedocument.presentationml.slide+xml"/>
  <Override PartName="/ppt/slides/slide3218.xml" ContentType="application/vnd.openxmlformats-officedocument.presentationml.slide+xml"/>
  <Override PartName="/ppt/slides/slide3219.xml" ContentType="application/vnd.openxmlformats-officedocument.presentationml.slide+xml"/>
  <Override PartName="/ppt/slides/slide3220.xml" ContentType="application/vnd.openxmlformats-officedocument.presentationml.slide+xml"/>
  <Override PartName="/ppt/slides/slide3221.xml" ContentType="application/vnd.openxmlformats-officedocument.presentationml.slide+xml"/>
  <Override PartName="/ppt/slides/slide3222.xml" ContentType="application/vnd.openxmlformats-officedocument.presentationml.slide+xml"/>
  <Override PartName="/ppt/slides/slide3223.xml" ContentType="application/vnd.openxmlformats-officedocument.presentationml.slide+xml"/>
  <Override PartName="/ppt/slides/slide3224.xml" ContentType="application/vnd.openxmlformats-officedocument.presentationml.slide+xml"/>
  <Override PartName="/ppt/slides/slide3225.xml" ContentType="application/vnd.openxmlformats-officedocument.presentationml.slide+xml"/>
  <Override PartName="/ppt/slides/slide3226.xml" ContentType="application/vnd.openxmlformats-officedocument.presentationml.slide+xml"/>
  <Override PartName="/ppt/slides/slide3227.xml" ContentType="application/vnd.openxmlformats-officedocument.presentationml.slide+xml"/>
  <Override PartName="/ppt/slides/slide3228.xml" ContentType="application/vnd.openxmlformats-officedocument.presentationml.slide+xml"/>
  <Override PartName="/ppt/slides/slide3229.xml" ContentType="application/vnd.openxmlformats-officedocument.presentationml.slide+xml"/>
  <Override PartName="/ppt/slides/slide3230.xml" ContentType="application/vnd.openxmlformats-officedocument.presentationml.slide+xml"/>
  <Override PartName="/ppt/slides/slide3231.xml" ContentType="application/vnd.openxmlformats-officedocument.presentationml.slide+xml"/>
  <Override PartName="/ppt/slides/slide3232.xml" ContentType="application/vnd.openxmlformats-officedocument.presentationml.slide+xml"/>
  <Override PartName="/ppt/slides/slide3233.xml" ContentType="application/vnd.openxmlformats-officedocument.presentationml.slide+xml"/>
  <Override PartName="/ppt/slides/slide3234.xml" ContentType="application/vnd.openxmlformats-officedocument.presentationml.slide+xml"/>
  <Override PartName="/ppt/slides/slide3235.xml" ContentType="application/vnd.openxmlformats-officedocument.presentationml.slide+xml"/>
  <Override PartName="/ppt/slides/slide3236.xml" ContentType="application/vnd.openxmlformats-officedocument.presentationml.slide+xml"/>
  <Override PartName="/ppt/slides/slide3237.xml" ContentType="application/vnd.openxmlformats-officedocument.presentationml.slide+xml"/>
  <Override PartName="/ppt/slides/slide3238.xml" ContentType="application/vnd.openxmlformats-officedocument.presentationml.slide+xml"/>
  <Override PartName="/ppt/slides/slide3239.xml" ContentType="application/vnd.openxmlformats-officedocument.presentationml.slide+xml"/>
  <Override PartName="/ppt/slides/slide3240.xml" ContentType="application/vnd.openxmlformats-officedocument.presentationml.slide+xml"/>
  <Override PartName="/ppt/slides/slide3241.xml" ContentType="application/vnd.openxmlformats-officedocument.presentationml.slide+xml"/>
  <Override PartName="/ppt/slides/slide3242.xml" ContentType="application/vnd.openxmlformats-officedocument.presentationml.slide+xml"/>
  <Override PartName="/ppt/slides/slide3243.xml" ContentType="application/vnd.openxmlformats-officedocument.presentationml.slide+xml"/>
  <Override PartName="/ppt/slides/slide3244.xml" ContentType="application/vnd.openxmlformats-officedocument.presentationml.slide+xml"/>
  <Override PartName="/ppt/slides/slide3245.xml" ContentType="application/vnd.openxmlformats-officedocument.presentationml.slide+xml"/>
  <Override PartName="/ppt/slides/slide3246.xml" ContentType="application/vnd.openxmlformats-officedocument.presentationml.slide+xml"/>
  <Override PartName="/ppt/slides/slide3247.xml" ContentType="application/vnd.openxmlformats-officedocument.presentationml.slide+xml"/>
  <Override PartName="/ppt/slides/slide3248.xml" ContentType="application/vnd.openxmlformats-officedocument.presentationml.slide+xml"/>
  <Override PartName="/ppt/slides/slide3249.xml" ContentType="application/vnd.openxmlformats-officedocument.presentationml.slide+xml"/>
  <Override PartName="/ppt/slides/slide3250.xml" ContentType="application/vnd.openxmlformats-officedocument.presentationml.slide+xml"/>
  <Override PartName="/ppt/slides/slide3251.xml" ContentType="application/vnd.openxmlformats-officedocument.presentationml.slide+xml"/>
  <Override PartName="/ppt/slides/slide3252.xml" ContentType="application/vnd.openxmlformats-officedocument.presentationml.slide+xml"/>
  <Override PartName="/ppt/slides/slide3253.xml" ContentType="application/vnd.openxmlformats-officedocument.presentationml.slide+xml"/>
  <Override PartName="/ppt/slides/slide3254.xml" ContentType="application/vnd.openxmlformats-officedocument.presentationml.slide+xml"/>
  <Override PartName="/ppt/slides/slide3255.xml" ContentType="application/vnd.openxmlformats-officedocument.presentationml.slide+xml"/>
  <Override PartName="/ppt/slides/slide3256.xml" ContentType="application/vnd.openxmlformats-officedocument.presentationml.slide+xml"/>
  <Override PartName="/ppt/slides/slide3257.xml" ContentType="application/vnd.openxmlformats-officedocument.presentationml.slide+xml"/>
  <Override PartName="/ppt/slides/slide3258.xml" ContentType="application/vnd.openxmlformats-officedocument.presentationml.slide+xml"/>
  <Override PartName="/ppt/slides/slide3259.xml" ContentType="application/vnd.openxmlformats-officedocument.presentationml.slide+xml"/>
  <Override PartName="/ppt/slides/slide3260.xml" ContentType="application/vnd.openxmlformats-officedocument.presentationml.slide+xml"/>
  <Override PartName="/ppt/slides/slide3261.xml" ContentType="application/vnd.openxmlformats-officedocument.presentationml.slide+xml"/>
  <Override PartName="/ppt/slides/slide3262.xml" ContentType="application/vnd.openxmlformats-officedocument.presentationml.slide+xml"/>
  <Override PartName="/ppt/slides/slide3263.xml" ContentType="application/vnd.openxmlformats-officedocument.presentationml.slide+xml"/>
  <Override PartName="/ppt/slides/slide3264.xml" ContentType="application/vnd.openxmlformats-officedocument.presentationml.slide+xml"/>
  <Override PartName="/ppt/slides/slide3265.xml" ContentType="application/vnd.openxmlformats-officedocument.presentationml.slide+xml"/>
  <Override PartName="/ppt/slides/slide3266.xml" ContentType="application/vnd.openxmlformats-officedocument.presentationml.slide+xml"/>
  <Override PartName="/ppt/slides/slide3267.xml" ContentType="application/vnd.openxmlformats-officedocument.presentationml.slide+xml"/>
  <Override PartName="/ppt/slides/slide3268.xml" ContentType="application/vnd.openxmlformats-officedocument.presentationml.slide+xml"/>
  <Override PartName="/ppt/slides/slide3269.xml" ContentType="application/vnd.openxmlformats-officedocument.presentationml.slide+xml"/>
  <Override PartName="/ppt/slides/slide3270.xml" ContentType="application/vnd.openxmlformats-officedocument.presentationml.slide+xml"/>
  <Override PartName="/ppt/slides/slide3271.xml" ContentType="application/vnd.openxmlformats-officedocument.presentationml.slide+xml"/>
  <Override PartName="/ppt/slides/slide3272.xml" ContentType="application/vnd.openxmlformats-officedocument.presentationml.slide+xml"/>
  <Override PartName="/ppt/slides/slide3273.xml" ContentType="application/vnd.openxmlformats-officedocument.presentationml.slide+xml"/>
  <Override PartName="/ppt/slides/slide3274.xml" ContentType="application/vnd.openxmlformats-officedocument.presentationml.slide+xml"/>
  <Override PartName="/ppt/slides/slide3275.xml" ContentType="application/vnd.openxmlformats-officedocument.presentationml.slide+xml"/>
  <Override PartName="/ppt/slides/slide3276.xml" ContentType="application/vnd.openxmlformats-officedocument.presentationml.slide+xml"/>
  <Override PartName="/ppt/slides/slide3277.xml" ContentType="application/vnd.openxmlformats-officedocument.presentationml.slide+xml"/>
  <Override PartName="/ppt/slides/slide3278.xml" ContentType="application/vnd.openxmlformats-officedocument.presentationml.slide+xml"/>
  <Override PartName="/ppt/slides/slide3279.xml" ContentType="application/vnd.openxmlformats-officedocument.presentationml.slide+xml"/>
  <Override PartName="/ppt/slides/slide3280.xml" ContentType="application/vnd.openxmlformats-officedocument.presentationml.slide+xml"/>
  <Override PartName="/ppt/slides/slide3281.xml" ContentType="application/vnd.openxmlformats-officedocument.presentationml.slide+xml"/>
  <Override PartName="/ppt/slides/slide3282.xml" ContentType="application/vnd.openxmlformats-officedocument.presentationml.slide+xml"/>
  <Override PartName="/ppt/slides/slide3283.xml" ContentType="application/vnd.openxmlformats-officedocument.presentationml.slide+xml"/>
  <Override PartName="/ppt/slides/slide3284.xml" ContentType="application/vnd.openxmlformats-officedocument.presentationml.slide+xml"/>
  <Override PartName="/ppt/slides/slide3285.xml" ContentType="application/vnd.openxmlformats-officedocument.presentationml.slide+xml"/>
  <Override PartName="/ppt/slides/slide3286.xml" ContentType="application/vnd.openxmlformats-officedocument.presentationml.slide+xml"/>
  <Override PartName="/ppt/slides/slide3287.xml" ContentType="application/vnd.openxmlformats-officedocument.presentationml.slide+xml"/>
  <Override PartName="/ppt/slides/slide3288.xml" ContentType="application/vnd.openxmlformats-officedocument.presentationml.slide+xml"/>
  <Override PartName="/ppt/slides/slide3289.xml" ContentType="application/vnd.openxmlformats-officedocument.presentationml.slide+xml"/>
  <Override PartName="/ppt/slides/slide3290.xml" ContentType="application/vnd.openxmlformats-officedocument.presentationml.slide+xml"/>
  <Override PartName="/ppt/slides/slide3291.xml" ContentType="application/vnd.openxmlformats-officedocument.presentationml.slide+xml"/>
  <Override PartName="/ppt/slides/slide3292.xml" ContentType="application/vnd.openxmlformats-officedocument.presentationml.slide+xml"/>
  <Override PartName="/ppt/slides/slide3293.xml" ContentType="application/vnd.openxmlformats-officedocument.presentationml.slide+xml"/>
  <Override PartName="/ppt/slides/slide3294.xml" ContentType="application/vnd.openxmlformats-officedocument.presentationml.slide+xml"/>
  <Override PartName="/ppt/slides/slide3295.xml" ContentType="application/vnd.openxmlformats-officedocument.presentationml.slide+xml"/>
  <Override PartName="/ppt/slides/slide3296.xml" ContentType="application/vnd.openxmlformats-officedocument.presentationml.slide+xml"/>
  <Override PartName="/ppt/slides/slide3297.xml" ContentType="application/vnd.openxmlformats-officedocument.presentationml.slide+xml"/>
  <Override PartName="/ppt/slides/slide3298.xml" ContentType="application/vnd.openxmlformats-officedocument.presentationml.slide+xml"/>
  <Override PartName="/ppt/slides/slide3299.xml" ContentType="application/vnd.openxmlformats-officedocument.presentationml.slide+xml"/>
  <Override PartName="/ppt/slides/slide3300.xml" ContentType="application/vnd.openxmlformats-officedocument.presentationml.slide+xml"/>
  <Override PartName="/ppt/slides/slide3301.xml" ContentType="application/vnd.openxmlformats-officedocument.presentationml.slide+xml"/>
  <Override PartName="/ppt/slides/slide3302.xml" ContentType="application/vnd.openxmlformats-officedocument.presentationml.slide+xml"/>
  <Override PartName="/ppt/slides/slide3303.xml" ContentType="application/vnd.openxmlformats-officedocument.presentationml.slide+xml"/>
  <Override PartName="/ppt/slides/slide3304.xml" ContentType="application/vnd.openxmlformats-officedocument.presentationml.slide+xml"/>
  <Override PartName="/ppt/slides/slide3305.xml" ContentType="application/vnd.openxmlformats-officedocument.presentationml.slide+xml"/>
  <Override PartName="/ppt/slides/slide3306.xml" ContentType="application/vnd.openxmlformats-officedocument.presentationml.slide+xml"/>
  <Override PartName="/ppt/slides/slide3307.xml" ContentType="application/vnd.openxmlformats-officedocument.presentationml.slide+xml"/>
  <Override PartName="/ppt/slides/slide3308.xml" ContentType="application/vnd.openxmlformats-officedocument.presentationml.slide+xml"/>
  <Override PartName="/ppt/slides/slide3309.xml" ContentType="application/vnd.openxmlformats-officedocument.presentationml.slide+xml"/>
  <Override PartName="/ppt/slides/slide3310.xml" ContentType="application/vnd.openxmlformats-officedocument.presentationml.slide+xml"/>
  <Override PartName="/ppt/slides/slide3311.xml" ContentType="application/vnd.openxmlformats-officedocument.presentationml.slide+xml"/>
  <Override PartName="/ppt/slides/slide3312.xml" ContentType="application/vnd.openxmlformats-officedocument.presentationml.slide+xml"/>
  <Override PartName="/ppt/slides/slide3313.xml" ContentType="application/vnd.openxmlformats-officedocument.presentationml.slide+xml"/>
  <Override PartName="/ppt/slides/slide3314.xml" ContentType="application/vnd.openxmlformats-officedocument.presentationml.slide+xml"/>
  <Override PartName="/ppt/slides/slide3315.xml" ContentType="application/vnd.openxmlformats-officedocument.presentationml.slide+xml"/>
  <Override PartName="/ppt/slides/slide3316.xml" ContentType="application/vnd.openxmlformats-officedocument.presentationml.slide+xml"/>
  <Override PartName="/ppt/slides/slide3317.xml" ContentType="application/vnd.openxmlformats-officedocument.presentationml.slide+xml"/>
  <Override PartName="/ppt/slides/slide3318.xml" ContentType="application/vnd.openxmlformats-officedocument.presentationml.slide+xml"/>
  <Override PartName="/ppt/slides/slide3319.xml" ContentType="application/vnd.openxmlformats-officedocument.presentationml.slide+xml"/>
  <Override PartName="/ppt/slides/slide3320.xml" ContentType="application/vnd.openxmlformats-officedocument.presentationml.slide+xml"/>
  <Override PartName="/ppt/slides/slide3321.xml" ContentType="application/vnd.openxmlformats-officedocument.presentationml.slide+xml"/>
  <Override PartName="/ppt/slides/slide3322.xml" ContentType="application/vnd.openxmlformats-officedocument.presentationml.slide+xml"/>
  <Override PartName="/ppt/slides/slide3323.xml" ContentType="application/vnd.openxmlformats-officedocument.presentationml.slide+xml"/>
  <Override PartName="/ppt/slides/slide3324.xml" ContentType="application/vnd.openxmlformats-officedocument.presentationml.slide+xml"/>
  <Override PartName="/ppt/slides/slide3325.xml" ContentType="application/vnd.openxmlformats-officedocument.presentationml.slide+xml"/>
  <Override PartName="/ppt/slides/slide3326.xml" ContentType="application/vnd.openxmlformats-officedocument.presentationml.slide+xml"/>
  <Override PartName="/ppt/slides/slide3327.xml" ContentType="application/vnd.openxmlformats-officedocument.presentationml.slide+xml"/>
  <Override PartName="/ppt/slides/slide3328.xml" ContentType="application/vnd.openxmlformats-officedocument.presentationml.slide+xml"/>
  <Override PartName="/ppt/slides/slide3329.xml" ContentType="application/vnd.openxmlformats-officedocument.presentationml.slide+xml"/>
  <Override PartName="/ppt/slides/slide3330.xml" ContentType="application/vnd.openxmlformats-officedocument.presentationml.slide+xml"/>
  <Override PartName="/ppt/slides/slide3331.xml" ContentType="application/vnd.openxmlformats-officedocument.presentationml.slide+xml"/>
  <Override PartName="/ppt/slides/slide3332.xml" ContentType="application/vnd.openxmlformats-officedocument.presentationml.slide+xml"/>
  <Override PartName="/ppt/slides/slide3333.xml" ContentType="application/vnd.openxmlformats-officedocument.presentationml.slide+xml"/>
  <Override PartName="/ppt/slides/slide3334.xml" ContentType="application/vnd.openxmlformats-officedocument.presentationml.slide+xml"/>
  <Override PartName="/ppt/slides/slide3335.xml" ContentType="application/vnd.openxmlformats-officedocument.presentationml.slide+xml"/>
  <Override PartName="/ppt/slides/slide3336.xml" ContentType="application/vnd.openxmlformats-officedocument.presentationml.slide+xml"/>
  <Override PartName="/ppt/slides/slide3337.xml" ContentType="application/vnd.openxmlformats-officedocument.presentationml.slide+xml"/>
  <Override PartName="/ppt/slides/slide3338.xml" ContentType="application/vnd.openxmlformats-officedocument.presentationml.slide+xml"/>
  <Override PartName="/ppt/slides/slide3339.xml" ContentType="application/vnd.openxmlformats-officedocument.presentationml.slide+xml"/>
  <Override PartName="/ppt/slides/slide3340.xml" ContentType="application/vnd.openxmlformats-officedocument.presentationml.slide+xml"/>
  <Override PartName="/ppt/slides/slide3341.xml" ContentType="application/vnd.openxmlformats-officedocument.presentationml.slide+xml"/>
  <Override PartName="/ppt/slides/slide3342.xml" ContentType="application/vnd.openxmlformats-officedocument.presentationml.slide+xml"/>
  <Override PartName="/ppt/slides/slide3343.xml" ContentType="application/vnd.openxmlformats-officedocument.presentationml.slide+xml"/>
  <Override PartName="/ppt/slides/slide3344.xml" ContentType="application/vnd.openxmlformats-officedocument.presentationml.slide+xml"/>
  <Override PartName="/ppt/slides/slide3345.xml" ContentType="application/vnd.openxmlformats-officedocument.presentationml.slide+xml"/>
  <Override PartName="/ppt/slides/slide3346.xml" ContentType="application/vnd.openxmlformats-officedocument.presentationml.slide+xml"/>
  <Override PartName="/ppt/slides/slide3347.xml" ContentType="application/vnd.openxmlformats-officedocument.presentationml.slide+xml"/>
  <Override PartName="/ppt/slides/slide3348.xml" ContentType="application/vnd.openxmlformats-officedocument.presentationml.slide+xml"/>
  <Override PartName="/ppt/slides/slide3349.xml" ContentType="application/vnd.openxmlformats-officedocument.presentationml.slide+xml"/>
  <Override PartName="/ppt/slides/slide3350.xml" ContentType="application/vnd.openxmlformats-officedocument.presentationml.slide+xml"/>
  <Override PartName="/ppt/slides/slide3351.xml" ContentType="application/vnd.openxmlformats-officedocument.presentationml.slide+xml"/>
  <Override PartName="/ppt/slides/slide3352.xml" ContentType="application/vnd.openxmlformats-officedocument.presentationml.slide+xml"/>
  <Override PartName="/ppt/slides/slide3353.xml" ContentType="application/vnd.openxmlformats-officedocument.presentationml.slide+xml"/>
  <Override PartName="/ppt/slides/slide3354.xml" ContentType="application/vnd.openxmlformats-officedocument.presentationml.slide+xml"/>
  <Override PartName="/ppt/slides/slide3355.xml" ContentType="application/vnd.openxmlformats-officedocument.presentationml.slide+xml"/>
  <Override PartName="/ppt/slides/slide3356.xml" ContentType="application/vnd.openxmlformats-officedocument.presentationml.slide+xml"/>
  <Override PartName="/ppt/slides/slide3357.xml" ContentType="application/vnd.openxmlformats-officedocument.presentationml.slide+xml"/>
  <Override PartName="/ppt/slides/slide3358.xml" ContentType="application/vnd.openxmlformats-officedocument.presentationml.slide+xml"/>
  <Override PartName="/ppt/slides/slide3359.xml" ContentType="application/vnd.openxmlformats-officedocument.presentationml.slide+xml"/>
  <Override PartName="/ppt/slides/slide3360.xml" ContentType="application/vnd.openxmlformats-officedocument.presentationml.slide+xml"/>
  <Override PartName="/ppt/slides/slide3361.xml" ContentType="application/vnd.openxmlformats-officedocument.presentationml.slide+xml"/>
  <Override PartName="/ppt/slides/slide3362.xml" ContentType="application/vnd.openxmlformats-officedocument.presentationml.slide+xml"/>
  <Override PartName="/ppt/slides/slide3363.xml" ContentType="application/vnd.openxmlformats-officedocument.presentationml.slide+xml"/>
  <Override PartName="/ppt/slides/slide3364.xml" ContentType="application/vnd.openxmlformats-officedocument.presentationml.slide+xml"/>
  <Override PartName="/ppt/slides/slide3365.xml" ContentType="application/vnd.openxmlformats-officedocument.presentationml.slide+xml"/>
  <Override PartName="/ppt/slides/slide3366.xml" ContentType="application/vnd.openxmlformats-officedocument.presentationml.slide+xml"/>
  <Override PartName="/ppt/slides/slide3367.xml" ContentType="application/vnd.openxmlformats-officedocument.presentationml.slide+xml"/>
  <Override PartName="/ppt/slides/slide3368.xml" ContentType="application/vnd.openxmlformats-officedocument.presentationml.slide+xml"/>
  <Override PartName="/ppt/slides/slide3369.xml" ContentType="application/vnd.openxmlformats-officedocument.presentationml.slide+xml"/>
  <Override PartName="/ppt/slides/slide3370.xml" ContentType="application/vnd.openxmlformats-officedocument.presentationml.slide+xml"/>
  <Override PartName="/ppt/slides/slide3371.xml" ContentType="application/vnd.openxmlformats-officedocument.presentationml.slide+xml"/>
  <Override PartName="/ppt/slides/slide3372.xml" ContentType="application/vnd.openxmlformats-officedocument.presentationml.slide+xml"/>
  <Override PartName="/ppt/slides/slide3373.xml" ContentType="application/vnd.openxmlformats-officedocument.presentationml.slide+xml"/>
  <Override PartName="/ppt/slides/slide3374.xml" ContentType="application/vnd.openxmlformats-officedocument.presentationml.slide+xml"/>
  <Override PartName="/ppt/slides/slide3375.xml" ContentType="application/vnd.openxmlformats-officedocument.presentationml.slide+xml"/>
  <Override PartName="/ppt/slides/slide3376.xml" ContentType="application/vnd.openxmlformats-officedocument.presentationml.slide+xml"/>
  <Override PartName="/ppt/slides/slide3377.xml" ContentType="application/vnd.openxmlformats-officedocument.presentationml.slide+xml"/>
  <Override PartName="/ppt/slides/slide3378.xml" ContentType="application/vnd.openxmlformats-officedocument.presentationml.slide+xml"/>
  <Override PartName="/ppt/slides/slide3379.xml" ContentType="application/vnd.openxmlformats-officedocument.presentationml.slide+xml"/>
  <Override PartName="/ppt/slides/slide3380.xml" ContentType="application/vnd.openxmlformats-officedocument.presentationml.slide+xml"/>
  <Override PartName="/ppt/slides/slide3381.xml" ContentType="application/vnd.openxmlformats-officedocument.presentationml.slide+xml"/>
  <Override PartName="/ppt/slides/slide3382.xml" ContentType="application/vnd.openxmlformats-officedocument.presentationml.slide+xml"/>
  <Override PartName="/ppt/slides/slide3383.xml" ContentType="application/vnd.openxmlformats-officedocument.presentationml.slide+xml"/>
  <Override PartName="/ppt/slides/slide3384.xml" ContentType="application/vnd.openxmlformats-officedocument.presentationml.slide+xml"/>
  <Override PartName="/ppt/slides/slide3385.xml" ContentType="application/vnd.openxmlformats-officedocument.presentationml.slide+xml"/>
  <Override PartName="/ppt/slides/slide3386.xml" ContentType="application/vnd.openxmlformats-officedocument.presentationml.slide+xml"/>
  <Override PartName="/ppt/slides/slide3387.xml" ContentType="application/vnd.openxmlformats-officedocument.presentationml.slide+xml"/>
  <Override PartName="/ppt/slides/slide3388.xml" ContentType="application/vnd.openxmlformats-officedocument.presentationml.slide+xml"/>
  <Override PartName="/ppt/slides/slide3389.xml" ContentType="application/vnd.openxmlformats-officedocument.presentationml.slide+xml"/>
  <Override PartName="/ppt/slides/slide3390.xml" ContentType="application/vnd.openxmlformats-officedocument.presentationml.slide+xml"/>
  <Override PartName="/ppt/slides/slide3391.xml" ContentType="application/vnd.openxmlformats-officedocument.presentationml.slide+xml"/>
  <Override PartName="/ppt/slides/slide3392.xml" ContentType="application/vnd.openxmlformats-officedocument.presentationml.slide+xml"/>
  <Override PartName="/ppt/slides/slide3393.xml" ContentType="application/vnd.openxmlformats-officedocument.presentationml.slide+xml"/>
  <Override PartName="/ppt/slides/slide3394.xml" ContentType="application/vnd.openxmlformats-officedocument.presentationml.slide+xml"/>
  <Override PartName="/ppt/slides/slide3395.xml" ContentType="application/vnd.openxmlformats-officedocument.presentationml.slide+xml"/>
  <Override PartName="/ppt/slides/slide3396.xml" ContentType="application/vnd.openxmlformats-officedocument.presentationml.slide+xml"/>
  <Override PartName="/ppt/slides/slide3397.xml" ContentType="application/vnd.openxmlformats-officedocument.presentationml.slide+xml"/>
  <Override PartName="/ppt/slides/slide3398.xml" ContentType="application/vnd.openxmlformats-officedocument.presentationml.slide+xml"/>
  <Override PartName="/ppt/slides/slide3399.xml" ContentType="application/vnd.openxmlformats-officedocument.presentationml.slide+xml"/>
  <Override PartName="/ppt/slides/slide3400.xml" ContentType="application/vnd.openxmlformats-officedocument.presentationml.slide+xml"/>
  <Override PartName="/ppt/slides/slide3401.xml" ContentType="application/vnd.openxmlformats-officedocument.presentationml.slide+xml"/>
  <Override PartName="/ppt/slides/slide3402.xml" ContentType="application/vnd.openxmlformats-officedocument.presentationml.slide+xml"/>
  <Override PartName="/ppt/slides/slide3403.xml" ContentType="application/vnd.openxmlformats-officedocument.presentationml.slide+xml"/>
  <Override PartName="/ppt/slides/slide3404.xml" ContentType="application/vnd.openxmlformats-officedocument.presentationml.slide+xml"/>
  <Override PartName="/ppt/slides/slide3405.xml" ContentType="application/vnd.openxmlformats-officedocument.presentationml.slide+xml"/>
  <Override PartName="/ppt/slides/slide3406.xml" ContentType="application/vnd.openxmlformats-officedocument.presentationml.slide+xml"/>
  <Override PartName="/ppt/slides/slide3407.xml" ContentType="application/vnd.openxmlformats-officedocument.presentationml.slide+xml"/>
  <Override PartName="/ppt/slides/slide3408.xml" ContentType="application/vnd.openxmlformats-officedocument.presentationml.slide+xml"/>
  <Override PartName="/ppt/slides/slide3409.xml" ContentType="application/vnd.openxmlformats-officedocument.presentationml.slide+xml"/>
  <Override PartName="/ppt/slides/slide3410.xml" ContentType="application/vnd.openxmlformats-officedocument.presentationml.slide+xml"/>
  <Override PartName="/ppt/slides/slide3411.xml" ContentType="application/vnd.openxmlformats-officedocument.presentationml.slide+xml"/>
  <Override PartName="/ppt/slides/slide3412.xml" ContentType="application/vnd.openxmlformats-officedocument.presentationml.slide+xml"/>
  <Override PartName="/ppt/slides/slide3413.xml" ContentType="application/vnd.openxmlformats-officedocument.presentationml.slide+xml"/>
  <Override PartName="/ppt/slides/slide3414.xml" ContentType="application/vnd.openxmlformats-officedocument.presentationml.slide+xml"/>
  <Override PartName="/ppt/slides/slide3415.xml" ContentType="application/vnd.openxmlformats-officedocument.presentationml.slide+xml"/>
  <Override PartName="/ppt/slides/slide3416.xml" ContentType="application/vnd.openxmlformats-officedocument.presentationml.slide+xml"/>
  <Override PartName="/ppt/slides/slide3417.xml" ContentType="application/vnd.openxmlformats-officedocument.presentationml.slide+xml"/>
  <Override PartName="/ppt/slides/slide3418.xml" ContentType="application/vnd.openxmlformats-officedocument.presentationml.slide+xml"/>
  <Override PartName="/ppt/slides/slide3419.xml" ContentType="application/vnd.openxmlformats-officedocument.presentationml.slide+xml"/>
  <Override PartName="/ppt/slides/slide3420.xml" ContentType="application/vnd.openxmlformats-officedocument.presentationml.slide+xml"/>
  <Override PartName="/ppt/slides/slide3421.xml" ContentType="application/vnd.openxmlformats-officedocument.presentationml.slide+xml"/>
  <Override PartName="/ppt/slides/slide3422.xml" ContentType="application/vnd.openxmlformats-officedocument.presentationml.slide+xml"/>
  <Override PartName="/ppt/slides/slide3423.xml" ContentType="application/vnd.openxmlformats-officedocument.presentationml.slide+xml"/>
  <Override PartName="/ppt/slides/slide3424.xml" ContentType="application/vnd.openxmlformats-officedocument.presentationml.slide+xml"/>
  <Override PartName="/ppt/slides/slide3425.xml" ContentType="application/vnd.openxmlformats-officedocument.presentationml.slide+xml"/>
  <Override PartName="/ppt/slides/slide3426.xml" ContentType="application/vnd.openxmlformats-officedocument.presentationml.slide+xml"/>
  <Override PartName="/ppt/slides/slide3427.xml" ContentType="application/vnd.openxmlformats-officedocument.presentationml.slide+xml"/>
  <Override PartName="/ppt/slides/slide3428.xml" ContentType="application/vnd.openxmlformats-officedocument.presentationml.slide+xml"/>
  <Override PartName="/ppt/slides/slide3429.xml" ContentType="application/vnd.openxmlformats-officedocument.presentationml.slide+xml"/>
  <Override PartName="/ppt/slides/slide3430.xml" ContentType="application/vnd.openxmlformats-officedocument.presentationml.slide+xml"/>
  <Override PartName="/ppt/slides/slide3431.xml" ContentType="application/vnd.openxmlformats-officedocument.presentationml.slide+xml"/>
  <Override PartName="/ppt/slides/slide3432.xml" ContentType="application/vnd.openxmlformats-officedocument.presentationml.slide+xml"/>
  <Override PartName="/ppt/slides/slide3433.xml" ContentType="application/vnd.openxmlformats-officedocument.presentationml.slide+xml"/>
  <Override PartName="/ppt/slides/slide3434.xml" ContentType="application/vnd.openxmlformats-officedocument.presentationml.slide+xml"/>
  <Override PartName="/ppt/slides/slide3435.xml" ContentType="application/vnd.openxmlformats-officedocument.presentationml.slide+xml"/>
  <Override PartName="/ppt/slides/slide3436.xml" ContentType="application/vnd.openxmlformats-officedocument.presentationml.slide+xml"/>
  <Override PartName="/ppt/slides/slide3437.xml" ContentType="application/vnd.openxmlformats-officedocument.presentationml.slide+xml"/>
  <Override PartName="/ppt/slides/slide3438.xml" ContentType="application/vnd.openxmlformats-officedocument.presentationml.slide+xml"/>
  <Override PartName="/ppt/slides/slide3439.xml" ContentType="application/vnd.openxmlformats-officedocument.presentationml.slide+xml"/>
  <Override PartName="/ppt/slides/slide3440.xml" ContentType="application/vnd.openxmlformats-officedocument.presentationml.slide+xml"/>
  <Override PartName="/ppt/slides/slide3441.xml" ContentType="application/vnd.openxmlformats-officedocument.presentationml.slide+xml"/>
  <Override PartName="/ppt/slides/slide3442.xml" ContentType="application/vnd.openxmlformats-officedocument.presentationml.slide+xml"/>
  <Override PartName="/ppt/slides/slide3443.xml" ContentType="application/vnd.openxmlformats-officedocument.presentationml.slide+xml"/>
  <Override PartName="/ppt/slides/slide3444.xml" ContentType="application/vnd.openxmlformats-officedocument.presentationml.slide+xml"/>
  <Override PartName="/ppt/slides/slide3445.xml" ContentType="application/vnd.openxmlformats-officedocument.presentationml.slide+xml"/>
  <Override PartName="/ppt/slides/slide3446.xml" ContentType="application/vnd.openxmlformats-officedocument.presentationml.slide+xml"/>
  <Override PartName="/ppt/slides/slide3447.xml" ContentType="application/vnd.openxmlformats-officedocument.presentationml.slide+xml"/>
  <Override PartName="/ppt/slides/slide3448.xml" ContentType="application/vnd.openxmlformats-officedocument.presentationml.slide+xml"/>
  <Override PartName="/ppt/slides/slide3449.xml" ContentType="application/vnd.openxmlformats-officedocument.presentationml.slide+xml"/>
  <Override PartName="/ppt/slides/slide3450.xml" ContentType="application/vnd.openxmlformats-officedocument.presentationml.slide+xml"/>
  <Override PartName="/ppt/slides/slide3451.xml" ContentType="application/vnd.openxmlformats-officedocument.presentationml.slide+xml"/>
  <Override PartName="/ppt/slides/slide3452.xml" ContentType="application/vnd.openxmlformats-officedocument.presentationml.slide+xml"/>
  <Override PartName="/ppt/slides/slide3453.xml" ContentType="application/vnd.openxmlformats-officedocument.presentationml.slide+xml"/>
  <Override PartName="/ppt/slides/slide3454.xml" ContentType="application/vnd.openxmlformats-officedocument.presentationml.slide+xml"/>
  <Override PartName="/ppt/slides/slide3455.xml" ContentType="application/vnd.openxmlformats-officedocument.presentationml.slide+xml"/>
  <Override PartName="/ppt/slides/slide3456.xml" ContentType="application/vnd.openxmlformats-officedocument.presentationml.slide+xml"/>
  <Override PartName="/ppt/slides/slide3457.xml" ContentType="application/vnd.openxmlformats-officedocument.presentationml.slide+xml"/>
  <Override PartName="/ppt/slides/slide3458.xml" ContentType="application/vnd.openxmlformats-officedocument.presentationml.slide+xml"/>
  <Override PartName="/ppt/slides/slide3459.xml" ContentType="application/vnd.openxmlformats-officedocument.presentationml.slide+xml"/>
  <Override PartName="/ppt/slides/slide3460.xml" ContentType="application/vnd.openxmlformats-officedocument.presentationml.slide+xml"/>
  <Override PartName="/ppt/slides/slide3461.xml" ContentType="application/vnd.openxmlformats-officedocument.presentationml.slide+xml"/>
  <Override PartName="/ppt/slides/slide3462.xml" ContentType="application/vnd.openxmlformats-officedocument.presentationml.slide+xml"/>
  <Override PartName="/ppt/slides/slide3463.xml" ContentType="application/vnd.openxmlformats-officedocument.presentationml.slide+xml"/>
  <Override PartName="/ppt/slides/slide3464.xml" ContentType="application/vnd.openxmlformats-officedocument.presentationml.slide+xml"/>
  <Override PartName="/ppt/slides/slide3465.xml" ContentType="application/vnd.openxmlformats-officedocument.presentationml.slide+xml"/>
  <Override PartName="/ppt/slides/slide3466.xml" ContentType="application/vnd.openxmlformats-officedocument.presentationml.slide+xml"/>
  <Override PartName="/ppt/slides/slide3467.xml" ContentType="application/vnd.openxmlformats-officedocument.presentationml.slide+xml"/>
  <Override PartName="/ppt/slides/slide3468.xml" ContentType="application/vnd.openxmlformats-officedocument.presentationml.slide+xml"/>
  <Override PartName="/ppt/slides/slide3469.xml" ContentType="application/vnd.openxmlformats-officedocument.presentationml.slide+xml"/>
  <Override PartName="/ppt/slides/slide3470.xml" ContentType="application/vnd.openxmlformats-officedocument.presentationml.slide+xml"/>
  <Override PartName="/ppt/slides/slide3471.xml" ContentType="application/vnd.openxmlformats-officedocument.presentationml.slide+xml"/>
  <Override PartName="/ppt/slides/slide3472.xml" ContentType="application/vnd.openxmlformats-officedocument.presentationml.slide+xml"/>
  <Override PartName="/ppt/slides/slide3473.xml" ContentType="application/vnd.openxmlformats-officedocument.presentationml.slide+xml"/>
  <Override PartName="/ppt/slides/slide3474.xml" ContentType="application/vnd.openxmlformats-officedocument.presentationml.slide+xml"/>
  <Override PartName="/ppt/slides/slide3475.xml" ContentType="application/vnd.openxmlformats-officedocument.presentationml.slide+xml"/>
  <Override PartName="/ppt/slides/slide3476.xml" ContentType="application/vnd.openxmlformats-officedocument.presentationml.slide+xml"/>
  <Override PartName="/ppt/slides/slide3477.xml" ContentType="application/vnd.openxmlformats-officedocument.presentationml.slide+xml"/>
  <Override PartName="/ppt/slides/slide3478.xml" ContentType="application/vnd.openxmlformats-officedocument.presentationml.slide+xml"/>
  <Override PartName="/ppt/slides/slide3479.xml" ContentType="application/vnd.openxmlformats-officedocument.presentationml.slide+xml"/>
  <Override PartName="/ppt/slides/slide3480.xml" ContentType="application/vnd.openxmlformats-officedocument.presentationml.slide+xml"/>
  <Override PartName="/ppt/slides/slide3481.xml" ContentType="application/vnd.openxmlformats-officedocument.presentationml.slide+xml"/>
  <Override PartName="/ppt/slides/slide3482.xml" ContentType="application/vnd.openxmlformats-officedocument.presentationml.slide+xml"/>
  <Override PartName="/ppt/slides/slide3483.xml" ContentType="application/vnd.openxmlformats-officedocument.presentationml.slide+xml"/>
  <Override PartName="/ppt/slides/slide3484.xml" ContentType="application/vnd.openxmlformats-officedocument.presentationml.slide+xml"/>
  <Override PartName="/ppt/slides/slide3485.xml" ContentType="application/vnd.openxmlformats-officedocument.presentationml.slide+xml"/>
  <Override PartName="/ppt/slides/slide3486.xml" ContentType="application/vnd.openxmlformats-officedocument.presentationml.slide+xml"/>
  <Override PartName="/ppt/slides/slide3487.xml" ContentType="application/vnd.openxmlformats-officedocument.presentationml.slide+xml"/>
  <Override PartName="/ppt/slides/slide3488.xml" ContentType="application/vnd.openxmlformats-officedocument.presentationml.slide+xml"/>
  <Override PartName="/ppt/slides/slide3489.xml" ContentType="application/vnd.openxmlformats-officedocument.presentationml.slide+xml"/>
  <Override PartName="/ppt/slides/slide3490.xml" ContentType="application/vnd.openxmlformats-officedocument.presentationml.slide+xml"/>
  <Override PartName="/ppt/slides/slide3491.xml" ContentType="application/vnd.openxmlformats-officedocument.presentationml.slide+xml"/>
  <Override PartName="/ppt/slides/slide3492.xml" ContentType="application/vnd.openxmlformats-officedocument.presentationml.slide+xml"/>
  <Override PartName="/ppt/slides/slide3493.xml" ContentType="application/vnd.openxmlformats-officedocument.presentationml.slide+xml"/>
  <Override PartName="/ppt/slides/slide3494.xml" ContentType="application/vnd.openxmlformats-officedocument.presentationml.slide+xml"/>
  <Override PartName="/ppt/slides/slide3495.xml" ContentType="application/vnd.openxmlformats-officedocument.presentationml.slide+xml"/>
  <Override PartName="/ppt/slides/slide3496.xml" ContentType="application/vnd.openxmlformats-officedocument.presentationml.slide+xml"/>
  <Override PartName="/ppt/slides/slide3497.xml" ContentType="application/vnd.openxmlformats-officedocument.presentationml.slide+xml"/>
  <Override PartName="/ppt/slides/slide3498.xml" ContentType="application/vnd.openxmlformats-officedocument.presentationml.slide+xml"/>
  <Override PartName="/ppt/slides/slide3499.xml" ContentType="application/vnd.openxmlformats-officedocument.presentationml.slide+xml"/>
  <Override PartName="/ppt/slides/slide3500.xml" ContentType="application/vnd.openxmlformats-officedocument.presentationml.slide+xml"/>
  <Override PartName="/ppt/slides/slide3501.xml" ContentType="application/vnd.openxmlformats-officedocument.presentationml.slide+xml"/>
  <Override PartName="/ppt/slides/slide3502.xml" ContentType="application/vnd.openxmlformats-officedocument.presentationml.slide+xml"/>
  <Override PartName="/ppt/slides/slide3503.xml" ContentType="application/vnd.openxmlformats-officedocument.presentationml.slide+xml"/>
  <Override PartName="/ppt/slides/slide3504.xml" ContentType="application/vnd.openxmlformats-officedocument.presentationml.slide+xml"/>
  <Override PartName="/ppt/slides/slide3505.xml" ContentType="application/vnd.openxmlformats-officedocument.presentationml.slide+xml"/>
  <Override PartName="/ppt/slides/slide3506.xml" ContentType="application/vnd.openxmlformats-officedocument.presentationml.slide+xml"/>
  <Override PartName="/ppt/slides/slide3507.xml" ContentType="application/vnd.openxmlformats-officedocument.presentationml.slide+xml"/>
  <Override PartName="/ppt/slides/slide3508.xml" ContentType="application/vnd.openxmlformats-officedocument.presentationml.slide+xml"/>
  <Override PartName="/ppt/slides/slide3509.xml" ContentType="application/vnd.openxmlformats-officedocument.presentationml.slide+xml"/>
  <Override PartName="/ppt/slides/slide3510.xml" ContentType="application/vnd.openxmlformats-officedocument.presentationml.slide+xml"/>
  <Override PartName="/ppt/slides/slide3511.xml" ContentType="application/vnd.openxmlformats-officedocument.presentationml.slide+xml"/>
  <Override PartName="/ppt/slides/slide3512.xml" ContentType="application/vnd.openxmlformats-officedocument.presentationml.slide+xml"/>
  <Override PartName="/ppt/slides/slide3513.xml" ContentType="application/vnd.openxmlformats-officedocument.presentationml.slide+xml"/>
  <Override PartName="/ppt/slides/slide3514.xml" ContentType="application/vnd.openxmlformats-officedocument.presentationml.slide+xml"/>
  <Override PartName="/ppt/slides/slide3515.xml" ContentType="application/vnd.openxmlformats-officedocument.presentationml.slide+xml"/>
  <Override PartName="/ppt/slides/slide3516.xml" ContentType="application/vnd.openxmlformats-officedocument.presentationml.slide+xml"/>
  <Override PartName="/ppt/slides/slide3517.xml" ContentType="application/vnd.openxmlformats-officedocument.presentationml.slide+xml"/>
  <Override PartName="/ppt/slides/slide3518.xml" ContentType="application/vnd.openxmlformats-officedocument.presentationml.slide+xml"/>
  <Override PartName="/ppt/slides/slide3519.xml" ContentType="application/vnd.openxmlformats-officedocument.presentationml.slide+xml"/>
  <Override PartName="/ppt/slides/slide3520.xml" ContentType="application/vnd.openxmlformats-officedocument.presentationml.slide+xml"/>
  <Override PartName="/ppt/slides/slide3521.xml" ContentType="application/vnd.openxmlformats-officedocument.presentationml.slide+xml"/>
  <Override PartName="/ppt/slides/slide3522.xml" ContentType="application/vnd.openxmlformats-officedocument.presentationml.slide+xml"/>
  <Override PartName="/ppt/slides/slide3523.xml" ContentType="application/vnd.openxmlformats-officedocument.presentationml.slide+xml"/>
  <Override PartName="/ppt/slides/slide3524.xml" ContentType="application/vnd.openxmlformats-officedocument.presentationml.slide+xml"/>
  <Override PartName="/ppt/slides/slide3525.xml" ContentType="application/vnd.openxmlformats-officedocument.presentationml.slide+xml"/>
  <Override PartName="/ppt/slides/slide3526.xml" ContentType="application/vnd.openxmlformats-officedocument.presentationml.slide+xml"/>
  <Override PartName="/ppt/slides/slide3527.xml" ContentType="application/vnd.openxmlformats-officedocument.presentationml.slide+xml"/>
  <Override PartName="/ppt/slides/slide3528.xml" ContentType="application/vnd.openxmlformats-officedocument.presentationml.slide+xml"/>
  <Override PartName="/ppt/slides/slide3529.xml" ContentType="application/vnd.openxmlformats-officedocument.presentationml.slide+xml"/>
  <Override PartName="/ppt/slides/slide3530.xml" ContentType="application/vnd.openxmlformats-officedocument.presentationml.slide+xml"/>
  <Override PartName="/ppt/slides/slide3531.xml" ContentType="application/vnd.openxmlformats-officedocument.presentationml.slide+xml"/>
  <Override PartName="/ppt/slides/slide3532.xml" ContentType="application/vnd.openxmlformats-officedocument.presentationml.slide+xml"/>
  <Override PartName="/ppt/slides/slide3533.xml" ContentType="application/vnd.openxmlformats-officedocument.presentationml.slide+xml"/>
  <Override PartName="/ppt/slides/slide3534.xml" ContentType="application/vnd.openxmlformats-officedocument.presentationml.slide+xml"/>
  <Override PartName="/ppt/slides/slide3535.xml" ContentType="application/vnd.openxmlformats-officedocument.presentationml.slide+xml"/>
  <Override PartName="/ppt/slides/slide3536.xml" ContentType="application/vnd.openxmlformats-officedocument.presentationml.slide+xml"/>
  <Override PartName="/ppt/slides/slide3537.xml" ContentType="application/vnd.openxmlformats-officedocument.presentationml.slide+xml"/>
  <Override PartName="/ppt/slides/slide3538.xml" ContentType="application/vnd.openxmlformats-officedocument.presentationml.slide+xml"/>
  <Override PartName="/ppt/slides/slide3539.xml" ContentType="application/vnd.openxmlformats-officedocument.presentationml.slide+xml"/>
  <Override PartName="/ppt/slides/slide3540.xml" ContentType="application/vnd.openxmlformats-officedocument.presentationml.slide+xml"/>
  <Override PartName="/ppt/slides/slide3541.xml" ContentType="application/vnd.openxmlformats-officedocument.presentationml.slide+xml"/>
  <Override PartName="/ppt/slides/slide3542.xml" ContentType="application/vnd.openxmlformats-officedocument.presentationml.slide+xml"/>
  <Override PartName="/ppt/slides/slide3543.xml" ContentType="application/vnd.openxmlformats-officedocument.presentationml.slide+xml"/>
  <Override PartName="/ppt/slides/slide3544.xml" ContentType="application/vnd.openxmlformats-officedocument.presentationml.slide+xml"/>
  <Override PartName="/ppt/slides/slide3545.xml" ContentType="application/vnd.openxmlformats-officedocument.presentationml.slide+xml"/>
  <Override PartName="/ppt/slides/slide3546.xml" ContentType="application/vnd.openxmlformats-officedocument.presentationml.slide+xml"/>
  <Override PartName="/ppt/slides/slide3547.xml" ContentType="application/vnd.openxmlformats-officedocument.presentationml.slide+xml"/>
  <Override PartName="/ppt/slides/slide3548.xml" ContentType="application/vnd.openxmlformats-officedocument.presentationml.slide+xml"/>
  <Override PartName="/ppt/slides/slide3549.xml" ContentType="application/vnd.openxmlformats-officedocument.presentationml.slide+xml"/>
  <Override PartName="/ppt/slides/slide3550.xml" ContentType="application/vnd.openxmlformats-officedocument.presentationml.slide+xml"/>
  <Override PartName="/ppt/slides/slide3551.xml" ContentType="application/vnd.openxmlformats-officedocument.presentationml.slide+xml"/>
  <Override PartName="/ppt/slides/slide3552.xml" ContentType="application/vnd.openxmlformats-officedocument.presentationml.slide+xml"/>
  <Override PartName="/ppt/slides/slide3553.xml" ContentType="application/vnd.openxmlformats-officedocument.presentationml.slide+xml"/>
  <Override PartName="/ppt/slides/slide3554.xml" ContentType="application/vnd.openxmlformats-officedocument.presentationml.slide+xml"/>
  <Override PartName="/ppt/slides/slide3555.xml" ContentType="application/vnd.openxmlformats-officedocument.presentationml.slide+xml"/>
  <Override PartName="/ppt/slides/slide3556.xml" ContentType="application/vnd.openxmlformats-officedocument.presentationml.slide+xml"/>
  <Override PartName="/ppt/slides/slide3557.xml" ContentType="application/vnd.openxmlformats-officedocument.presentationml.slide+xml"/>
  <Override PartName="/ppt/slides/slide3558.xml" ContentType="application/vnd.openxmlformats-officedocument.presentationml.slide+xml"/>
  <Override PartName="/ppt/slides/slide3559.xml" ContentType="application/vnd.openxmlformats-officedocument.presentationml.slide+xml"/>
  <Override PartName="/ppt/slides/slide3560.xml" ContentType="application/vnd.openxmlformats-officedocument.presentationml.slide+xml"/>
  <Override PartName="/ppt/slides/slide3561.xml" ContentType="application/vnd.openxmlformats-officedocument.presentationml.slide+xml"/>
  <Override PartName="/ppt/slides/slide3562.xml" ContentType="application/vnd.openxmlformats-officedocument.presentationml.slide+xml"/>
  <Override PartName="/ppt/slides/slide3563.xml" ContentType="application/vnd.openxmlformats-officedocument.presentationml.slide+xml"/>
  <Override PartName="/ppt/slides/slide3564.xml" ContentType="application/vnd.openxmlformats-officedocument.presentationml.slide+xml"/>
  <Override PartName="/ppt/slides/slide3565.xml" ContentType="application/vnd.openxmlformats-officedocument.presentationml.slide+xml"/>
  <Override PartName="/ppt/slides/slide3566.xml" ContentType="application/vnd.openxmlformats-officedocument.presentationml.slide+xml"/>
  <Override PartName="/ppt/slides/slide3567.xml" ContentType="application/vnd.openxmlformats-officedocument.presentationml.slide+xml"/>
  <Override PartName="/ppt/slides/slide3568.xml" ContentType="application/vnd.openxmlformats-officedocument.presentationml.slide+xml"/>
  <Override PartName="/ppt/slides/slide3569.xml" ContentType="application/vnd.openxmlformats-officedocument.presentationml.slide+xml"/>
  <Override PartName="/ppt/slides/slide3570.xml" ContentType="application/vnd.openxmlformats-officedocument.presentationml.slide+xml"/>
  <Override PartName="/ppt/slides/slide3571.xml" ContentType="application/vnd.openxmlformats-officedocument.presentationml.slide+xml"/>
  <Override PartName="/ppt/slides/slide3572.xml" ContentType="application/vnd.openxmlformats-officedocument.presentationml.slide+xml"/>
  <Override PartName="/ppt/slides/slide3573.xml" ContentType="application/vnd.openxmlformats-officedocument.presentationml.slide+xml"/>
  <Override PartName="/ppt/slides/slide3574.xml" ContentType="application/vnd.openxmlformats-officedocument.presentationml.slide+xml"/>
  <Override PartName="/ppt/slides/slide3575.xml" ContentType="application/vnd.openxmlformats-officedocument.presentationml.slide+xml"/>
  <Override PartName="/ppt/slides/slide3576.xml" ContentType="application/vnd.openxmlformats-officedocument.presentationml.slide+xml"/>
  <Override PartName="/ppt/slides/slide3577.xml" ContentType="application/vnd.openxmlformats-officedocument.presentationml.slide+xml"/>
  <Override PartName="/ppt/slides/slide3578.xml" ContentType="application/vnd.openxmlformats-officedocument.presentationml.slide+xml"/>
  <Override PartName="/ppt/slides/slide3579.xml" ContentType="application/vnd.openxmlformats-officedocument.presentationml.slide+xml"/>
  <Override PartName="/ppt/slides/slide3580.xml" ContentType="application/vnd.openxmlformats-officedocument.presentationml.slide+xml"/>
  <Override PartName="/ppt/slides/slide3581.xml" ContentType="application/vnd.openxmlformats-officedocument.presentationml.slide+xml"/>
  <Override PartName="/ppt/slides/slide3582.xml" ContentType="application/vnd.openxmlformats-officedocument.presentationml.slide+xml"/>
  <Override PartName="/ppt/slides/slide3583.xml" ContentType="application/vnd.openxmlformats-officedocument.presentationml.slide+xml"/>
  <Override PartName="/ppt/slides/slide3584.xml" ContentType="application/vnd.openxmlformats-officedocument.presentationml.slide+xml"/>
  <Override PartName="/ppt/slides/slide3585.xml" ContentType="application/vnd.openxmlformats-officedocument.presentationml.slide+xml"/>
  <Override PartName="/ppt/slides/slide3586.xml" ContentType="application/vnd.openxmlformats-officedocument.presentationml.slide+xml"/>
  <Override PartName="/ppt/slides/slide3587.xml" ContentType="application/vnd.openxmlformats-officedocument.presentationml.slide+xml"/>
  <Override PartName="/ppt/slides/slide3588.xml" ContentType="application/vnd.openxmlformats-officedocument.presentationml.slide+xml"/>
  <Override PartName="/ppt/slides/slide3589.xml" ContentType="application/vnd.openxmlformats-officedocument.presentationml.slide+xml"/>
  <Override PartName="/ppt/slides/slide3590.xml" ContentType="application/vnd.openxmlformats-officedocument.presentationml.slide+xml"/>
  <Override PartName="/ppt/slides/slide3591.xml" ContentType="application/vnd.openxmlformats-officedocument.presentationml.slide+xml"/>
  <Override PartName="/ppt/slides/slide3592.xml" ContentType="application/vnd.openxmlformats-officedocument.presentationml.slide+xml"/>
  <Override PartName="/ppt/slides/slide3593.xml" ContentType="application/vnd.openxmlformats-officedocument.presentationml.slide+xml"/>
  <Override PartName="/ppt/slides/slide3594.xml" ContentType="application/vnd.openxmlformats-officedocument.presentationml.slide+xml"/>
  <Override PartName="/ppt/slides/slide3595.xml" ContentType="application/vnd.openxmlformats-officedocument.presentationml.slide+xml"/>
  <Override PartName="/ppt/slides/slide3596.xml" ContentType="application/vnd.openxmlformats-officedocument.presentationml.slide+xml"/>
  <Override PartName="/ppt/slides/slide3597.xml" ContentType="application/vnd.openxmlformats-officedocument.presentationml.slide+xml"/>
  <Override PartName="/ppt/slides/slide3598.xml" ContentType="application/vnd.openxmlformats-officedocument.presentationml.slide+xml"/>
  <Override PartName="/ppt/slides/slide3599.xml" ContentType="application/vnd.openxmlformats-officedocument.presentationml.slide+xml"/>
  <Override PartName="/ppt/slides/slide3600.xml" ContentType="application/vnd.openxmlformats-officedocument.presentationml.slide+xml"/>
  <Override PartName="/ppt/slides/slide3601.xml" ContentType="application/vnd.openxmlformats-officedocument.presentationml.slide+xml"/>
  <Override PartName="/ppt/slides/slide3602.xml" ContentType="application/vnd.openxmlformats-officedocument.presentationml.slide+xml"/>
  <Override PartName="/ppt/slides/slide3603.xml" ContentType="application/vnd.openxmlformats-officedocument.presentationml.slide+xml"/>
  <Override PartName="/ppt/slides/slide3604.xml" ContentType="application/vnd.openxmlformats-officedocument.presentationml.slide+xml"/>
  <Override PartName="/ppt/slides/slide3605.xml" ContentType="application/vnd.openxmlformats-officedocument.presentationml.slide+xml"/>
  <Override PartName="/ppt/slides/slide3606.xml" ContentType="application/vnd.openxmlformats-officedocument.presentationml.slide+xml"/>
  <Override PartName="/ppt/slides/slide3607.xml" ContentType="application/vnd.openxmlformats-officedocument.presentationml.slide+xml"/>
  <Override PartName="/ppt/slides/slide3608.xml" ContentType="application/vnd.openxmlformats-officedocument.presentationml.slide+xml"/>
  <Override PartName="/ppt/slides/slide3609.xml" ContentType="application/vnd.openxmlformats-officedocument.presentationml.slide+xml"/>
  <Override PartName="/ppt/slides/slide3610.xml" ContentType="application/vnd.openxmlformats-officedocument.presentationml.slide+xml"/>
  <Override PartName="/ppt/slides/slide3611.xml" ContentType="application/vnd.openxmlformats-officedocument.presentationml.slide+xml"/>
  <Override PartName="/ppt/slides/slide3612.xml" ContentType="application/vnd.openxmlformats-officedocument.presentationml.slide+xml"/>
  <Override PartName="/ppt/slides/slide3613.xml" ContentType="application/vnd.openxmlformats-officedocument.presentationml.slide+xml"/>
  <Override PartName="/ppt/slides/slide3614.xml" ContentType="application/vnd.openxmlformats-officedocument.presentationml.slide+xml"/>
  <Override PartName="/ppt/slides/slide3615.xml" ContentType="application/vnd.openxmlformats-officedocument.presentationml.slide+xml"/>
  <Override PartName="/ppt/slides/slide3616.xml" ContentType="application/vnd.openxmlformats-officedocument.presentationml.slide+xml"/>
  <Override PartName="/ppt/slides/slide3617.xml" ContentType="application/vnd.openxmlformats-officedocument.presentationml.slide+xml"/>
  <Override PartName="/ppt/slides/slide3618.xml" ContentType="application/vnd.openxmlformats-officedocument.presentationml.slide+xml"/>
  <Override PartName="/ppt/slides/slide3619.xml" ContentType="application/vnd.openxmlformats-officedocument.presentationml.slide+xml"/>
  <Override PartName="/ppt/slides/slide3620.xml" ContentType="application/vnd.openxmlformats-officedocument.presentationml.slide+xml"/>
  <Override PartName="/ppt/slides/slide3621.xml" ContentType="application/vnd.openxmlformats-officedocument.presentationml.slide+xml"/>
  <Override PartName="/ppt/slides/slide3622.xml" ContentType="application/vnd.openxmlformats-officedocument.presentationml.slide+xml"/>
  <Override PartName="/ppt/slides/slide3623.xml" ContentType="application/vnd.openxmlformats-officedocument.presentationml.slide+xml"/>
  <Override PartName="/ppt/slides/slide3624.xml" ContentType="application/vnd.openxmlformats-officedocument.presentationml.slide+xml"/>
  <Override PartName="/ppt/slides/slide3625.xml" ContentType="application/vnd.openxmlformats-officedocument.presentationml.slide+xml"/>
  <Override PartName="/ppt/slides/slide3626.xml" ContentType="application/vnd.openxmlformats-officedocument.presentationml.slide+xml"/>
  <Override PartName="/ppt/slides/slide3627.xml" ContentType="application/vnd.openxmlformats-officedocument.presentationml.slide+xml"/>
  <Override PartName="/ppt/slides/slide3628.xml" ContentType="application/vnd.openxmlformats-officedocument.presentationml.slide+xml"/>
  <Override PartName="/ppt/slides/slide3629.xml" ContentType="application/vnd.openxmlformats-officedocument.presentationml.slide+xml"/>
  <Override PartName="/ppt/slides/slide3630.xml" ContentType="application/vnd.openxmlformats-officedocument.presentationml.slide+xml"/>
  <Override PartName="/ppt/slides/slide3631.xml" ContentType="application/vnd.openxmlformats-officedocument.presentationml.slide+xml"/>
  <Override PartName="/ppt/slides/slide3632.xml" ContentType="application/vnd.openxmlformats-officedocument.presentationml.slide+xml"/>
  <Override PartName="/ppt/slides/slide3633.xml" ContentType="application/vnd.openxmlformats-officedocument.presentationml.slide+xml"/>
  <Override PartName="/ppt/slides/slide3634.xml" ContentType="application/vnd.openxmlformats-officedocument.presentationml.slide+xml"/>
  <Override PartName="/ppt/slides/slide3635.xml" ContentType="application/vnd.openxmlformats-officedocument.presentationml.slide+xml"/>
  <Override PartName="/ppt/slides/slide3636.xml" ContentType="application/vnd.openxmlformats-officedocument.presentationml.slide+xml"/>
  <Override PartName="/ppt/slides/slide3637.xml" ContentType="application/vnd.openxmlformats-officedocument.presentationml.slide+xml"/>
  <Override PartName="/ppt/slides/slide3638.xml" ContentType="application/vnd.openxmlformats-officedocument.presentationml.slide+xml"/>
  <Override PartName="/ppt/slides/slide3639.xml" ContentType="application/vnd.openxmlformats-officedocument.presentationml.slide+xml"/>
  <Override PartName="/ppt/slides/slide3640.xml" ContentType="application/vnd.openxmlformats-officedocument.presentationml.slide+xml"/>
  <Override PartName="/ppt/slides/slide3641.xml" ContentType="application/vnd.openxmlformats-officedocument.presentationml.slide+xml"/>
  <Override PartName="/ppt/slides/slide3642.xml" ContentType="application/vnd.openxmlformats-officedocument.presentationml.slide+xml"/>
  <Override PartName="/ppt/slides/slide3643.xml" ContentType="application/vnd.openxmlformats-officedocument.presentationml.slide+xml"/>
  <Override PartName="/ppt/slides/slide3644.xml" ContentType="application/vnd.openxmlformats-officedocument.presentationml.slide+xml"/>
  <Override PartName="/ppt/slides/slide3645.xml" ContentType="application/vnd.openxmlformats-officedocument.presentationml.slide+xml"/>
  <Override PartName="/ppt/slides/slide3646.xml" ContentType="application/vnd.openxmlformats-officedocument.presentationml.slide+xml"/>
  <Override PartName="/ppt/slides/slide3647.xml" ContentType="application/vnd.openxmlformats-officedocument.presentationml.slide+xml"/>
  <Override PartName="/ppt/slides/slide3648.xml" ContentType="application/vnd.openxmlformats-officedocument.presentationml.slide+xml"/>
  <Override PartName="/ppt/slides/slide3649.xml" ContentType="application/vnd.openxmlformats-officedocument.presentationml.slide+xml"/>
  <Override PartName="/ppt/slides/slide3650.xml" ContentType="application/vnd.openxmlformats-officedocument.presentationml.slide+xml"/>
  <Override PartName="/ppt/slides/slide3651.xml" ContentType="application/vnd.openxmlformats-officedocument.presentationml.slide+xml"/>
  <Override PartName="/ppt/slides/slide3652.xml" ContentType="application/vnd.openxmlformats-officedocument.presentationml.slide+xml"/>
  <Override PartName="/ppt/slides/slide3653.xml" ContentType="application/vnd.openxmlformats-officedocument.presentationml.slide+xml"/>
  <Override PartName="/ppt/slides/slide3654.xml" ContentType="application/vnd.openxmlformats-officedocument.presentationml.slide+xml"/>
  <Override PartName="/ppt/slides/slide3655.xml" ContentType="application/vnd.openxmlformats-officedocument.presentationml.slide+xml"/>
  <Override PartName="/ppt/slides/slide3656.xml" ContentType="application/vnd.openxmlformats-officedocument.presentationml.slide+xml"/>
  <Override PartName="/ppt/slides/slide3657.xml" ContentType="application/vnd.openxmlformats-officedocument.presentationml.slide+xml"/>
  <Override PartName="/ppt/slides/slide3658.xml" ContentType="application/vnd.openxmlformats-officedocument.presentationml.slide+xml"/>
  <Override PartName="/ppt/slides/slide3659.xml" ContentType="application/vnd.openxmlformats-officedocument.presentationml.slide+xml"/>
  <Override PartName="/ppt/slides/slide3660.xml" ContentType="application/vnd.openxmlformats-officedocument.presentationml.slide+xml"/>
  <Override PartName="/ppt/slides/slide3661.xml" ContentType="application/vnd.openxmlformats-officedocument.presentationml.slide+xml"/>
  <Override PartName="/ppt/slides/slide3662.xml" ContentType="application/vnd.openxmlformats-officedocument.presentationml.slide+xml"/>
  <Override PartName="/ppt/slides/slide3663.xml" ContentType="application/vnd.openxmlformats-officedocument.presentationml.slide+xml"/>
  <Override PartName="/ppt/slides/slide3664.xml" ContentType="application/vnd.openxmlformats-officedocument.presentationml.slide+xml"/>
  <Override PartName="/ppt/slides/slide3665.xml" ContentType="application/vnd.openxmlformats-officedocument.presentationml.slide+xml"/>
  <Override PartName="/ppt/slides/slide3666.xml" ContentType="application/vnd.openxmlformats-officedocument.presentationml.slide+xml"/>
  <Override PartName="/ppt/slides/slide3667.xml" ContentType="application/vnd.openxmlformats-officedocument.presentationml.slide+xml"/>
  <Override PartName="/ppt/slides/slide3668.xml" ContentType="application/vnd.openxmlformats-officedocument.presentationml.slide+xml"/>
  <Override PartName="/ppt/slides/slide3669.xml" ContentType="application/vnd.openxmlformats-officedocument.presentationml.slide+xml"/>
  <Override PartName="/ppt/slides/slide3670.xml" ContentType="application/vnd.openxmlformats-officedocument.presentationml.slide+xml"/>
  <Override PartName="/ppt/slides/slide3671.xml" ContentType="application/vnd.openxmlformats-officedocument.presentationml.slide+xml"/>
  <Override PartName="/ppt/slides/slide3672.xml" ContentType="application/vnd.openxmlformats-officedocument.presentationml.slide+xml"/>
  <Override PartName="/ppt/slides/slide3673.xml" ContentType="application/vnd.openxmlformats-officedocument.presentationml.slide+xml"/>
  <Override PartName="/ppt/slides/slide3674.xml" ContentType="application/vnd.openxmlformats-officedocument.presentationml.slide+xml"/>
  <Override PartName="/ppt/slides/slide3675.xml" ContentType="application/vnd.openxmlformats-officedocument.presentationml.slide+xml"/>
  <Override PartName="/ppt/slides/slide3676.xml" ContentType="application/vnd.openxmlformats-officedocument.presentationml.slide+xml"/>
  <Override PartName="/ppt/slides/slide3677.xml" ContentType="application/vnd.openxmlformats-officedocument.presentationml.slide+xml"/>
  <Override PartName="/ppt/slides/slide3678.xml" ContentType="application/vnd.openxmlformats-officedocument.presentationml.slide+xml"/>
  <Override PartName="/ppt/slides/slide3679.xml" ContentType="application/vnd.openxmlformats-officedocument.presentationml.slide+xml"/>
  <Override PartName="/ppt/slides/slide3680.xml" ContentType="application/vnd.openxmlformats-officedocument.presentationml.slide+xml"/>
  <Override PartName="/ppt/slides/slide3681.xml" ContentType="application/vnd.openxmlformats-officedocument.presentationml.slide+xml"/>
  <Override PartName="/ppt/slides/slide3682.xml" ContentType="application/vnd.openxmlformats-officedocument.presentationml.slide+xml"/>
  <Override PartName="/ppt/slides/slide3683.xml" ContentType="application/vnd.openxmlformats-officedocument.presentationml.slide+xml"/>
  <Override PartName="/ppt/slides/slide3684.xml" ContentType="application/vnd.openxmlformats-officedocument.presentationml.slide+xml"/>
  <Override PartName="/ppt/slides/slide3685.xml" ContentType="application/vnd.openxmlformats-officedocument.presentationml.slide+xml"/>
  <Override PartName="/ppt/slides/slide3686.xml" ContentType="application/vnd.openxmlformats-officedocument.presentationml.slide+xml"/>
  <Override PartName="/ppt/slides/slide3687.xml" ContentType="application/vnd.openxmlformats-officedocument.presentationml.slide+xml"/>
  <Override PartName="/ppt/slides/slide3688.xml" ContentType="application/vnd.openxmlformats-officedocument.presentationml.slide+xml"/>
  <Override PartName="/ppt/slides/slide3689.xml" ContentType="application/vnd.openxmlformats-officedocument.presentationml.slide+xml"/>
  <Override PartName="/ppt/slides/slide3690.xml" ContentType="application/vnd.openxmlformats-officedocument.presentationml.slide+xml"/>
  <Override PartName="/ppt/slides/slide3691.xml" ContentType="application/vnd.openxmlformats-officedocument.presentationml.slide+xml"/>
  <Override PartName="/ppt/slides/slide3692.xml" ContentType="application/vnd.openxmlformats-officedocument.presentationml.slide+xml"/>
  <Override PartName="/ppt/slides/slide3693.xml" ContentType="application/vnd.openxmlformats-officedocument.presentationml.slide+xml"/>
  <Override PartName="/ppt/slides/slide3694.xml" ContentType="application/vnd.openxmlformats-officedocument.presentationml.slide+xml"/>
  <Override PartName="/ppt/slides/slide3695.xml" ContentType="application/vnd.openxmlformats-officedocument.presentationml.slide+xml"/>
  <Override PartName="/ppt/slides/slide3696.xml" ContentType="application/vnd.openxmlformats-officedocument.presentationml.slide+xml"/>
  <Override PartName="/ppt/slides/slide3697.xml" ContentType="application/vnd.openxmlformats-officedocument.presentationml.slide+xml"/>
  <Override PartName="/ppt/slides/slide3698.xml" ContentType="application/vnd.openxmlformats-officedocument.presentationml.slide+xml"/>
  <Override PartName="/ppt/slides/slide3699.xml" ContentType="application/vnd.openxmlformats-officedocument.presentationml.slide+xml"/>
  <Override PartName="/ppt/slides/slide3700.xml" ContentType="application/vnd.openxmlformats-officedocument.presentationml.slide+xml"/>
  <Override PartName="/ppt/slides/slide3701.xml" ContentType="application/vnd.openxmlformats-officedocument.presentationml.slide+xml"/>
  <Override PartName="/ppt/slides/slide3702.xml" ContentType="application/vnd.openxmlformats-officedocument.presentationml.slide+xml"/>
  <Override PartName="/ppt/slides/slide3703.xml" ContentType="application/vnd.openxmlformats-officedocument.presentationml.slide+xml"/>
  <Override PartName="/ppt/slides/slide3704.xml" ContentType="application/vnd.openxmlformats-officedocument.presentationml.slide+xml"/>
  <Override PartName="/ppt/slides/slide3705.xml" ContentType="application/vnd.openxmlformats-officedocument.presentationml.slide+xml"/>
  <Override PartName="/ppt/slides/slide3706.xml" ContentType="application/vnd.openxmlformats-officedocument.presentationml.slide+xml"/>
  <Override PartName="/ppt/slides/slide3707.xml" ContentType="application/vnd.openxmlformats-officedocument.presentationml.slide+xml"/>
  <Override PartName="/ppt/slides/slide3708.xml" ContentType="application/vnd.openxmlformats-officedocument.presentationml.slide+xml"/>
  <Override PartName="/ppt/slides/slide3709.xml" ContentType="application/vnd.openxmlformats-officedocument.presentationml.slide+xml"/>
  <Override PartName="/ppt/slides/slide3710.xml" ContentType="application/vnd.openxmlformats-officedocument.presentationml.slide+xml"/>
  <Override PartName="/ppt/slides/slide3711.xml" ContentType="application/vnd.openxmlformats-officedocument.presentationml.slide+xml"/>
  <Override PartName="/ppt/slides/slide3712.xml" ContentType="application/vnd.openxmlformats-officedocument.presentationml.slide+xml"/>
  <Override PartName="/ppt/slides/slide3713.xml" ContentType="application/vnd.openxmlformats-officedocument.presentationml.slide+xml"/>
  <Override PartName="/ppt/slides/slide3714.xml" ContentType="application/vnd.openxmlformats-officedocument.presentationml.slide+xml"/>
  <Override PartName="/ppt/slides/slide3715.xml" ContentType="application/vnd.openxmlformats-officedocument.presentationml.slide+xml"/>
  <Override PartName="/ppt/slides/slide3716.xml" ContentType="application/vnd.openxmlformats-officedocument.presentationml.slide+xml"/>
  <Override PartName="/ppt/slides/slide3717.xml" ContentType="application/vnd.openxmlformats-officedocument.presentationml.slide+xml"/>
  <Override PartName="/ppt/slides/slide3718.xml" ContentType="application/vnd.openxmlformats-officedocument.presentationml.slide+xml"/>
  <Override PartName="/ppt/slides/slide3719.xml" ContentType="application/vnd.openxmlformats-officedocument.presentationml.slide+xml"/>
  <Override PartName="/ppt/slides/slide3720.xml" ContentType="application/vnd.openxmlformats-officedocument.presentationml.slide+xml"/>
  <Override PartName="/ppt/slides/slide3721.xml" ContentType="application/vnd.openxmlformats-officedocument.presentationml.slide+xml"/>
  <Override PartName="/ppt/slides/slide3722.xml" ContentType="application/vnd.openxmlformats-officedocument.presentationml.slide+xml"/>
  <Override PartName="/ppt/slides/slide3723.xml" ContentType="application/vnd.openxmlformats-officedocument.presentationml.slide+xml"/>
  <Override PartName="/ppt/slides/slide3724.xml" ContentType="application/vnd.openxmlformats-officedocument.presentationml.slide+xml"/>
  <Override PartName="/ppt/slides/slide3725.xml" ContentType="application/vnd.openxmlformats-officedocument.presentationml.slide+xml"/>
  <Override PartName="/ppt/slides/slide3726.xml" ContentType="application/vnd.openxmlformats-officedocument.presentationml.slide+xml"/>
  <Override PartName="/ppt/slides/slide3727.xml" ContentType="application/vnd.openxmlformats-officedocument.presentationml.slide+xml"/>
  <Override PartName="/ppt/slides/slide3728.xml" ContentType="application/vnd.openxmlformats-officedocument.presentationml.slide+xml"/>
  <Override PartName="/ppt/slides/slide3729.xml" ContentType="application/vnd.openxmlformats-officedocument.presentationml.slide+xml"/>
  <Override PartName="/ppt/slides/slide3730.xml" ContentType="application/vnd.openxmlformats-officedocument.presentationml.slide+xml"/>
  <Override PartName="/ppt/slides/slide3731.xml" ContentType="application/vnd.openxmlformats-officedocument.presentationml.slide+xml"/>
  <Override PartName="/ppt/slides/slide3732.xml" ContentType="application/vnd.openxmlformats-officedocument.presentationml.slide+xml"/>
  <Override PartName="/ppt/slides/slide3733.xml" ContentType="application/vnd.openxmlformats-officedocument.presentationml.slide+xml"/>
  <Override PartName="/ppt/slides/slide3734.xml" ContentType="application/vnd.openxmlformats-officedocument.presentationml.slide+xml"/>
  <Override PartName="/ppt/slides/slide3735.xml" ContentType="application/vnd.openxmlformats-officedocument.presentationml.slide+xml"/>
  <Override PartName="/ppt/slides/slide3736.xml" ContentType="application/vnd.openxmlformats-officedocument.presentationml.slide+xml"/>
  <Override PartName="/ppt/slides/slide3737.xml" ContentType="application/vnd.openxmlformats-officedocument.presentationml.slide+xml"/>
  <Override PartName="/ppt/slides/slide3738.xml" ContentType="application/vnd.openxmlformats-officedocument.presentationml.slide+xml"/>
  <Override PartName="/ppt/slides/slide3739.xml" ContentType="application/vnd.openxmlformats-officedocument.presentationml.slide+xml"/>
  <Override PartName="/ppt/slides/slide3740.xml" ContentType="application/vnd.openxmlformats-officedocument.presentationml.slide+xml"/>
  <Override PartName="/ppt/slides/slide3741.xml" ContentType="application/vnd.openxmlformats-officedocument.presentationml.slide+xml"/>
  <Override PartName="/ppt/slides/slide3742.xml" ContentType="application/vnd.openxmlformats-officedocument.presentationml.slide+xml"/>
  <Override PartName="/ppt/slides/slide3743.xml" ContentType="application/vnd.openxmlformats-officedocument.presentationml.slide+xml"/>
  <Override PartName="/ppt/slides/slide3744.xml" ContentType="application/vnd.openxmlformats-officedocument.presentationml.slide+xml"/>
  <Override PartName="/ppt/slides/slide3745.xml" ContentType="application/vnd.openxmlformats-officedocument.presentationml.slide+xml"/>
  <Override PartName="/ppt/slides/slide3746.xml" ContentType="application/vnd.openxmlformats-officedocument.presentationml.slide+xml"/>
  <Override PartName="/ppt/slides/slide3747.xml" ContentType="application/vnd.openxmlformats-officedocument.presentationml.slide+xml"/>
  <Override PartName="/ppt/slides/slide3748.xml" ContentType="application/vnd.openxmlformats-officedocument.presentationml.slide+xml"/>
  <Override PartName="/ppt/slides/slide3749.xml" ContentType="application/vnd.openxmlformats-officedocument.presentationml.slide+xml"/>
  <Override PartName="/ppt/slides/slide3750.xml" ContentType="application/vnd.openxmlformats-officedocument.presentationml.slide+xml"/>
  <Override PartName="/ppt/slides/slide3751.xml" ContentType="application/vnd.openxmlformats-officedocument.presentationml.slide+xml"/>
  <Override PartName="/ppt/slides/slide3752.xml" ContentType="application/vnd.openxmlformats-officedocument.presentationml.slide+xml"/>
  <Override PartName="/ppt/slides/slide3753.xml" ContentType="application/vnd.openxmlformats-officedocument.presentationml.slide+xml"/>
  <Override PartName="/ppt/slides/slide3754.xml" ContentType="application/vnd.openxmlformats-officedocument.presentationml.slide+xml"/>
  <Override PartName="/ppt/slides/slide3755.xml" ContentType="application/vnd.openxmlformats-officedocument.presentationml.slide+xml"/>
  <Override PartName="/ppt/slides/slide3756.xml" ContentType="application/vnd.openxmlformats-officedocument.presentationml.slide+xml"/>
  <Override PartName="/ppt/slides/slide3757.xml" ContentType="application/vnd.openxmlformats-officedocument.presentationml.slide+xml"/>
  <Override PartName="/ppt/slides/slide3758.xml" ContentType="application/vnd.openxmlformats-officedocument.presentationml.slide+xml"/>
  <Override PartName="/ppt/slides/slide3759.xml" ContentType="application/vnd.openxmlformats-officedocument.presentationml.slide+xml"/>
  <Override PartName="/ppt/slides/slide3760.xml" ContentType="application/vnd.openxmlformats-officedocument.presentationml.slide+xml"/>
  <Override PartName="/ppt/slides/slide3761.xml" ContentType="application/vnd.openxmlformats-officedocument.presentationml.slide+xml"/>
  <Override PartName="/ppt/slides/slide3762.xml" ContentType="application/vnd.openxmlformats-officedocument.presentationml.slide+xml"/>
  <Override PartName="/ppt/slides/slide3763.xml" ContentType="application/vnd.openxmlformats-officedocument.presentationml.slide+xml"/>
  <Override PartName="/ppt/slides/slide3764.xml" ContentType="application/vnd.openxmlformats-officedocument.presentationml.slide+xml"/>
  <Override PartName="/ppt/slides/slide3765.xml" ContentType="application/vnd.openxmlformats-officedocument.presentationml.slide+xml"/>
  <Override PartName="/ppt/slides/slide3766.xml" ContentType="application/vnd.openxmlformats-officedocument.presentationml.slide+xml"/>
  <Override PartName="/ppt/slides/slide3767.xml" ContentType="application/vnd.openxmlformats-officedocument.presentationml.slide+xml"/>
  <Override PartName="/ppt/slides/slide3768.xml" ContentType="application/vnd.openxmlformats-officedocument.presentationml.slide+xml"/>
  <Override PartName="/ppt/slides/slide3769.xml" ContentType="application/vnd.openxmlformats-officedocument.presentationml.slide+xml"/>
  <Override PartName="/ppt/slides/slide3770.xml" ContentType="application/vnd.openxmlformats-officedocument.presentationml.slide+xml"/>
  <Override PartName="/ppt/slides/slide3771.xml" ContentType="application/vnd.openxmlformats-officedocument.presentationml.slide+xml"/>
  <Override PartName="/ppt/slides/slide3772.xml" ContentType="application/vnd.openxmlformats-officedocument.presentationml.slide+xml"/>
  <Override PartName="/ppt/slides/slide3773.xml" ContentType="application/vnd.openxmlformats-officedocument.presentationml.slide+xml"/>
  <Override PartName="/ppt/slides/slide3774.xml" ContentType="application/vnd.openxmlformats-officedocument.presentationml.slide+xml"/>
  <Override PartName="/ppt/slides/slide3775.xml" ContentType="application/vnd.openxmlformats-officedocument.presentationml.slide+xml"/>
  <Override PartName="/ppt/slides/slide3776.xml" ContentType="application/vnd.openxmlformats-officedocument.presentationml.slide+xml"/>
  <Override PartName="/ppt/slides/slide3777.xml" ContentType="application/vnd.openxmlformats-officedocument.presentationml.slide+xml"/>
  <Override PartName="/ppt/slides/slide3778.xml" ContentType="application/vnd.openxmlformats-officedocument.presentationml.slide+xml"/>
  <Override PartName="/ppt/slides/slide3779.xml" ContentType="application/vnd.openxmlformats-officedocument.presentationml.slide+xml"/>
  <Override PartName="/ppt/slides/slide3780.xml" ContentType="application/vnd.openxmlformats-officedocument.presentationml.slide+xml"/>
  <Override PartName="/ppt/slides/slide3781.xml" ContentType="application/vnd.openxmlformats-officedocument.presentationml.slide+xml"/>
  <Override PartName="/ppt/slides/slide3782.xml" ContentType="application/vnd.openxmlformats-officedocument.presentationml.slide+xml"/>
  <Override PartName="/ppt/slides/slide3783.xml" ContentType="application/vnd.openxmlformats-officedocument.presentationml.slide+xml"/>
  <Override PartName="/ppt/slides/slide3784.xml" ContentType="application/vnd.openxmlformats-officedocument.presentationml.slide+xml"/>
  <Override PartName="/ppt/slides/slide3785.xml" ContentType="application/vnd.openxmlformats-officedocument.presentationml.slide+xml"/>
  <Override PartName="/ppt/slides/slide3786.xml" ContentType="application/vnd.openxmlformats-officedocument.presentationml.slide+xml"/>
  <Override PartName="/ppt/slides/slide3787.xml" ContentType="application/vnd.openxmlformats-officedocument.presentationml.slide+xml"/>
  <Override PartName="/ppt/slides/slide3788.xml" ContentType="application/vnd.openxmlformats-officedocument.presentationml.slide+xml"/>
  <Override PartName="/ppt/slides/slide3789.xml" ContentType="application/vnd.openxmlformats-officedocument.presentationml.slide+xml"/>
  <Override PartName="/ppt/slides/slide3790.xml" ContentType="application/vnd.openxmlformats-officedocument.presentationml.slide+xml"/>
  <Override PartName="/ppt/slides/slide3791.xml" ContentType="application/vnd.openxmlformats-officedocument.presentationml.slide+xml"/>
  <Override PartName="/ppt/slides/slide3792.xml" ContentType="application/vnd.openxmlformats-officedocument.presentationml.slide+xml"/>
  <Override PartName="/ppt/slides/slide3793.xml" ContentType="application/vnd.openxmlformats-officedocument.presentationml.slide+xml"/>
  <Override PartName="/ppt/slides/slide3794.xml" ContentType="application/vnd.openxmlformats-officedocument.presentationml.slide+xml"/>
  <Override PartName="/ppt/slides/slide3795.xml" ContentType="application/vnd.openxmlformats-officedocument.presentationml.slide+xml"/>
  <Override PartName="/ppt/slides/slide3796.xml" ContentType="application/vnd.openxmlformats-officedocument.presentationml.slide+xml"/>
  <Override PartName="/ppt/slides/slide3797.xml" ContentType="application/vnd.openxmlformats-officedocument.presentationml.slide+xml"/>
  <Override PartName="/ppt/slides/slide3798.xml" ContentType="application/vnd.openxmlformats-officedocument.presentationml.slide+xml"/>
  <Override PartName="/ppt/slides/slide3799.xml" ContentType="application/vnd.openxmlformats-officedocument.presentationml.slide+xml"/>
  <Override PartName="/ppt/slides/slide3800.xml" ContentType="application/vnd.openxmlformats-officedocument.presentationml.slide+xml"/>
  <Override PartName="/ppt/slides/slide3801.xml" ContentType="application/vnd.openxmlformats-officedocument.presentationml.slide+xml"/>
  <Override PartName="/ppt/slides/slide3802.xml" ContentType="application/vnd.openxmlformats-officedocument.presentationml.slide+xml"/>
  <Override PartName="/ppt/slides/slide3803.xml" ContentType="application/vnd.openxmlformats-officedocument.presentationml.slide+xml"/>
  <Override PartName="/ppt/slides/slide3804.xml" ContentType="application/vnd.openxmlformats-officedocument.presentationml.slide+xml"/>
  <Override PartName="/ppt/slides/slide3805.xml" ContentType="application/vnd.openxmlformats-officedocument.presentationml.slide+xml"/>
  <Override PartName="/ppt/slides/slide3806.xml" ContentType="application/vnd.openxmlformats-officedocument.presentationml.slide+xml"/>
  <Override PartName="/ppt/slides/slide3807.xml" ContentType="application/vnd.openxmlformats-officedocument.presentationml.slide+xml"/>
  <Override PartName="/ppt/slides/slide3808.xml" ContentType="application/vnd.openxmlformats-officedocument.presentationml.slide+xml"/>
  <Override PartName="/ppt/slides/slide3809.xml" ContentType="application/vnd.openxmlformats-officedocument.presentationml.slide+xml"/>
  <Override PartName="/ppt/slides/slide3810.xml" ContentType="application/vnd.openxmlformats-officedocument.presentationml.slide+xml"/>
  <Override PartName="/ppt/slides/slide3811.xml" ContentType="application/vnd.openxmlformats-officedocument.presentationml.slide+xml"/>
  <Override PartName="/ppt/slides/slide3812.xml" ContentType="application/vnd.openxmlformats-officedocument.presentationml.slide+xml"/>
  <Override PartName="/ppt/slides/slide3813.xml" ContentType="application/vnd.openxmlformats-officedocument.presentationml.slide+xml"/>
  <Override PartName="/ppt/slides/slide3814.xml" ContentType="application/vnd.openxmlformats-officedocument.presentationml.slide+xml"/>
  <Override PartName="/ppt/slides/slide3815.xml" ContentType="application/vnd.openxmlformats-officedocument.presentationml.slide+xml"/>
  <Override PartName="/ppt/slides/slide3816.xml" ContentType="application/vnd.openxmlformats-officedocument.presentationml.slide+xml"/>
  <Override PartName="/ppt/slides/slide3817.xml" ContentType="application/vnd.openxmlformats-officedocument.presentationml.slide+xml"/>
  <Override PartName="/ppt/slides/slide3818.xml" ContentType="application/vnd.openxmlformats-officedocument.presentationml.slide+xml"/>
  <Override PartName="/ppt/slides/slide3819.xml" ContentType="application/vnd.openxmlformats-officedocument.presentationml.slide+xml"/>
  <Override PartName="/ppt/slides/slide3820.xml" ContentType="application/vnd.openxmlformats-officedocument.presentationml.slide+xml"/>
  <Override PartName="/ppt/slides/slide3821.xml" ContentType="application/vnd.openxmlformats-officedocument.presentationml.slide+xml"/>
  <Override PartName="/ppt/slides/slide3822.xml" ContentType="application/vnd.openxmlformats-officedocument.presentationml.slide+xml"/>
  <Override PartName="/ppt/slides/slide3823.xml" ContentType="application/vnd.openxmlformats-officedocument.presentationml.slide+xml"/>
  <Override PartName="/ppt/slides/slide3824.xml" ContentType="application/vnd.openxmlformats-officedocument.presentationml.slide+xml"/>
  <Override PartName="/ppt/slides/slide3825.xml" ContentType="application/vnd.openxmlformats-officedocument.presentationml.slide+xml"/>
  <Override PartName="/ppt/slides/slide3826.xml" ContentType="application/vnd.openxmlformats-officedocument.presentationml.slide+xml"/>
  <Override PartName="/ppt/slides/slide3827.xml" ContentType="application/vnd.openxmlformats-officedocument.presentationml.slide+xml"/>
  <Override PartName="/ppt/slides/slide3828.xml" ContentType="application/vnd.openxmlformats-officedocument.presentationml.slide+xml"/>
  <Override PartName="/ppt/slides/slide3829.xml" ContentType="application/vnd.openxmlformats-officedocument.presentationml.slide+xml"/>
  <Override PartName="/ppt/slides/slide3830.xml" ContentType="application/vnd.openxmlformats-officedocument.presentationml.slide+xml"/>
  <Override PartName="/ppt/slides/slide3831.xml" ContentType="application/vnd.openxmlformats-officedocument.presentationml.slide+xml"/>
  <Override PartName="/ppt/slides/slide3832.xml" ContentType="application/vnd.openxmlformats-officedocument.presentationml.slide+xml"/>
  <Override PartName="/ppt/slides/slide3833.xml" ContentType="application/vnd.openxmlformats-officedocument.presentationml.slide+xml"/>
  <Override PartName="/ppt/slides/slide3834.xml" ContentType="application/vnd.openxmlformats-officedocument.presentationml.slide+xml"/>
  <Override PartName="/ppt/slides/slide3835.xml" ContentType="application/vnd.openxmlformats-officedocument.presentationml.slide+xml"/>
  <Override PartName="/ppt/slides/slide3836.xml" ContentType="application/vnd.openxmlformats-officedocument.presentationml.slide+xml"/>
  <Override PartName="/ppt/slides/slide3837.xml" ContentType="application/vnd.openxmlformats-officedocument.presentationml.slide+xml"/>
  <Override PartName="/ppt/slides/slide3838.xml" ContentType="application/vnd.openxmlformats-officedocument.presentationml.slide+xml"/>
  <Override PartName="/ppt/slides/slide3839.xml" ContentType="application/vnd.openxmlformats-officedocument.presentationml.slide+xml"/>
  <Override PartName="/ppt/slides/slide3840.xml" ContentType="application/vnd.openxmlformats-officedocument.presentationml.slide+xml"/>
  <Override PartName="/ppt/slides/slide3841.xml" ContentType="application/vnd.openxmlformats-officedocument.presentationml.slide+xml"/>
  <Override PartName="/ppt/slides/slide3842.xml" ContentType="application/vnd.openxmlformats-officedocument.presentationml.slide+xml"/>
  <Override PartName="/ppt/slides/slide3843.xml" ContentType="application/vnd.openxmlformats-officedocument.presentationml.slide+xml"/>
  <Override PartName="/ppt/slides/slide3844.xml" ContentType="application/vnd.openxmlformats-officedocument.presentationml.slide+xml"/>
  <Override PartName="/ppt/slides/slide3845.xml" ContentType="application/vnd.openxmlformats-officedocument.presentationml.slide+xml"/>
  <Override PartName="/ppt/slides/slide3846.xml" ContentType="application/vnd.openxmlformats-officedocument.presentationml.slide+xml"/>
  <Override PartName="/ppt/slides/slide3847.xml" ContentType="application/vnd.openxmlformats-officedocument.presentationml.slide+xml"/>
  <Override PartName="/ppt/slides/slide3848.xml" ContentType="application/vnd.openxmlformats-officedocument.presentationml.slide+xml"/>
  <Override PartName="/ppt/slides/slide3849.xml" ContentType="application/vnd.openxmlformats-officedocument.presentationml.slide+xml"/>
  <Override PartName="/ppt/slides/slide3850.xml" ContentType="application/vnd.openxmlformats-officedocument.presentationml.slide+xml"/>
  <Override PartName="/ppt/slides/slide3851.xml" ContentType="application/vnd.openxmlformats-officedocument.presentationml.slide+xml"/>
  <Override PartName="/ppt/slides/slide3852.xml" ContentType="application/vnd.openxmlformats-officedocument.presentationml.slide+xml"/>
  <Override PartName="/ppt/slides/slide3853.xml" ContentType="application/vnd.openxmlformats-officedocument.presentationml.slide+xml"/>
  <Override PartName="/ppt/slides/slide3854.xml" ContentType="application/vnd.openxmlformats-officedocument.presentationml.slide+xml"/>
  <Override PartName="/ppt/slides/slide3855.xml" ContentType="application/vnd.openxmlformats-officedocument.presentationml.slide+xml"/>
  <Override PartName="/ppt/slides/slide3856.xml" ContentType="application/vnd.openxmlformats-officedocument.presentationml.slide+xml"/>
  <Override PartName="/ppt/slides/slide3857.xml" ContentType="application/vnd.openxmlformats-officedocument.presentationml.slide+xml"/>
  <Override PartName="/ppt/slides/slide3858.xml" ContentType="application/vnd.openxmlformats-officedocument.presentationml.slide+xml"/>
  <Override PartName="/ppt/slides/slide3859.xml" ContentType="application/vnd.openxmlformats-officedocument.presentationml.slide+xml"/>
  <Override PartName="/ppt/slides/slide3860.xml" ContentType="application/vnd.openxmlformats-officedocument.presentationml.slide+xml"/>
  <Override PartName="/ppt/slides/slide3861.xml" ContentType="application/vnd.openxmlformats-officedocument.presentationml.slide+xml"/>
  <Override PartName="/ppt/slides/slide3862.xml" ContentType="application/vnd.openxmlformats-officedocument.presentationml.slide+xml"/>
  <Override PartName="/ppt/slides/slide3863.xml" ContentType="application/vnd.openxmlformats-officedocument.presentationml.slide+xml"/>
  <Override PartName="/ppt/slides/slide3864.xml" ContentType="application/vnd.openxmlformats-officedocument.presentationml.slide+xml"/>
  <Override PartName="/ppt/slides/slide3865.xml" ContentType="application/vnd.openxmlformats-officedocument.presentationml.slide+xml"/>
  <Override PartName="/ppt/slides/slide3866.xml" ContentType="application/vnd.openxmlformats-officedocument.presentationml.slide+xml"/>
  <Override PartName="/ppt/slides/slide3867.xml" ContentType="application/vnd.openxmlformats-officedocument.presentationml.slide+xml"/>
  <Override PartName="/ppt/slides/slide3868.xml" ContentType="application/vnd.openxmlformats-officedocument.presentationml.slide+xml"/>
  <Override PartName="/ppt/slides/slide3869.xml" ContentType="application/vnd.openxmlformats-officedocument.presentationml.slide+xml"/>
  <Override PartName="/ppt/slides/slide3870.xml" ContentType="application/vnd.openxmlformats-officedocument.presentationml.slide+xml"/>
  <Override PartName="/ppt/slides/slide3871.xml" ContentType="application/vnd.openxmlformats-officedocument.presentationml.slide+xml"/>
  <Override PartName="/ppt/slides/slide3872.xml" ContentType="application/vnd.openxmlformats-officedocument.presentationml.slide+xml"/>
  <Override PartName="/ppt/slides/slide3873.xml" ContentType="application/vnd.openxmlformats-officedocument.presentationml.slide+xml"/>
  <Override PartName="/ppt/slides/slide3874.xml" ContentType="application/vnd.openxmlformats-officedocument.presentationml.slide+xml"/>
  <Override PartName="/ppt/slides/slide3875.xml" ContentType="application/vnd.openxmlformats-officedocument.presentationml.slide+xml"/>
  <Override PartName="/ppt/slides/slide3876.xml" ContentType="application/vnd.openxmlformats-officedocument.presentationml.slide+xml"/>
  <Override PartName="/ppt/slides/slide3877.xml" ContentType="application/vnd.openxmlformats-officedocument.presentationml.slide+xml"/>
  <Override PartName="/ppt/slides/slide3878.xml" ContentType="application/vnd.openxmlformats-officedocument.presentationml.slide+xml"/>
  <Override PartName="/ppt/slides/slide3879.xml" ContentType="application/vnd.openxmlformats-officedocument.presentationml.slide+xml"/>
  <Override PartName="/ppt/slides/slide3880.xml" ContentType="application/vnd.openxmlformats-officedocument.presentationml.slide+xml"/>
  <Override PartName="/ppt/slides/slide3881.xml" ContentType="application/vnd.openxmlformats-officedocument.presentationml.slide+xml"/>
  <Override PartName="/ppt/slides/slide3882.xml" ContentType="application/vnd.openxmlformats-officedocument.presentationml.slide+xml"/>
  <Override PartName="/ppt/slides/slide3883.xml" ContentType="application/vnd.openxmlformats-officedocument.presentationml.slide+xml"/>
  <Override PartName="/ppt/slides/slide3884.xml" ContentType="application/vnd.openxmlformats-officedocument.presentationml.slide+xml"/>
  <Override PartName="/ppt/slides/slide3885.xml" ContentType="application/vnd.openxmlformats-officedocument.presentationml.slide+xml"/>
  <Override PartName="/ppt/slides/slide3886.xml" ContentType="application/vnd.openxmlformats-officedocument.presentationml.slide+xml"/>
  <Override PartName="/ppt/slides/slide3887.xml" ContentType="application/vnd.openxmlformats-officedocument.presentationml.slide+xml"/>
  <Override PartName="/ppt/slides/slide3888.xml" ContentType="application/vnd.openxmlformats-officedocument.presentationml.slide+xml"/>
  <Override PartName="/ppt/slides/slide3889.xml" ContentType="application/vnd.openxmlformats-officedocument.presentationml.slide+xml"/>
  <Override PartName="/ppt/slides/slide3890.xml" ContentType="application/vnd.openxmlformats-officedocument.presentationml.slide+xml"/>
  <Override PartName="/ppt/slides/slide3891.xml" ContentType="application/vnd.openxmlformats-officedocument.presentationml.slide+xml"/>
  <Override PartName="/ppt/slides/slide3892.xml" ContentType="application/vnd.openxmlformats-officedocument.presentationml.slide+xml"/>
  <Override PartName="/ppt/slides/slide3893.xml" ContentType="application/vnd.openxmlformats-officedocument.presentationml.slide+xml"/>
  <Override PartName="/ppt/slides/slide3894.xml" ContentType="application/vnd.openxmlformats-officedocument.presentationml.slide+xml"/>
  <Override PartName="/ppt/slides/slide3895.xml" ContentType="application/vnd.openxmlformats-officedocument.presentationml.slide+xml"/>
  <Override PartName="/ppt/slides/slide3896.xml" ContentType="application/vnd.openxmlformats-officedocument.presentationml.slide+xml"/>
  <Override PartName="/ppt/slides/slide3897.xml" ContentType="application/vnd.openxmlformats-officedocument.presentationml.slide+xml"/>
  <Override PartName="/ppt/slides/slide3898.xml" ContentType="application/vnd.openxmlformats-officedocument.presentationml.slide+xml"/>
  <Override PartName="/ppt/slides/slide3899.xml" ContentType="application/vnd.openxmlformats-officedocument.presentationml.slide+xml"/>
  <Override PartName="/ppt/slides/slide3900.xml" ContentType="application/vnd.openxmlformats-officedocument.presentationml.slide+xml"/>
  <Override PartName="/ppt/slides/slide3901.xml" ContentType="application/vnd.openxmlformats-officedocument.presentationml.slide+xml"/>
  <Override PartName="/ppt/slides/slide3902.xml" ContentType="application/vnd.openxmlformats-officedocument.presentationml.slide+xml"/>
  <Override PartName="/ppt/slides/slide3903.xml" ContentType="application/vnd.openxmlformats-officedocument.presentationml.slide+xml"/>
  <Override PartName="/ppt/slides/slide3904.xml" ContentType="application/vnd.openxmlformats-officedocument.presentationml.slide+xml"/>
  <Override PartName="/ppt/slides/slide3905.xml" ContentType="application/vnd.openxmlformats-officedocument.presentationml.slide+xml"/>
  <Override PartName="/ppt/slides/slide3906.xml" ContentType="application/vnd.openxmlformats-officedocument.presentationml.slide+xml"/>
  <Override PartName="/ppt/slides/slide3907.xml" ContentType="application/vnd.openxmlformats-officedocument.presentationml.slide+xml"/>
  <Override PartName="/ppt/slides/slide3908.xml" ContentType="application/vnd.openxmlformats-officedocument.presentationml.slide+xml"/>
  <Override PartName="/ppt/slides/slide3909.xml" ContentType="application/vnd.openxmlformats-officedocument.presentationml.slide+xml"/>
  <Override PartName="/ppt/slides/slide3910.xml" ContentType="application/vnd.openxmlformats-officedocument.presentationml.slide+xml"/>
  <Override PartName="/ppt/slides/slide3911.xml" ContentType="application/vnd.openxmlformats-officedocument.presentationml.slide+xml"/>
  <Override PartName="/ppt/slides/slide3912.xml" ContentType="application/vnd.openxmlformats-officedocument.presentationml.slide+xml"/>
  <Override PartName="/ppt/slides/slide3913.xml" ContentType="application/vnd.openxmlformats-officedocument.presentationml.slide+xml"/>
  <Override PartName="/ppt/slides/slide3914.xml" ContentType="application/vnd.openxmlformats-officedocument.presentationml.slide+xml"/>
  <Override PartName="/ppt/slides/slide3915.xml" ContentType="application/vnd.openxmlformats-officedocument.presentationml.slide+xml"/>
  <Override PartName="/ppt/slides/slide3916.xml" ContentType="application/vnd.openxmlformats-officedocument.presentationml.slide+xml"/>
  <Override PartName="/ppt/slides/slide3917.xml" ContentType="application/vnd.openxmlformats-officedocument.presentationml.slide+xml"/>
  <Override PartName="/ppt/slides/slide3918.xml" ContentType="application/vnd.openxmlformats-officedocument.presentationml.slide+xml"/>
  <Override PartName="/ppt/slides/slide3919.xml" ContentType="application/vnd.openxmlformats-officedocument.presentationml.slide+xml"/>
  <Override PartName="/ppt/slides/slide3920.xml" ContentType="application/vnd.openxmlformats-officedocument.presentationml.slide+xml"/>
  <Override PartName="/ppt/slides/slide3921.xml" ContentType="application/vnd.openxmlformats-officedocument.presentationml.slide+xml"/>
  <Override PartName="/ppt/slides/slide3922.xml" ContentType="application/vnd.openxmlformats-officedocument.presentationml.slide+xml"/>
  <Override PartName="/ppt/slides/slide3923.xml" ContentType="application/vnd.openxmlformats-officedocument.presentationml.slide+xml"/>
  <Override PartName="/ppt/slides/slide3924.xml" ContentType="application/vnd.openxmlformats-officedocument.presentationml.slide+xml"/>
  <Override PartName="/ppt/slides/slide3925.xml" ContentType="application/vnd.openxmlformats-officedocument.presentationml.slide+xml"/>
  <Override PartName="/ppt/slides/slide3926.xml" ContentType="application/vnd.openxmlformats-officedocument.presentationml.slide+xml"/>
  <Override PartName="/ppt/slides/slide3927.xml" ContentType="application/vnd.openxmlformats-officedocument.presentationml.slide+xml"/>
  <Override PartName="/ppt/slides/slide3928.xml" ContentType="application/vnd.openxmlformats-officedocument.presentationml.slide+xml"/>
  <Override PartName="/ppt/slides/slide3929.xml" ContentType="application/vnd.openxmlformats-officedocument.presentationml.slide+xml"/>
  <Override PartName="/ppt/slides/slide3930.xml" ContentType="application/vnd.openxmlformats-officedocument.presentationml.slide+xml"/>
  <Override PartName="/ppt/slides/slide3931.xml" ContentType="application/vnd.openxmlformats-officedocument.presentationml.slide+xml"/>
  <Override PartName="/ppt/slides/slide3932.xml" ContentType="application/vnd.openxmlformats-officedocument.presentationml.slide+xml"/>
  <Override PartName="/ppt/slides/slide3933.xml" ContentType="application/vnd.openxmlformats-officedocument.presentationml.slide+xml"/>
  <Override PartName="/ppt/slides/slide3934.xml" ContentType="application/vnd.openxmlformats-officedocument.presentationml.slide+xml"/>
  <Override PartName="/ppt/slides/slide3935.xml" ContentType="application/vnd.openxmlformats-officedocument.presentationml.slide+xml"/>
  <Override PartName="/ppt/slides/slide3936.xml" ContentType="application/vnd.openxmlformats-officedocument.presentationml.slide+xml"/>
  <Override PartName="/ppt/slides/slide3937.xml" ContentType="application/vnd.openxmlformats-officedocument.presentationml.slide+xml"/>
  <Override PartName="/ppt/slides/slide3938.xml" ContentType="application/vnd.openxmlformats-officedocument.presentationml.slide+xml"/>
  <Override PartName="/ppt/slides/slide3939.xml" ContentType="application/vnd.openxmlformats-officedocument.presentationml.slide+xml"/>
  <Override PartName="/ppt/slides/slide3940.xml" ContentType="application/vnd.openxmlformats-officedocument.presentationml.slide+xml"/>
  <Override PartName="/ppt/slides/slide3941.xml" ContentType="application/vnd.openxmlformats-officedocument.presentationml.slide+xml"/>
  <Override PartName="/ppt/slides/slide3942.xml" ContentType="application/vnd.openxmlformats-officedocument.presentationml.slide+xml"/>
  <Override PartName="/ppt/slides/slide3943.xml" ContentType="application/vnd.openxmlformats-officedocument.presentationml.slide+xml"/>
  <Override PartName="/ppt/slides/slide3944.xml" ContentType="application/vnd.openxmlformats-officedocument.presentationml.slide+xml"/>
  <Override PartName="/ppt/slides/slide3945.xml" ContentType="application/vnd.openxmlformats-officedocument.presentationml.slide+xml"/>
  <Override PartName="/ppt/slides/slide3946.xml" ContentType="application/vnd.openxmlformats-officedocument.presentationml.slide+xml"/>
  <Override PartName="/ppt/slides/slide3947.xml" ContentType="application/vnd.openxmlformats-officedocument.presentationml.slide+xml"/>
  <Override PartName="/ppt/slides/slide3948.xml" ContentType="application/vnd.openxmlformats-officedocument.presentationml.slide+xml"/>
  <Override PartName="/ppt/slides/slide3949.xml" ContentType="application/vnd.openxmlformats-officedocument.presentationml.slide+xml"/>
  <Override PartName="/ppt/slides/slide3950.xml" ContentType="application/vnd.openxmlformats-officedocument.presentationml.slide+xml"/>
  <Override PartName="/ppt/slides/slide3951.xml" ContentType="application/vnd.openxmlformats-officedocument.presentationml.slide+xml"/>
  <Override PartName="/ppt/slides/slide3952.xml" ContentType="application/vnd.openxmlformats-officedocument.presentationml.slide+xml"/>
  <Override PartName="/ppt/slides/slide3953.xml" ContentType="application/vnd.openxmlformats-officedocument.presentationml.slide+xml"/>
  <Override PartName="/ppt/slides/slide3954.xml" ContentType="application/vnd.openxmlformats-officedocument.presentationml.slide+xml"/>
  <Override PartName="/ppt/slides/slide3955.xml" ContentType="application/vnd.openxmlformats-officedocument.presentationml.slide+xml"/>
  <Override PartName="/ppt/slides/slide3956.xml" ContentType="application/vnd.openxmlformats-officedocument.presentationml.slide+xml"/>
  <Override PartName="/ppt/slides/slide3957.xml" ContentType="application/vnd.openxmlformats-officedocument.presentationml.slide+xml"/>
  <Override PartName="/ppt/slides/slide3958.xml" ContentType="application/vnd.openxmlformats-officedocument.presentationml.slide+xml"/>
  <Override PartName="/ppt/slides/slide3959.xml" ContentType="application/vnd.openxmlformats-officedocument.presentationml.slide+xml"/>
  <Override PartName="/ppt/slides/slide3960.xml" ContentType="application/vnd.openxmlformats-officedocument.presentationml.slide+xml"/>
  <Override PartName="/ppt/slides/slide3961.xml" ContentType="application/vnd.openxmlformats-officedocument.presentationml.slide+xml"/>
  <Override PartName="/ppt/slides/slide3962.xml" ContentType="application/vnd.openxmlformats-officedocument.presentationml.slide+xml"/>
  <Override PartName="/ppt/slides/slide3963.xml" ContentType="application/vnd.openxmlformats-officedocument.presentationml.slide+xml"/>
  <Override PartName="/ppt/slides/slide3964.xml" ContentType="application/vnd.openxmlformats-officedocument.presentationml.slide+xml"/>
  <Override PartName="/ppt/slides/slide3965.xml" ContentType="application/vnd.openxmlformats-officedocument.presentationml.slide+xml"/>
  <Override PartName="/ppt/slides/slide3966.xml" ContentType="application/vnd.openxmlformats-officedocument.presentationml.slide+xml"/>
  <Override PartName="/ppt/slides/slide3967.xml" ContentType="application/vnd.openxmlformats-officedocument.presentationml.slide+xml"/>
  <Override PartName="/ppt/slides/slide3968.xml" ContentType="application/vnd.openxmlformats-officedocument.presentationml.slide+xml"/>
  <Override PartName="/ppt/slides/slide3969.xml" ContentType="application/vnd.openxmlformats-officedocument.presentationml.slide+xml"/>
  <Override PartName="/ppt/slides/slide3970.xml" ContentType="application/vnd.openxmlformats-officedocument.presentationml.slide+xml"/>
  <Override PartName="/ppt/slides/slide3971.xml" ContentType="application/vnd.openxmlformats-officedocument.presentationml.slide+xml"/>
  <Override PartName="/ppt/slides/slide3972.xml" ContentType="application/vnd.openxmlformats-officedocument.presentationml.slide+xml"/>
  <Override PartName="/ppt/slides/slide3973.xml" ContentType="application/vnd.openxmlformats-officedocument.presentationml.slide+xml"/>
  <Override PartName="/ppt/slides/slide3974.xml" ContentType="application/vnd.openxmlformats-officedocument.presentationml.slide+xml"/>
  <Override PartName="/ppt/slides/slide3975.xml" ContentType="application/vnd.openxmlformats-officedocument.presentationml.slide+xml"/>
  <Override PartName="/ppt/slides/slide3976.xml" ContentType="application/vnd.openxmlformats-officedocument.presentationml.slide+xml"/>
  <Override PartName="/ppt/slides/slide3977.xml" ContentType="application/vnd.openxmlformats-officedocument.presentationml.slide+xml"/>
  <Override PartName="/ppt/slides/slide3978.xml" ContentType="application/vnd.openxmlformats-officedocument.presentationml.slide+xml"/>
  <Override PartName="/ppt/slides/slide3979.xml" ContentType="application/vnd.openxmlformats-officedocument.presentationml.slide+xml"/>
  <Override PartName="/ppt/slides/slide3980.xml" ContentType="application/vnd.openxmlformats-officedocument.presentationml.slide+xml"/>
  <Override PartName="/ppt/slides/slide3981.xml" ContentType="application/vnd.openxmlformats-officedocument.presentationml.slide+xml"/>
  <Override PartName="/ppt/slides/slide3982.xml" ContentType="application/vnd.openxmlformats-officedocument.presentationml.slide+xml"/>
  <Override PartName="/ppt/slides/slide3983.xml" ContentType="application/vnd.openxmlformats-officedocument.presentationml.slide+xml"/>
  <Override PartName="/ppt/slides/slide3984.xml" ContentType="application/vnd.openxmlformats-officedocument.presentationml.slide+xml"/>
  <Override PartName="/ppt/slides/slide3985.xml" ContentType="application/vnd.openxmlformats-officedocument.presentationml.slide+xml"/>
  <Override PartName="/ppt/slides/slide3986.xml" ContentType="application/vnd.openxmlformats-officedocument.presentationml.slide+xml"/>
  <Override PartName="/ppt/slides/slide3987.xml" ContentType="application/vnd.openxmlformats-officedocument.presentationml.slide+xml"/>
  <Override PartName="/ppt/slides/slide3988.xml" ContentType="application/vnd.openxmlformats-officedocument.presentationml.slide+xml"/>
  <Override PartName="/ppt/slides/slide3989.xml" ContentType="application/vnd.openxmlformats-officedocument.presentationml.slide+xml"/>
  <Override PartName="/ppt/slides/slide3990.xml" ContentType="application/vnd.openxmlformats-officedocument.presentationml.slide+xml"/>
  <Override PartName="/ppt/slides/slide3991.xml" ContentType="application/vnd.openxmlformats-officedocument.presentationml.slide+xml"/>
  <Override PartName="/ppt/slides/slide3992.xml" ContentType="application/vnd.openxmlformats-officedocument.presentationml.slide+xml"/>
  <Override PartName="/ppt/slides/slide3993.xml" ContentType="application/vnd.openxmlformats-officedocument.presentationml.slide+xml"/>
  <Override PartName="/ppt/slides/slide3994.xml" ContentType="application/vnd.openxmlformats-officedocument.presentationml.slide+xml"/>
  <Override PartName="/ppt/slides/slide3995.xml" ContentType="application/vnd.openxmlformats-officedocument.presentationml.slide+xml"/>
  <Override PartName="/ppt/slides/slide3996.xml" ContentType="application/vnd.openxmlformats-officedocument.presentationml.slide+xml"/>
  <Override PartName="/ppt/slides/slide3997.xml" ContentType="application/vnd.openxmlformats-officedocument.presentationml.slide+xml"/>
  <Override PartName="/ppt/slides/slide3998.xml" ContentType="application/vnd.openxmlformats-officedocument.presentationml.slide+xml"/>
  <Override PartName="/ppt/slides/slide3999.xml" ContentType="application/vnd.openxmlformats-officedocument.presentationml.slide+xml"/>
  <Override PartName="/ppt/slides/slide4000.xml" ContentType="application/vnd.openxmlformats-officedocument.presentationml.slide+xml"/>
  <Override PartName="/ppt/slides/slide4001.xml" ContentType="application/vnd.openxmlformats-officedocument.presentationml.slide+xml"/>
  <Override PartName="/ppt/slides/slide4002.xml" ContentType="application/vnd.openxmlformats-officedocument.presentationml.slide+xml"/>
  <Override PartName="/ppt/slides/slide4003.xml" ContentType="application/vnd.openxmlformats-officedocument.presentationml.slide+xml"/>
  <Override PartName="/ppt/slides/slide4004.xml" ContentType="application/vnd.openxmlformats-officedocument.presentationml.slide+xml"/>
  <Override PartName="/ppt/slides/slide4005.xml" ContentType="application/vnd.openxmlformats-officedocument.presentationml.slide+xml"/>
  <Override PartName="/ppt/slides/slide4006.xml" ContentType="application/vnd.openxmlformats-officedocument.presentationml.slide+xml"/>
  <Override PartName="/ppt/slides/slide4007.xml" ContentType="application/vnd.openxmlformats-officedocument.presentationml.slide+xml"/>
  <Override PartName="/ppt/slides/slide4008.xml" ContentType="application/vnd.openxmlformats-officedocument.presentationml.slide+xml"/>
  <Override PartName="/ppt/slides/slide4009.xml" ContentType="application/vnd.openxmlformats-officedocument.presentationml.slide+xml"/>
  <Override PartName="/ppt/slides/slide4010.xml" ContentType="application/vnd.openxmlformats-officedocument.presentationml.slide+xml"/>
  <Override PartName="/ppt/slides/slide4011.xml" ContentType="application/vnd.openxmlformats-officedocument.presentationml.slide+xml"/>
  <Override PartName="/ppt/slides/slide4012.xml" ContentType="application/vnd.openxmlformats-officedocument.presentationml.slide+xml"/>
  <Override PartName="/ppt/slides/slide4013.xml" ContentType="application/vnd.openxmlformats-officedocument.presentationml.slide+xml"/>
  <Override PartName="/ppt/slides/slide4014.xml" ContentType="application/vnd.openxmlformats-officedocument.presentationml.slide+xml"/>
  <Override PartName="/ppt/slides/slide4015.xml" ContentType="application/vnd.openxmlformats-officedocument.presentationml.slide+xml"/>
  <Override PartName="/ppt/slides/slide4016.xml" ContentType="application/vnd.openxmlformats-officedocument.presentationml.slide+xml"/>
  <Override PartName="/ppt/slides/slide4017.xml" ContentType="application/vnd.openxmlformats-officedocument.presentationml.slide+xml"/>
  <Override PartName="/ppt/slides/slide4018.xml" ContentType="application/vnd.openxmlformats-officedocument.presentationml.slide+xml"/>
  <Override PartName="/ppt/slides/slide4019.xml" ContentType="application/vnd.openxmlformats-officedocument.presentationml.slide+xml"/>
  <Override PartName="/ppt/slides/slide4020.xml" ContentType="application/vnd.openxmlformats-officedocument.presentationml.slide+xml"/>
  <Override PartName="/ppt/slides/slide4021.xml" ContentType="application/vnd.openxmlformats-officedocument.presentationml.slide+xml"/>
  <Override PartName="/ppt/slides/slide4022.xml" ContentType="application/vnd.openxmlformats-officedocument.presentationml.slide+xml"/>
  <Override PartName="/ppt/slides/slide4023.xml" ContentType="application/vnd.openxmlformats-officedocument.presentationml.slide+xml"/>
  <Override PartName="/ppt/slides/slide4024.xml" ContentType="application/vnd.openxmlformats-officedocument.presentationml.slide+xml"/>
  <Override PartName="/ppt/slides/slide4025.xml" ContentType="application/vnd.openxmlformats-officedocument.presentationml.slide+xml"/>
  <Override PartName="/ppt/slides/slide4026.xml" ContentType="application/vnd.openxmlformats-officedocument.presentationml.slide+xml"/>
  <Override PartName="/ppt/slides/slide4027.xml" ContentType="application/vnd.openxmlformats-officedocument.presentationml.slide+xml"/>
  <Override PartName="/ppt/slides/slide4028.xml" ContentType="application/vnd.openxmlformats-officedocument.presentationml.slide+xml"/>
  <Override PartName="/ppt/slides/slide4029.xml" ContentType="application/vnd.openxmlformats-officedocument.presentationml.slide+xml"/>
  <Override PartName="/ppt/slides/slide4030.xml" ContentType="application/vnd.openxmlformats-officedocument.presentationml.slide+xml"/>
  <Override PartName="/ppt/slides/slide4031.xml" ContentType="application/vnd.openxmlformats-officedocument.presentationml.slide+xml"/>
  <Override PartName="/ppt/slides/slide4032.xml" ContentType="application/vnd.openxmlformats-officedocument.presentationml.slide+xml"/>
  <Override PartName="/ppt/slides/slide4033.xml" ContentType="application/vnd.openxmlformats-officedocument.presentationml.slide+xml"/>
  <Override PartName="/ppt/slides/slide4034.xml" ContentType="application/vnd.openxmlformats-officedocument.presentationml.slide+xml"/>
  <Override PartName="/ppt/slides/slide4035.xml" ContentType="application/vnd.openxmlformats-officedocument.presentationml.slide+xml"/>
  <Override PartName="/ppt/slides/slide4036.xml" ContentType="application/vnd.openxmlformats-officedocument.presentationml.slide+xml"/>
  <Override PartName="/ppt/slides/slide4037.xml" ContentType="application/vnd.openxmlformats-officedocument.presentationml.slide+xml"/>
  <Override PartName="/ppt/slides/slide4038.xml" ContentType="application/vnd.openxmlformats-officedocument.presentationml.slide+xml"/>
  <Override PartName="/ppt/slides/slide4039.xml" ContentType="application/vnd.openxmlformats-officedocument.presentationml.slide+xml"/>
  <Override PartName="/ppt/slides/slide4040.xml" ContentType="application/vnd.openxmlformats-officedocument.presentationml.slide+xml"/>
  <Override PartName="/ppt/slides/slide4041.xml" ContentType="application/vnd.openxmlformats-officedocument.presentationml.slide+xml"/>
  <Override PartName="/ppt/slides/slide4042.xml" ContentType="application/vnd.openxmlformats-officedocument.presentationml.slide+xml"/>
  <Override PartName="/ppt/slides/slide4043.xml" ContentType="application/vnd.openxmlformats-officedocument.presentationml.slide+xml"/>
  <Override PartName="/ppt/slides/slide4044.xml" ContentType="application/vnd.openxmlformats-officedocument.presentationml.slide+xml"/>
  <Override PartName="/ppt/slides/slide4045.xml" ContentType="application/vnd.openxmlformats-officedocument.presentationml.slide+xml"/>
  <Override PartName="/ppt/slides/slide4046.xml" ContentType="application/vnd.openxmlformats-officedocument.presentationml.slide+xml"/>
  <Override PartName="/ppt/slides/slide4047.xml" ContentType="application/vnd.openxmlformats-officedocument.presentationml.slide+xml"/>
  <Override PartName="/ppt/slides/slide4048.xml" ContentType="application/vnd.openxmlformats-officedocument.presentationml.slide+xml"/>
  <Override PartName="/ppt/slides/slide4049.xml" ContentType="application/vnd.openxmlformats-officedocument.presentationml.slide+xml"/>
  <Override PartName="/ppt/slides/slide4050.xml" ContentType="application/vnd.openxmlformats-officedocument.presentationml.slide+xml"/>
  <Override PartName="/ppt/slides/slide4051.xml" ContentType="application/vnd.openxmlformats-officedocument.presentationml.slide+xml"/>
  <Override PartName="/ppt/slides/slide4052.xml" ContentType="application/vnd.openxmlformats-officedocument.presentationml.slide+xml"/>
  <Override PartName="/ppt/slides/slide4053.xml" ContentType="application/vnd.openxmlformats-officedocument.presentationml.slide+xml"/>
  <Override PartName="/ppt/slides/slide4054.xml" ContentType="application/vnd.openxmlformats-officedocument.presentationml.slide+xml"/>
  <Override PartName="/ppt/slides/slide4055.xml" ContentType="application/vnd.openxmlformats-officedocument.presentationml.slide+xml"/>
  <Override PartName="/ppt/slides/slide4056.xml" ContentType="application/vnd.openxmlformats-officedocument.presentationml.slide+xml"/>
  <Override PartName="/ppt/slides/slide4057.xml" ContentType="application/vnd.openxmlformats-officedocument.presentationml.slide+xml"/>
  <Override PartName="/ppt/slides/slide4058.xml" ContentType="application/vnd.openxmlformats-officedocument.presentationml.slide+xml"/>
  <Override PartName="/ppt/slides/slide4059.xml" ContentType="application/vnd.openxmlformats-officedocument.presentationml.slide+xml"/>
  <Override PartName="/ppt/slides/slide4060.xml" ContentType="application/vnd.openxmlformats-officedocument.presentationml.slide+xml"/>
  <Override PartName="/ppt/slides/slide4061.xml" ContentType="application/vnd.openxmlformats-officedocument.presentationml.slide+xml"/>
  <Override PartName="/ppt/slides/slide4062.xml" ContentType="application/vnd.openxmlformats-officedocument.presentationml.slide+xml"/>
  <Override PartName="/ppt/slides/slide4063.xml" ContentType="application/vnd.openxmlformats-officedocument.presentationml.slide+xml"/>
  <Override PartName="/ppt/slides/slide4064.xml" ContentType="application/vnd.openxmlformats-officedocument.presentationml.slide+xml"/>
  <Override PartName="/ppt/slides/slide4065.xml" ContentType="application/vnd.openxmlformats-officedocument.presentationml.slide+xml"/>
  <Override PartName="/ppt/slides/slide4066.xml" ContentType="application/vnd.openxmlformats-officedocument.presentationml.slide+xml"/>
  <Override PartName="/ppt/slides/slide4067.xml" ContentType="application/vnd.openxmlformats-officedocument.presentationml.slide+xml"/>
  <Override PartName="/ppt/slides/slide4068.xml" ContentType="application/vnd.openxmlformats-officedocument.presentationml.slide+xml"/>
  <Override PartName="/ppt/slides/slide4069.xml" ContentType="application/vnd.openxmlformats-officedocument.presentationml.slide+xml"/>
  <Override PartName="/ppt/slides/slide4070.xml" ContentType="application/vnd.openxmlformats-officedocument.presentationml.slide+xml"/>
  <Override PartName="/ppt/slides/slide4071.xml" ContentType="application/vnd.openxmlformats-officedocument.presentationml.slide+xml"/>
  <Override PartName="/ppt/slides/slide4072.xml" ContentType="application/vnd.openxmlformats-officedocument.presentationml.slide+xml"/>
  <Override PartName="/ppt/slides/slide4073.xml" ContentType="application/vnd.openxmlformats-officedocument.presentationml.slide+xml"/>
  <Override PartName="/ppt/slides/slide4074.xml" ContentType="application/vnd.openxmlformats-officedocument.presentationml.slide+xml"/>
  <Override PartName="/ppt/slides/slide4075.xml" ContentType="application/vnd.openxmlformats-officedocument.presentationml.slide+xml"/>
  <Override PartName="/ppt/slides/slide4076.xml" ContentType="application/vnd.openxmlformats-officedocument.presentationml.slide+xml"/>
  <Override PartName="/ppt/slides/slide4077.xml" ContentType="application/vnd.openxmlformats-officedocument.presentationml.slide+xml"/>
  <Override PartName="/ppt/slides/slide4078.xml" ContentType="application/vnd.openxmlformats-officedocument.presentationml.slide+xml"/>
  <Override PartName="/ppt/slides/slide4079.xml" ContentType="application/vnd.openxmlformats-officedocument.presentationml.slide+xml"/>
  <Override PartName="/ppt/slides/slide4080.xml" ContentType="application/vnd.openxmlformats-officedocument.presentationml.slide+xml"/>
  <Override PartName="/ppt/slides/slide4081.xml" ContentType="application/vnd.openxmlformats-officedocument.presentationml.slide+xml"/>
  <Override PartName="/ppt/slides/slide4082.xml" ContentType="application/vnd.openxmlformats-officedocument.presentationml.slide+xml"/>
  <Override PartName="/ppt/slides/slide4083.xml" ContentType="application/vnd.openxmlformats-officedocument.presentationml.slide+xml"/>
  <Override PartName="/ppt/slides/slide4084.xml" ContentType="application/vnd.openxmlformats-officedocument.presentationml.slide+xml"/>
  <Override PartName="/ppt/slides/slide4085.xml" ContentType="application/vnd.openxmlformats-officedocument.presentationml.slide+xml"/>
  <Override PartName="/ppt/slides/slide4086.xml" ContentType="application/vnd.openxmlformats-officedocument.presentationml.slide+xml"/>
  <Override PartName="/ppt/slides/slide4087.xml" ContentType="application/vnd.openxmlformats-officedocument.presentationml.slide+xml"/>
  <Override PartName="/ppt/slides/slide4088.xml" ContentType="application/vnd.openxmlformats-officedocument.presentationml.slide+xml"/>
  <Override PartName="/ppt/slides/slide4089.xml" ContentType="application/vnd.openxmlformats-officedocument.presentationml.slide+xml"/>
  <Override PartName="/ppt/slides/slide4090.xml" ContentType="application/vnd.openxmlformats-officedocument.presentationml.slide+xml"/>
  <Override PartName="/ppt/slides/slide4091.xml" ContentType="application/vnd.openxmlformats-officedocument.presentationml.slide+xml"/>
  <Override PartName="/ppt/slides/slide4092.xml" ContentType="application/vnd.openxmlformats-officedocument.presentationml.slide+xml"/>
  <Override PartName="/ppt/slides/slide4093.xml" ContentType="application/vnd.openxmlformats-officedocument.presentationml.slide+xml"/>
  <Override PartName="/ppt/slides/slide4094.xml" ContentType="application/vnd.openxmlformats-officedocument.presentationml.slide+xml"/>
  <Override PartName="/ppt/slides/slide4095.xml" ContentType="application/vnd.openxmlformats-officedocument.presentationml.slide+xml"/>
  <Override PartName="/ppt/slides/slide4096.xml" ContentType="application/vnd.openxmlformats-officedocument.presentationml.slide+xml"/>
  <Override PartName="/ppt/slides/slide4097.xml" ContentType="application/vnd.openxmlformats-officedocument.presentationml.slide+xml"/>
  <Override PartName="/ppt/slides/slide4098.xml" ContentType="application/vnd.openxmlformats-officedocument.presentationml.slide+xml"/>
  <Override PartName="/ppt/slides/slide4099.xml" ContentType="application/vnd.openxmlformats-officedocument.presentationml.slide+xml"/>
  <Override PartName="/ppt/slides/slide4100.xml" ContentType="application/vnd.openxmlformats-officedocument.presentationml.slide+xml"/>
  <Override PartName="/ppt/slides/slide4101.xml" ContentType="application/vnd.openxmlformats-officedocument.presentationml.slide+xml"/>
  <Override PartName="/ppt/slides/slide4102.xml" ContentType="application/vnd.openxmlformats-officedocument.presentationml.slide+xml"/>
  <Override PartName="/ppt/slides/slide4103.xml" ContentType="application/vnd.openxmlformats-officedocument.presentationml.slide+xml"/>
  <Override PartName="/ppt/slides/slide4104.xml" ContentType="application/vnd.openxmlformats-officedocument.presentationml.slide+xml"/>
  <Override PartName="/ppt/slides/slide4105.xml" ContentType="application/vnd.openxmlformats-officedocument.presentationml.slide+xml"/>
  <Override PartName="/ppt/slides/slide4106.xml" ContentType="application/vnd.openxmlformats-officedocument.presentationml.slide+xml"/>
  <Override PartName="/ppt/slides/slide4107.xml" ContentType="application/vnd.openxmlformats-officedocument.presentationml.slide+xml"/>
  <Override PartName="/ppt/slides/slide4108.xml" ContentType="application/vnd.openxmlformats-officedocument.presentationml.slide+xml"/>
  <Override PartName="/ppt/slides/slide4109.xml" ContentType="application/vnd.openxmlformats-officedocument.presentationml.slide+xml"/>
  <Override PartName="/ppt/slides/slide4110.xml" ContentType="application/vnd.openxmlformats-officedocument.presentationml.slide+xml"/>
  <Override PartName="/ppt/slides/slide4111.xml" ContentType="application/vnd.openxmlformats-officedocument.presentationml.slide+xml"/>
  <Override PartName="/ppt/slides/slide4112.xml" ContentType="application/vnd.openxmlformats-officedocument.presentationml.slide+xml"/>
  <Override PartName="/ppt/slides/slide4113.xml" ContentType="application/vnd.openxmlformats-officedocument.presentationml.slide+xml"/>
  <Override PartName="/ppt/slides/slide4114.xml" ContentType="application/vnd.openxmlformats-officedocument.presentationml.slide+xml"/>
  <Override PartName="/ppt/slides/slide4115.xml" ContentType="application/vnd.openxmlformats-officedocument.presentationml.slide+xml"/>
  <Override PartName="/ppt/slides/slide4116.xml" ContentType="application/vnd.openxmlformats-officedocument.presentationml.slide+xml"/>
  <Override PartName="/ppt/slides/slide4117.xml" ContentType="application/vnd.openxmlformats-officedocument.presentationml.slide+xml"/>
  <Override PartName="/ppt/slides/slide4118.xml" ContentType="application/vnd.openxmlformats-officedocument.presentationml.slide+xml"/>
  <Override PartName="/ppt/slides/slide4119.xml" ContentType="application/vnd.openxmlformats-officedocument.presentationml.slide+xml"/>
  <Override PartName="/ppt/slides/slide4120.xml" ContentType="application/vnd.openxmlformats-officedocument.presentationml.slide+xml"/>
  <Override PartName="/ppt/slides/slide4121.xml" ContentType="application/vnd.openxmlformats-officedocument.presentationml.slide+xml"/>
  <Override PartName="/ppt/slides/slide4122.xml" ContentType="application/vnd.openxmlformats-officedocument.presentationml.slide+xml"/>
  <Override PartName="/ppt/slides/slide4123.xml" ContentType="application/vnd.openxmlformats-officedocument.presentationml.slide+xml"/>
  <Override PartName="/ppt/slides/slide4124.xml" ContentType="application/vnd.openxmlformats-officedocument.presentationml.slide+xml"/>
  <Override PartName="/ppt/slides/slide4125.xml" ContentType="application/vnd.openxmlformats-officedocument.presentationml.slide+xml"/>
  <Override PartName="/ppt/slides/slide4126.xml" ContentType="application/vnd.openxmlformats-officedocument.presentationml.slide+xml"/>
  <Override PartName="/ppt/slides/slide4127.xml" ContentType="application/vnd.openxmlformats-officedocument.presentationml.slide+xml"/>
  <Override PartName="/ppt/slides/slide4128.xml" ContentType="application/vnd.openxmlformats-officedocument.presentationml.slide+xml"/>
  <Override PartName="/ppt/slides/slide4129.xml" ContentType="application/vnd.openxmlformats-officedocument.presentationml.slide+xml"/>
  <Override PartName="/ppt/slides/slide4130.xml" ContentType="application/vnd.openxmlformats-officedocument.presentationml.slide+xml"/>
  <Override PartName="/ppt/slides/slide4131.xml" ContentType="application/vnd.openxmlformats-officedocument.presentationml.slide+xml"/>
  <Override PartName="/ppt/slides/slide4132.xml" ContentType="application/vnd.openxmlformats-officedocument.presentationml.slide+xml"/>
  <Override PartName="/ppt/slides/slide4133.xml" ContentType="application/vnd.openxmlformats-officedocument.presentationml.slide+xml"/>
  <Override PartName="/ppt/slides/slide4134.xml" ContentType="application/vnd.openxmlformats-officedocument.presentationml.slide+xml"/>
  <Override PartName="/ppt/slides/slide4135.xml" ContentType="application/vnd.openxmlformats-officedocument.presentationml.slide+xml"/>
  <Override PartName="/ppt/slides/slide4136.xml" ContentType="application/vnd.openxmlformats-officedocument.presentationml.slide+xml"/>
  <Override PartName="/ppt/slides/slide4137.xml" ContentType="application/vnd.openxmlformats-officedocument.presentationml.slide+xml"/>
  <Override PartName="/ppt/slides/slide4138.xml" ContentType="application/vnd.openxmlformats-officedocument.presentationml.slide+xml"/>
  <Override PartName="/ppt/slides/slide4139.xml" ContentType="application/vnd.openxmlformats-officedocument.presentationml.slide+xml"/>
  <Override PartName="/ppt/slides/slide4140.xml" ContentType="application/vnd.openxmlformats-officedocument.presentationml.slide+xml"/>
  <Override PartName="/ppt/slides/slide4141.xml" ContentType="application/vnd.openxmlformats-officedocument.presentationml.slide+xml"/>
  <Override PartName="/ppt/slides/slide4142.xml" ContentType="application/vnd.openxmlformats-officedocument.presentationml.slide+xml"/>
  <Override PartName="/ppt/slides/slide4143.xml" ContentType="application/vnd.openxmlformats-officedocument.presentationml.slide+xml"/>
  <Override PartName="/ppt/slides/slide4144.xml" ContentType="application/vnd.openxmlformats-officedocument.presentationml.slide+xml"/>
  <Override PartName="/ppt/slides/slide4145.xml" ContentType="application/vnd.openxmlformats-officedocument.presentationml.slide+xml"/>
  <Override PartName="/ppt/slides/slide4146.xml" ContentType="application/vnd.openxmlformats-officedocument.presentationml.slide+xml"/>
  <Override PartName="/ppt/slides/slide4147.xml" ContentType="application/vnd.openxmlformats-officedocument.presentationml.slide+xml"/>
  <Override PartName="/ppt/slides/slide4148.xml" ContentType="application/vnd.openxmlformats-officedocument.presentationml.slide+xml"/>
  <Override PartName="/ppt/slides/slide4149.xml" ContentType="application/vnd.openxmlformats-officedocument.presentationml.slide+xml"/>
  <Override PartName="/ppt/slides/slide4150.xml" ContentType="application/vnd.openxmlformats-officedocument.presentationml.slide+xml"/>
  <Override PartName="/ppt/slides/slide4151.xml" ContentType="application/vnd.openxmlformats-officedocument.presentationml.slide+xml"/>
  <Override PartName="/ppt/slides/slide4152.xml" ContentType="application/vnd.openxmlformats-officedocument.presentationml.slide+xml"/>
  <Override PartName="/ppt/slides/slide4153.xml" ContentType="application/vnd.openxmlformats-officedocument.presentationml.slide+xml"/>
  <Override PartName="/ppt/slides/slide4154.xml" ContentType="application/vnd.openxmlformats-officedocument.presentationml.slide+xml"/>
  <Override PartName="/ppt/slides/slide4155.xml" ContentType="application/vnd.openxmlformats-officedocument.presentationml.slide+xml"/>
  <Override PartName="/ppt/slides/slide4156.xml" ContentType="application/vnd.openxmlformats-officedocument.presentationml.slide+xml"/>
  <Override PartName="/ppt/slides/slide4157.xml" ContentType="application/vnd.openxmlformats-officedocument.presentationml.slide+xml"/>
  <Override PartName="/ppt/slides/slide4158.xml" ContentType="application/vnd.openxmlformats-officedocument.presentationml.slide+xml"/>
  <Override PartName="/ppt/slides/slide4159.xml" ContentType="application/vnd.openxmlformats-officedocument.presentationml.slide+xml"/>
  <Override PartName="/ppt/slides/slide4160.xml" ContentType="application/vnd.openxmlformats-officedocument.presentationml.slide+xml"/>
  <Override PartName="/ppt/slides/slide4161.xml" ContentType="application/vnd.openxmlformats-officedocument.presentationml.slide+xml"/>
  <Override PartName="/ppt/slides/slide4162.xml" ContentType="application/vnd.openxmlformats-officedocument.presentationml.slide+xml"/>
  <Override PartName="/ppt/slides/slide4163.xml" ContentType="application/vnd.openxmlformats-officedocument.presentationml.slide+xml"/>
  <Override PartName="/ppt/slides/slide4164.xml" ContentType="application/vnd.openxmlformats-officedocument.presentationml.slide+xml"/>
  <Override PartName="/ppt/slides/slide4165.xml" ContentType="application/vnd.openxmlformats-officedocument.presentationml.slide+xml"/>
  <Override PartName="/ppt/slides/slide4166.xml" ContentType="application/vnd.openxmlformats-officedocument.presentationml.slide+xml"/>
  <Override PartName="/ppt/slides/slide4167.xml" ContentType="application/vnd.openxmlformats-officedocument.presentationml.slide+xml"/>
  <Override PartName="/ppt/slides/slide4168.xml" ContentType="application/vnd.openxmlformats-officedocument.presentationml.slide+xml"/>
  <Override PartName="/ppt/slides/slide4169.xml" ContentType="application/vnd.openxmlformats-officedocument.presentationml.slide+xml"/>
  <Override PartName="/ppt/slides/slide4170.xml" ContentType="application/vnd.openxmlformats-officedocument.presentationml.slide+xml"/>
  <Override PartName="/ppt/slides/slide4171.xml" ContentType="application/vnd.openxmlformats-officedocument.presentationml.slide+xml"/>
  <Override PartName="/ppt/slides/slide4172.xml" ContentType="application/vnd.openxmlformats-officedocument.presentationml.slide+xml"/>
  <Override PartName="/ppt/slides/slide4173.xml" ContentType="application/vnd.openxmlformats-officedocument.presentationml.slide+xml"/>
  <Override PartName="/ppt/slides/slide4174.xml" ContentType="application/vnd.openxmlformats-officedocument.presentationml.slide+xml"/>
  <Override PartName="/ppt/slides/slide4175.xml" ContentType="application/vnd.openxmlformats-officedocument.presentationml.slide+xml"/>
  <Override PartName="/ppt/slides/slide4176.xml" ContentType="application/vnd.openxmlformats-officedocument.presentationml.slide+xml"/>
  <Override PartName="/ppt/slides/slide4177.xml" ContentType="application/vnd.openxmlformats-officedocument.presentationml.slide+xml"/>
  <Override PartName="/ppt/slides/slide4178.xml" ContentType="application/vnd.openxmlformats-officedocument.presentationml.slide+xml"/>
  <Override PartName="/ppt/slides/slide4179.xml" ContentType="application/vnd.openxmlformats-officedocument.presentationml.slide+xml"/>
  <Override PartName="/ppt/slides/slide4180.xml" ContentType="application/vnd.openxmlformats-officedocument.presentationml.slide+xml"/>
  <Override PartName="/ppt/slides/slide4181.xml" ContentType="application/vnd.openxmlformats-officedocument.presentationml.slide+xml"/>
  <Override PartName="/ppt/slides/slide4182.xml" ContentType="application/vnd.openxmlformats-officedocument.presentationml.slide+xml"/>
  <Override PartName="/ppt/slides/slide4183.xml" ContentType="application/vnd.openxmlformats-officedocument.presentationml.slide+xml"/>
  <Override PartName="/ppt/slides/slide4184.xml" ContentType="application/vnd.openxmlformats-officedocument.presentationml.slide+xml"/>
  <Override PartName="/ppt/slides/slide4185.xml" ContentType="application/vnd.openxmlformats-officedocument.presentationml.slide+xml"/>
  <Override PartName="/ppt/slides/slide4186.xml" ContentType="application/vnd.openxmlformats-officedocument.presentationml.slide+xml"/>
  <Override PartName="/ppt/slides/slide4187.xml" ContentType="application/vnd.openxmlformats-officedocument.presentationml.slide+xml"/>
  <Override PartName="/ppt/slides/slide4188.xml" ContentType="application/vnd.openxmlformats-officedocument.presentationml.slide+xml"/>
  <Override PartName="/ppt/slides/slide4189.xml" ContentType="application/vnd.openxmlformats-officedocument.presentationml.slide+xml"/>
  <Override PartName="/ppt/slides/slide4190.xml" ContentType="application/vnd.openxmlformats-officedocument.presentationml.slide+xml"/>
  <Override PartName="/ppt/slides/slide4191.xml" ContentType="application/vnd.openxmlformats-officedocument.presentationml.slide+xml"/>
  <Override PartName="/ppt/slides/slide4192.xml" ContentType="application/vnd.openxmlformats-officedocument.presentationml.slide+xml"/>
  <Override PartName="/ppt/slides/slide4193.xml" ContentType="application/vnd.openxmlformats-officedocument.presentationml.slide+xml"/>
  <Override PartName="/ppt/slides/slide4194.xml" ContentType="application/vnd.openxmlformats-officedocument.presentationml.slide+xml"/>
  <Override PartName="/ppt/slides/slide4195.xml" ContentType="application/vnd.openxmlformats-officedocument.presentationml.slide+xml"/>
  <Override PartName="/ppt/slides/slide4196.xml" ContentType="application/vnd.openxmlformats-officedocument.presentationml.slide+xml"/>
  <Override PartName="/ppt/slides/slide4197.xml" ContentType="application/vnd.openxmlformats-officedocument.presentationml.slide+xml"/>
  <Override PartName="/ppt/slides/slide4198.xml" ContentType="application/vnd.openxmlformats-officedocument.presentationml.slide+xml"/>
  <Override PartName="/ppt/slides/slide4199.xml" ContentType="application/vnd.openxmlformats-officedocument.presentationml.slide+xml"/>
  <Override PartName="/ppt/slides/slide4200.xml" ContentType="application/vnd.openxmlformats-officedocument.presentationml.slide+xml"/>
  <Override PartName="/ppt/slides/slide4201.xml" ContentType="application/vnd.openxmlformats-officedocument.presentationml.slide+xml"/>
  <Override PartName="/ppt/slides/slide4202.xml" ContentType="application/vnd.openxmlformats-officedocument.presentationml.slide+xml"/>
  <Override PartName="/ppt/slides/slide4203.xml" ContentType="application/vnd.openxmlformats-officedocument.presentationml.slide+xml"/>
  <Override PartName="/ppt/slides/slide4204.xml" ContentType="application/vnd.openxmlformats-officedocument.presentationml.slide+xml"/>
  <Override PartName="/ppt/slides/slide4205.xml" ContentType="application/vnd.openxmlformats-officedocument.presentationml.slide+xml"/>
  <Override PartName="/ppt/slides/slide4206.xml" ContentType="application/vnd.openxmlformats-officedocument.presentationml.slide+xml"/>
  <Override PartName="/ppt/slides/slide4207.xml" ContentType="application/vnd.openxmlformats-officedocument.presentationml.slide+xml"/>
  <Override PartName="/ppt/slides/slide4208.xml" ContentType="application/vnd.openxmlformats-officedocument.presentationml.slide+xml"/>
  <Override PartName="/ppt/slides/slide4209.xml" ContentType="application/vnd.openxmlformats-officedocument.presentationml.slide+xml"/>
  <Override PartName="/ppt/slides/slide4210.xml" ContentType="application/vnd.openxmlformats-officedocument.presentationml.slide+xml"/>
  <Override PartName="/ppt/slides/slide4211.xml" ContentType="application/vnd.openxmlformats-officedocument.presentationml.slide+xml"/>
  <Override PartName="/ppt/slides/slide4212.xml" ContentType="application/vnd.openxmlformats-officedocument.presentationml.slide+xml"/>
  <Override PartName="/ppt/slides/slide4213.xml" ContentType="application/vnd.openxmlformats-officedocument.presentationml.slide+xml"/>
  <Override PartName="/ppt/slides/slide4214.xml" ContentType="application/vnd.openxmlformats-officedocument.presentationml.slide+xml"/>
  <Override PartName="/ppt/slides/slide4215.xml" ContentType="application/vnd.openxmlformats-officedocument.presentationml.slide+xml"/>
  <Override PartName="/ppt/slides/slide4216.xml" ContentType="application/vnd.openxmlformats-officedocument.presentationml.slide+xml"/>
  <Override PartName="/ppt/slides/slide4217.xml" ContentType="application/vnd.openxmlformats-officedocument.presentationml.slide+xml"/>
  <Override PartName="/ppt/slides/slide4218.xml" ContentType="application/vnd.openxmlformats-officedocument.presentationml.slide+xml"/>
  <Override PartName="/ppt/slides/slide4219.xml" ContentType="application/vnd.openxmlformats-officedocument.presentationml.slide+xml"/>
  <Override PartName="/ppt/slides/slide4220.xml" ContentType="application/vnd.openxmlformats-officedocument.presentationml.slide+xml"/>
  <Override PartName="/ppt/slides/slide4221.xml" ContentType="application/vnd.openxmlformats-officedocument.presentationml.slide+xml"/>
  <Override PartName="/ppt/slides/slide4222.xml" ContentType="application/vnd.openxmlformats-officedocument.presentationml.slide+xml"/>
  <Override PartName="/ppt/slides/slide4223.xml" ContentType="application/vnd.openxmlformats-officedocument.presentationml.slide+xml"/>
  <Override PartName="/ppt/slides/slide4224.xml" ContentType="application/vnd.openxmlformats-officedocument.presentationml.slide+xml"/>
  <Override PartName="/ppt/slides/slide4225.xml" ContentType="application/vnd.openxmlformats-officedocument.presentationml.slide+xml"/>
  <Override PartName="/ppt/slides/slide4226.xml" ContentType="application/vnd.openxmlformats-officedocument.presentationml.slide+xml"/>
  <Override PartName="/ppt/slides/slide4227.xml" ContentType="application/vnd.openxmlformats-officedocument.presentationml.slide+xml"/>
  <Override PartName="/ppt/slides/slide4228.xml" ContentType="application/vnd.openxmlformats-officedocument.presentationml.slide+xml"/>
  <Override PartName="/ppt/slides/slide4229.xml" ContentType="application/vnd.openxmlformats-officedocument.presentationml.slide+xml"/>
  <Override PartName="/ppt/slides/slide4230.xml" ContentType="application/vnd.openxmlformats-officedocument.presentationml.slide+xml"/>
  <Override PartName="/ppt/slides/slide4231.xml" ContentType="application/vnd.openxmlformats-officedocument.presentationml.slide+xml"/>
  <Override PartName="/ppt/slides/slide4232.xml" ContentType="application/vnd.openxmlformats-officedocument.presentationml.slide+xml"/>
  <Override PartName="/ppt/slides/slide4233.xml" ContentType="application/vnd.openxmlformats-officedocument.presentationml.slide+xml"/>
  <Override PartName="/ppt/slides/slide4234.xml" ContentType="application/vnd.openxmlformats-officedocument.presentationml.slide+xml"/>
  <Override PartName="/ppt/slides/slide4235.xml" ContentType="application/vnd.openxmlformats-officedocument.presentationml.slide+xml"/>
  <Override PartName="/ppt/slides/slide4236.xml" ContentType="application/vnd.openxmlformats-officedocument.presentationml.slide+xml"/>
  <Override PartName="/ppt/slides/slide4237.xml" ContentType="application/vnd.openxmlformats-officedocument.presentationml.slide+xml"/>
  <Override PartName="/ppt/slides/slide4238.xml" ContentType="application/vnd.openxmlformats-officedocument.presentationml.slide+xml"/>
  <Override PartName="/ppt/slides/slide4239.xml" ContentType="application/vnd.openxmlformats-officedocument.presentationml.slide+xml"/>
  <Override PartName="/ppt/slides/slide4240.xml" ContentType="application/vnd.openxmlformats-officedocument.presentationml.slide+xml"/>
  <Override PartName="/ppt/slides/slide4241.xml" ContentType="application/vnd.openxmlformats-officedocument.presentationml.slide+xml"/>
  <Override PartName="/ppt/slides/slide4242.xml" ContentType="application/vnd.openxmlformats-officedocument.presentationml.slide+xml"/>
  <Override PartName="/ppt/slides/slide4243.xml" ContentType="application/vnd.openxmlformats-officedocument.presentationml.slide+xml"/>
  <Override PartName="/ppt/slides/slide4244.xml" ContentType="application/vnd.openxmlformats-officedocument.presentationml.slide+xml"/>
  <Override PartName="/ppt/slides/slide4245.xml" ContentType="application/vnd.openxmlformats-officedocument.presentationml.slide+xml"/>
  <Override PartName="/ppt/slides/slide4246.xml" ContentType="application/vnd.openxmlformats-officedocument.presentationml.slide+xml"/>
  <Override PartName="/ppt/slides/slide4247.xml" ContentType="application/vnd.openxmlformats-officedocument.presentationml.slide+xml"/>
  <Override PartName="/ppt/slides/slide4248.xml" ContentType="application/vnd.openxmlformats-officedocument.presentationml.slide+xml"/>
  <Override PartName="/ppt/slides/slide4249.xml" ContentType="application/vnd.openxmlformats-officedocument.presentationml.slide+xml"/>
  <Override PartName="/ppt/slides/slide4250.xml" ContentType="application/vnd.openxmlformats-officedocument.presentationml.slide+xml"/>
  <Override PartName="/ppt/slides/slide4251.xml" ContentType="application/vnd.openxmlformats-officedocument.presentationml.slide+xml"/>
  <Override PartName="/ppt/slides/slide4252.xml" ContentType="application/vnd.openxmlformats-officedocument.presentationml.slide+xml"/>
  <Override PartName="/ppt/slides/slide4253.xml" ContentType="application/vnd.openxmlformats-officedocument.presentationml.slide+xml"/>
  <Override PartName="/ppt/slides/slide4254.xml" ContentType="application/vnd.openxmlformats-officedocument.presentationml.slide+xml"/>
  <Override PartName="/ppt/slides/slide4255.xml" ContentType="application/vnd.openxmlformats-officedocument.presentationml.slide+xml"/>
  <Override PartName="/ppt/slides/slide4256.xml" ContentType="application/vnd.openxmlformats-officedocument.presentationml.slide+xml"/>
  <Override PartName="/ppt/slides/slide4257.xml" ContentType="application/vnd.openxmlformats-officedocument.presentationml.slide+xml"/>
  <Override PartName="/ppt/slides/slide4258.xml" ContentType="application/vnd.openxmlformats-officedocument.presentationml.slide+xml"/>
  <Override PartName="/ppt/slides/slide4259.xml" ContentType="application/vnd.openxmlformats-officedocument.presentationml.slide+xml"/>
  <Override PartName="/ppt/slides/slide4260.xml" ContentType="application/vnd.openxmlformats-officedocument.presentationml.slide+xml"/>
  <Override PartName="/ppt/slides/slide4261.xml" ContentType="application/vnd.openxmlformats-officedocument.presentationml.slide+xml"/>
  <Override PartName="/ppt/slides/slide4262.xml" ContentType="application/vnd.openxmlformats-officedocument.presentationml.slide+xml"/>
  <Override PartName="/ppt/slides/slide4263.xml" ContentType="application/vnd.openxmlformats-officedocument.presentationml.slide+xml"/>
  <Override PartName="/ppt/slides/slide4264.xml" ContentType="application/vnd.openxmlformats-officedocument.presentationml.slide+xml"/>
  <Override PartName="/ppt/slides/slide4265.xml" ContentType="application/vnd.openxmlformats-officedocument.presentationml.slide+xml"/>
  <Override PartName="/ppt/slides/slide4266.xml" ContentType="application/vnd.openxmlformats-officedocument.presentationml.slide+xml"/>
  <Override PartName="/ppt/slides/slide4267.xml" ContentType="application/vnd.openxmlformats-officedocument.presentationml.slide+xml"/>
  <Override PartName="/ppt/slides/slide4268.xml" ContentType="application/vnd.openxmlformats-officedocument.presentationml.slide+xml"/>
  <Override PartName="/ppt/slides/slide4269.xml" ContentType="application/vnd.openxmlformats-officedocument.presentationml.slide+xml"/>
  <Override PartName="/ppt/slides/slide4270.xml" ContentType="application/vnd.openxmlformats-officedocument.presentationml.slide+xml"/>
  <Override PartName="/ppt/slides/slide4271.xml" ContentType="application/vnd.openxmlformats-officedocument.presentationml.slide+xml"/>
  <Override PartName="/ppt/slides/slide4272.xml" ContentType="application/vnd.openxmlformats-officedocument.presentationml.slide+xml"/>
  <Override PartName="/ppt/slides/slide4273.xml" ContentType="application/vnd.openxmlformats-officedocument.presentationml.slide+xml"/>
  <Override PartName="/ppt/slides/slide4274.xml" ContentType="application/vnd.openxmlformats-officedocument.presentationml.slide+xml"/>
  <Override PartName="/ppt/slides/slide4275.xml" ContentType="application/vnd.openxmlformats-officedocument.presentationml.slide+xml"/>
  <Override PartName="/ppt/slides/slide4276.xml" ContentType="application/vnd.openxmlformats-officedocument.presentationml.slide+xml"/>
  <Override PartName="/ppt/slides/slide4277.xml" ContentType="application/vnd.openxmlformats-officedocument.presentationml.slide+xml"/>
  <Override PartName="/ppt/slides/slide4278.xml" ContentType="application/vnd.openxmlformats-officedocument.presentationml.slide+xml"/>
  <Override PartName="/ppt/slides/slide4279.xml" ContentType="application/vnd.openxmlformats-officedocument.presentationml.slide+xml"/>
  <Override PartName="/ppt/slides/slide4280.xml" ContentType="application/vnd.openxmlformats-officedocument.presentationml.slide+xml"/>
  <Override PartName="/ppt/slides/slide4281.xml" ContentType="application/vnd.openxmlformats-officedocument.presentationml.slide+xml"/>
  <Override PartName="/ppt/slides/slide4282.xml" ContentType="application/vnd.openxmlformats-officedocument.presentationml.slide+xml"/>
  <Override PartName="/ppt/slides/slide4283.xml" ContentType="application/vnd.openxmlformats-officedocument.presentationml.slide+xml"/>
  <Override PartName="/ppt/slides/slide4284.xml" ContentType="application/vnd.openxmlformats-officedocument.presentationml.slide+xml"/>
  <Override PartName="/ppt/slides/slide4285.xml" ContentType="application/vnd.openxmlformats-officedocument.presentationml.slide+xml"/>
  <Override PartName="/ppt/slides/slide4286.xml" ContentType="application/vnd.openxmlformats-officedocument.presentationml.slide+xml"/>
  <Override PartName="/ppt/slides/slide4287.xml" ContentType="application/vnd.openxmlformats-officedocument.presentationml.slide+xml"/>
  <Override PartName="/ppt/slides/slide4288.xml" ContentType="application/vnd.openxmlformats-officedocument.presentationml.slide+xml"/>
  <Override PartName="/ppt/slides/slide4289.xml" ContentType="application/vnd.openxmlformats-officedocument.presentationml.slide+xml"/>
  <Override PartName="/ppt/slides/slide4290.xml" ContentType="application/vnd.openxmlformats-officedocument.presentationml.slide+xml"/>
  <Override PartName="/ppt/slides/slide4291.xml" ContentType="application/vnd.openxmlformats-officedocument.presentationml.slide+xml"/>
  <Override PartName="/ppt/slides/slide4292.xml" ContentType="application/vnd.openxmlformats-officedocument.presentationml.slide+xml"/>
  <Override PartName="/ppt/slides/slide4293.xml" ContentType="application/vnd.openxmlformats-officedocument.presentationml.slide+xml"/>
  <Override PartName="/ppt/slides/slide4294.xml" ContentType="application/vnd.openxmlformats-officedocument.presentationml.slide+xml"/>
  <Override PartName="/ppt/slides/slide4295.xml" ContentType="application/vnd.openxmlformats-officedocument.presentationml.slide+xml"/>
  <Override PartName="/ppt/slides/slide4296.xml" ContentType="application/vnd.openxmlformats-officedocument.presentationml.slide+xml"/>
  <Override PartName="/ppt/slides/slide4297.xml" ContentType="application/vnd.openxmlformats-officedocument.presentationml.slide+xml"/>
  <Override PartName="/ppt/slides/slide4298.xml" ContentType="application/vnd.openxmlformats-officedocument.presentationml.slide+xml"/>
  <Override PartName="/ppt/slides/slide4299.xml" ContentType="application/vnd.openxmlformats-officedocument.presentationml.slide+xml"/>
  <Override PartName="/ppt/slides/slide4300.xml" ContentType="application/vnd.openxmlformats-officedocument.presentationml.slide+xml"/>
  <Override PartName="/ppt/slides/slide4301.xml" ContentType="application/vnd.openxmlformats-officedocument.presentationml.slide+xml"/>
  <Override PartName="/ppt/slides/slide4302.xml" ContentType="application/vnd.openxmlformats-officedocument.presentationml.slide+xml"/>
  <Override PartName="/ppt/slides/slide4303.xml" ContentType="application/vnd.openxmlformats-officedocument.presentationml.slide+xml"/>
  <Override PartName="/ppt/slides/slide4304.xml" ContentType="application/vnd.openxmlformats-officedocument.presentationml.slide+xml"/>
  <Override PartName="/ppt/slides/slide4305.xml" ContentType="application/vnd.openxmlformats-officedocument.presentationml.slide+xml"/>
  <Override PartName="/ppt/slides/slide4306.xml" ContentType="application/vnd.openxmlformats-officedocument.presentationml.slide+xml"/>
  <Override PartName="/ppt/slides/slide4307.xml" ContentType="application/vnd.openxmlformats-officedocument.presentationml.slide+xml"/>
  <Override PartName="/ppt/slides/slide4308.xml" ContentType="application/vnd.openxmlformats-officedocument.presentationml.slide+xml"/>
  <Override PartName="/ppt/slides/slide4309.xml" ContentType="application/vnd.openxmlformats-officedocument.presentationml.slide+xml"/>
  <Override PartName="/ppt/slides/slide4310.xml" ContentType="application/vnd.openxmlformats-officedocument.presentationml.slide+xml"/>
  <Override PartName="/ppt/slides/slide4311.xml" ContentType="application/vnd.openxmlformats-officedocument.presentationml.slide+xml"/>
  <Override PartName="/ppt/slides/slide4312.xml" ContentType="application/vnd.openxmlformats-officedocument.presentationml.slide+xml"/>
  <Override PartName="/ppt/slides/slide4313.xml" ContentType="application/vnd.openxmlformats-officedocument.presentationml.slide+xml"/>
  <Override PartName="/ppt/slides/slide4314.xml" ContentType="application/vnd.openxmlformats-officedocument.presentationml.slide+xml"/>
  <Override PartName="/ppt/slides/slide4315.xml" ContentType="application/vnd.openxmlformats-officedocument.presentationml.slide+xml"/>
  <Override PartName="/ppt/slides/slide4316.xml" ContentType="application/vnd.openxmlformats-officedocument.presentationml.slide+xml"/>
  <Override PartName="/ppt/slides/slide4317.xml" ContentType="application/vnd.openxmlformats-officedocument.presentationml.slide+xml"/>
  <Override PartName="/ppt/slides/slide4318.xml" ContentType="application/vnd.openxmlformats-officedocument.presentationml.slide+xml"/>
  <Override PartName="/ppt/slides/slide4319.xml" ContentType="application/vnd.openxmlformats-officedocument.presentationml.slide+xml"/>
  <Override PartName="/ppt/slides/slide4320.xml" ContentType="application/vnd.openxmlformats-officedocument.presentationml.slide+xml"/>
  <Override PartName="/ppt/slides/slide4321.xml" ContentType="application/vnd.openxmlformats-officedocument.presentationml.slide+xml"/>
  <Override PartName="/ppt/slides/slide4322.xml" ContentType="application/vnd.openxmlformats-officedocument.presentationml.slide+xml"/>
  <Override PartName="/ppt/slides/slide4323.xml" ContentType="application/vnd.openxmlformats-officedocument.presentationml.slide+xml"/>
  <Override PartName="/ppt/slides/slide4324.xml" ContentType="application/vnd.openxmlformats-officedocument.presentationml.slide+xml"/>
  <Override PartName="/ppt/slides/slide4325.xml" ContentType="application/vnd.openxmlformats-officedocument.presentationml.slide+xml"/>
  <Override PartName="/ppt/slides/slide4326.xml" ContentType="application/vnd.openxmlformats-officedocument.presentationml.slide+xml"/>
  <Override PartName="/ppt/slides/slide4327.xml" ContentType="application/vnd.openxmlformats-officedocument.presentationml.slide+xml"/>
  <Override PartName="/ppt/slides/slide4328.xml" ContentType="application/vnd.openxmlformats-officedocument.presentationml.slide+xml"/>
  <Override PartName="/ppt/slides/slide4329.xml" ContentType="application/vnd.openxmlformats-officedocument.presentationml.slide+xml"/>
  <Override PartName="/ppt/slides/slide4330.xml" ContentType="application/vnd.openxmlformats-officedocument.presentationml.slide+xml"/>
  <Override PartName="/ppt/slides/slide4331.xml" ContentType="application/vnd.openxmlformats-officedocument.presentationml.slide+xml"/>
  <Override PartName="/ppt/slides/slide4332.xml" ContentType="application/vnd.openxmlformats-officedocument.presentationml.slide+xml"/>
  <Override PartName="/ppt/slides/slide4333.xml" ContentType="application/vnd.openxmlformats-officedocument.presentationml.slide+xml"/>
  <Override PartName="/ppt/slides/slide4334.xml" ContentType="application/vnd.openxmlformats-officedocument.presentationml.slide+xml"/>
  <Override PartName="/ppt/slides/slide4335.xml" ContentType="application/vnd.openxmlformats-officedocument.presentationml.slide+xml"/>
  <Override PartName="/ppt/slides/slide4336.xml" ContentType="application/vnd.openxmlformats-officedocument.presentationml.slide+xml"/>
  <Override PartName="/ppt/slides/slide4337.xml" ContentType="application/vnd.openxmlformats-officedocument.presentationml.slide+xml"/>
  <Override PartName="/ppt/slides/slide4338.xml" ContentType="application/vnd.openxmlformats-officedocument.presentationml.slide+xml"/>
  <Override PartName="/ppt/slides/slide4339.xml" ContentType="application/vnd.openxmlformats-officedocument.presentationml.slide+xml"/>
  <Override PartName="/ppt/slides/slide4340.xml" ContentType="application/vnd.openxmlformats-officedocument.presentationml.slide+xml"/>
  <Override PartName="/ppt/slides/slide4341.xml" ContentType="application/vnd.openxmlformats-officedocument.presentationml.slide+xml"/>
  <Override PartName="/ppt/slides/slide4342.xml" ContentType="application/vnd.openxmlformats-officedocument.presentationml.slide+xml"/>
  <Override PartName="/ppt/slides/slide4343.xml" ContentType="application/vnd.openxmlformats-officedocument.presentationml.slide+xml"/>
  <Override PartName="/ppt/slides/slide4344.xml" ContentType="application/vnd.openxmlformats-officedocument.presentationml.slide+xml"/>
  <Override PartName="/ppt/slides/slide4345.xml" ContentType="application/vnd.openxmlformats-officedocument.presentationml.slide+xml"/>
  <Override PartName="/ppt/slides/slide4346.xml" ContentType="application/vnd.openxmlformats-officedocument.presentationml.slide+xml"/>
  <Override PartName="/ppt/slides/slide4347.xml" ContentType="application/vnd.openxmlformats-officedocument.presentationml.slide+xml"/>
  <Override PartName="/ppt/slides/slide4348.xml" ContentType="application/vnd.openxmlformats-officedocument.presentationml.slide+xml"/>
  <Override PartName="/ppt/slides/slide4349.xml" ContentType="application/vnd.openxmlformats-officedocument.presentationml.slide+xml"/>
  <Override PartName="/ppt/slides/slide4350.xml" ContentType="application/vnd.openxmlformats-officedocument.presentationml.slide+xml"/>
  <Override PartName="/ppt/slides/slide4351.xml" ContentType="application/vnd.openxmlformats-officedocument.presentationml.slide+xml"/>
  <Override PartName="/ppt/slides/slide4352.xml" ContentType="application/vnd.openxmlformats-officedocument.presentationml.slide+xml"/>
  <Override PartName="/ppt/slides/slide4353.xml" ContentType="application/vnd.openxmlformats-officedocument.presentationml.slide+xml"/>
  <Override PartName="/ppt/slides/slide4354.xml" ContentType="application/vnd.openxmlformats-officedocument.presentationml.slide+xml"/>
  <Override PartName="/ppt/slides/slide4355.xml" ContentType="application/vnd.openxmlformats-officedocument.presentationml.slide+xml"/>
  <Override PartName="/ppt/slides/slide4356.xml" ContentType="application/vnd.openxmlformats-officedocument.presentationml.slide+xml"/>
  <Override PartName="/ppt/slides/slide4357.xml" ContentType="application/vnd.openxmlformats-officedocument.presentationml.slide+xml"/>
  <Override PartName="/ppt/slides/slide4358.xml" ContentType="application/vnd.openxmlformats-officedocument.presentationml.slide+xml"/>
  <Override PartName="/ppt/slides/slide4359.xml" ContentType="application/vnd.openxmlformats-officedocument.presentationml.slide+xml"/>
  <Override PartName="/ppt/slides/slide4360.xml" ContentType="application/vnd.openxmlformats-officedocument.presentationml.slide+xml"/>
  <Override PartName="/ppt/slides/slide4361.xml" ContentType="application/vnd.openxmlformats-officedocument.presentationml.slide+xml"/>
  <Override PartName="/ppt/slides/slide4362.xml" ContentType="application/vnd.openxmlformats-officedocument.presentationml.slide+xml"/>
  <Override PartName="/ppt/slides/slide4363.xml" ContentType="application/vnd.openxmlformats-officedocument.presentationml.slide+xml"/>
  <Override PartName="/ppt/slides/slide4364.xml" ContentType="application/vnd.openxmlformats-officedocument.presentationml.slide+xml"/>
  <Override PartName="/ppt/slides/slide4365.xml" ContentType="application/vnd.openxmlformats-officedocument.presentationml.slide+xml"/>
  <Override PartName="/ppt/slides/slide4366.xml" ContentType="application/vnd.openxmlformats-officedocument.presentationml.slide+xml"/>
  <Override PartName="/ppt/slides/slide4367.xml" ContentType="application/vnd.openxmlformats-officedocument.presentationml.slide+xml"/>
  <Override PartName="/ppt/slides/slide4368.xml" ContentType="application/vnd.openxmlformats-officedocument.presentationml.slide+xml"/>
  <Override PartName="/ppt/slides/slide4369.xml" ContentType="application/vnd.openxmlformats-officedocument.presentationml.slide+xml"/>
  <Override PartName="/ppt/slides/slide4370.xml" ContentType="application/vnd.openxmlformats-officedocument.presentationml.slide+xml"/>
  <Override PartName="/ppt/slides/slide4371.xml" ContentType="application/vnd.openxmlformats-officedocument.presentationml.slide+xml"/>
  <Override PartName="/ppt/slides/slide4372.xml" ContentType="application/vnd.openxmlformats-officedocument.presentationml.slide+xml"/>
  <Override PartName="/ppt/slides/slide4373.xml" ContentType="application/vnd.openxmlformats-officedocument.presentationml.slide+xml"/>
  <Override PartName="/ppt/slides/slide4374.xml" ContentType="application/vnd.openxmlformats-officedocument.presentationml.slide+xml"/>
  <Override PartName="/ppt/slides/slide4375.xml" ContentType="application/vnd.openxmlformats-officedocument.presentationml.slide+xml"/>
  <Override PartName="/ppt/slides/slide4376.xml" ContentType="application/vnd.openxmlformats-officedocument.presentationml.slide+xml"/>
  <Override PartName="/ppt/slides/slide4377.xml" ContentType="application/vnd.openxmlformats-officedocument.presentationml.slide+xml"/>
  <Override PartName="/ppt/slides/slide4378.xml" ContentType="application/vnd.openxmlformats-officedocument.presentationml.slide+xml"/>
  <Override PartName="/ppt/slides/slide4379.xml" ContentType="application/vnd.openxmlformats-officedocument.presentationml.slide+xml"/>
  <Override PartName="/ppt/slides/slide4380.xml" ContentType="application/vnd.openxmlformats-officedocument.presentationml.slide+xml"/>
  <Override PartName="/ppt/slides/slide4381.xml" ContentType="application/vnd.openxmlformats-officedocument.presentationml.slide+xml"/>
  <Override PartName="/ppt/slides/slide4382.xml" ContentType="application/vnd.openxmlformats-officedocument.presentationml.slide+xml"/>
  <Override PartName="/ppt/slides/slide4383.xml" ContentType="application/vnd.openxmlformats-officedocument.presentationml.slide+xml"/>
  <Override PartName="/ppt/slides/slide4384.xml" ContentType="application/vnd.openxmlformats-officedocument.presentationml.slide+xml"/>
  <Override PartName="/ppt/slides/slide4385.xml" ContentType="application/vnd.openxmlformats-officedocument.presentationml.slide+xml"/>
  <Override PartName="/ppt/slides/slide4386.xml" ContentType="application/vnd.openxmlformats-officedocument.presentationml.slide+xml"/>
  <Override PartName="/ppt/slides/slide4387.xml" ContentType="application/vnd.openxmlformats-officedocument.presentationml.slide+xml"/>
  <Override PartName="/ppt/slides/slide4388.xml" ContentType="application/vnd.openxmlformats-officedocument.presentationml.slide+xml"/>
  <Override PartName="/ppt/slides/slide4389.xml" ContentType="application/vnd.openxmlformats-officedocument.presentationml.slide+xml"/>
  <Override PartName="/ppt/slides/slide4390.xml" ContentType="application/vnd.openxmlformats-officedocument.presentationml.slide+xml"/>
  <Override PartName="/ppt/slides/slide4391.xml" ContentType="application/vnd.openxmlformats-officedocument.presentationml.slide+xml"/>
  <Override PartName="/ppt/slides/slide4392.xml" ContentType="application/vnd.openxmlformats-officedocument.presentationml.slide+xml"/>
  <Override PartName="/ppt/slides/slide4393.xml" ContentType="application/vnd.openxmlformats-officedocument.presentationml.slide+xml"/>
  <Override PartName="/ppt/slides/slide4394.xml" ContentType="application/vnd.openxmlformats-officedocument.presentationml.slide+xml"/>
  <Override PartName="/ppt/slides/slide4395.xml" ContentType="application/vnd.openxmlformats-officedocument.presentationml.slide+xml"/>
  <Override PartName="/ppt/slides/slide4396.xml" ContentType="application/vnd.openxmlformats-officedocument.presentationml.slide+xml"/>
  <Override PartName="/ppt/slides/slide4397.xml" ContentType="application/vnd.openxmlformats-officedocument.presentationml.slide+xml"/>
  <Override PartName="/ppt/slides/slide4398.xml" ContentType="application/vnd.openxmlformats-officedocument.presentationml.slide+xml"/>
  <Override PartName="/ppt/slides/slide4399.xml" ContentType="application/vnd.openxmlformats-officedocument.presentationml.slide+xml"/>
  <Override PartName="/ppt/slides/slide4400.xml" ContentType="application/vnd.openxmlformats-officedocument.presentationml.slide+xml"/>
  <Override PartName="/ppt/slides/slide4401.xml" ContentType="application/vnd.openxmlformats-officedocument.presentationml.slide+xml"/>
  <Override PartName="/ppt/slides/slide4402.xml" ContentType="application/vnd.openxmlformats-officedocument.presentationml.slide+xml"/>
  <Override PartName="/ppt/slides/slide4403.xml" ContentType="application/vnd.openxmlformats-officedocument.presentationml.slide+xml"/>
  <Override PartName="/ppt/slides/slide4404.xml" ContentType="application/vnd.openxmlformats-officedocument.presentationml.slide+xml"/>
  <Override PartName="/ppt/slides/slide4405.xml" ContentType="application/vnd.openxmlformats-officedocument.presentationml.slide+xml"/>
  <Override PartName="/ppt/slides/slide4406.xml" ContentType="application/vnd.openxmlformats-officedocument.presentationml.slide+xml"/>
  <Override PartName="/ppt/slides/slide4407.xml" ContentType="application/vnd.openxmlformats-officedocument.presentationml.slide+xml"/>
  <Override PartName="/ppt/slides/slide4408.xml" ContentType="application/vnd.openxmlformats-officedocument.presentationml.slide+xml"/>
  <Override PartName="/ppt/slides/slide4409.xml" ContentType="application/vnd.openxmlformats-officedocument.presentationml.slide+xml"/>
  <Override PartName="/ppt/slides/slide4410.xml" ContentType="application/vnd.openxmlformats-officedocument.presentationml.slide+xml"/>
  <Override PartName="/ppt/slides/slide4411.xml" ContentType="application/vnd.openxmlformats-officedocument.presentationml.slide+xml"/>
  <Override PartName="/ppt/slides/slide4412.xml" ContentType="application/vnd.openxmlformats-officedocument.presentationml.slide+xml"/>
  <Override PartName="/ppt/slides/slide4413.xml" ContentType="application/vnd.openxmlformats-officedocument.presentationml.slide+xml"/>
  <Override PartName="/ppt/slides/slide4414.xml" ContentType="application/vnd.openxmlformats-officedocument.presentationml.slide+xml"/>
  <Override PartName="/ppt/slides/slide4415.xml" ContentType="application/vnd.openxmlformats-officedocument.presentationml.slide+xml"/>
  <Override PartName="/ppt/slides/slide4416.xml" ContentType="application/vnd.openxmlformats-officedocument.presentationml.slide+xml"/>
  <Override PartName="/ppt/slides/slide4417.xml" ContentType="application/vnd.openxmlformats-officedocument.presentationml.slide+xml"/>
  <Override PartName="/ppt/slides/slide4418.xml" ContentType="application/vnd.openxmlformats-officedocument.presentationml.slide+xml"/>
  <Override PartName="/ppt/slides/slide4419.xml" ContentType="application/vnd.openxmlformats-officedocument.presentationml.slide+xml"/>
  <Override PartName="/ppt/slides/slide4420.xml" ContentType="application/vnd.openxmlformats-officedocument.presentationml.slide+xml"/>
  <Override PartName="/ppt/slides/slide4421.xml" ContentType="application/vnd.openxmlformats-officedocument.presentationml.slide+xml"/>
  <Override PartName="/ppt/slides/slide4422.xml" ContentType="application/vnd.openxmlformats-officedocument.presentationml.slide+xml"/>
  <Override PartName="/ppt/slides/slide4423.xml" ContentType="application/vnd.openxmlformats-officedocument.presentationml.slide+xml"/>
  <Override PartName="/ppt/slides/slide4424.xml" ContentType="application/vnd.openxmlformats-officedocument.presentationml.slide+xml"/>
  <Override PartName="/ppt/slides/slide4425.xml" ContentType="application/vnd.openxmlformats-officedocument.presentationml.slide+xml"/>
  <Override PartName="/ppt/slides/slide4426.xml" ContentType="application/vnd.openxmlformats-officedocument.presentationml.slide+xml"/>
  <Override PartName="/ppt/slides/slide4427.xml" ContentType="application/vnd.openxmlformats-officedocument.presentationml.slide+xml"/>
  <Override PartName="/ppt/slides/slide4428.xml" ContentType="application/vnd.openxmlformats-officedocument.presentationml.slide+xml"/>
  <Override PartName="/ppt/slides/slide4429.xml" ContentType="application/vnd.openxmlformats-officedocument.presentationml.slide+xml"/>
  <Override PartName="/ppt/slides/slide4430.xml" ContentType="application/vnd.openxmlformats-officedocument.presentationml.slide+xml"/>
  <Override PartName="/ppt/slides/slide4431.xml" ContentType="application/vnd.openxmlformats-officedocument.presentationml.slide+xml"/>
  <Override PartName="/ppt/slides/slide4432.xml" ContentType="application/vnd.openxmlformats-officedocument.presentationml.slide+xml"/>
  <Override PartName="/ppt/slides/slide4433.xml" ContentType="application/vnd.openxmlformats-officedocument.presentationml.slide+xml"/>
  <Override PartName="/ppt/slides/slide4434.xml" ContentType="application/vnd.openxmlformats-officedocument.presentationml.slide+xml"/>
  <Override PartName="/ppt/slides/slide4435.xml" ContentType="application/vnd.openxmlformats-officedocument.presentationml.slide+xml"/>
  <Override PartName="/ppt/slides/slide4436.xml" ContentType="application/vnd.openxmlformats-officedocument.presentationml.slide+xml"/>
  <Override PartName="/ppt/slides/slide4437.xml" ContentType="application/vnd.openxmlformats-officedocument.presentationml.slide+xml"/>
  <Override PartName="/ppt/slides/slide4438.xml" ContentType="application/vnd.openxmlformats-officedocument.presentationml.slide+xml"/>
  <Override PartName="/ppt/slides/slide4439.xml" ContentType="application/vnd.openxmlformats-officedocument.presentationml.slide+xml"/>
  <Override PartName="/ppt/slides/slide4440.xml" ContentType="application/vnd.openxmlformats-officedocument.presentationml.slide+xml"/>
  <Override PartName="/ppt/slides/slide4441.xml" ContentType="application/vnd.openxmlformats-officedocument.presentationml.slide+xml"/>
  <Override PartName="/ppt/slides/slide4442.xml" ContentType="application/vnd.openxmlformats-officedocument.presentationml.slide+xml"/>
  <Override PartName="/ppt/slides/slide4443.xml" ContentType="application/vnd.openxmlformats-officedocument.presentationml.slide+xml"/>
  <Override PartName="/ppt/slides/slide4444.xml" ContentType="application/vnd.openxmlformats-officedocument.presentationml.slide+xml"/>
  <Override PartName="/ppt/slides/slide4445.xml" ContentType="application/vnd.openxmlformats-officedocument.presentationml.slide+xml"/>
  <Override PartName="/ppt/slides/slide4446.xml" ContentType="application/vnd.openxmlformats-officedocument.presentationml.slide+xml"/>
  <Override PartName="/ppt/slides/slide4447.xml" ContentType="application/vnd.openxmlformats-officedocument.presentationml.slide+xml"/>
  <Override PartName="/ppt/slides/slide4448.xml" ContentType="application/vnd.openxmlformats-officedocument.presentationml.slide+xml"/>
  <Override PartName="/ppt/slides/slide4449.xml" ContentType="application/vnd.openxmlformats-officedocument.presentationml.slide+xml"/>
  <Override PartName="/ppt/slides/slide4450.xml" ContentType="application/vnd.openxmlformats-officedocument.presentationml.slide+xml"/>
  <Override PartName="/ppt/slides/slide4451.xml" ContentType="application/vnd.openxmlformats-officedocument.presentationml.slide+xml"/>
  <Override PartName="/ppt/slides/slide4452.xml" ContentType="application/vnd.openxmlformats-officedocument.presentationml.slide+xml"/>
  <Override PartName="/ppt/slides/slide4453.xml" ContentType="application/vnd.openxmlformats-officedocument.presentationml.slide+xml"/>
  <Override PartName="/ppt/slides/slide4454.xml" ContentType="application/vnd.openxmlformats-officedocument.presentationml.slide+xml"/>
  <Override PartName="/ppt/slides/slide4455.xml" ContentType="application/vnd.openxmlformats-officedocument.presentationml.slide+xml"/>
  <Override PartName="/ppt/slides/slide4456.xml" ContentType="application/vnd.openxmlformats-officedocument.presentationml.slide+xml"/>
  <Override PartName="/ppt/slides/slide4457.xml" ContentType="application/vnd.openxmlformats-officedocument.presentationml.slide+xml"/>
  <Override PartName="/ppt/slides/slide4458.xml" ContentType="application/vnd.openxmlformats-officedocument.presentationml.slide+xml"/>
  <Override PartName="/ppt/slides/slide4459.xml" ContentType="application/vnd.openxmlformats-officedocument.presentationml.slide+xml"/>
  <Override PartName="/ppt/slides/slide4460.xml" ContentType="application/vnd.openxmlformats-officedocument.presentationml.slide+xml"/>
  <Override PartName="/ppt/slides/slide4461.xml" ContentType="application/vnd.openxmlformats-officedocument.presentationml.slide+xml"/>
  <Override PartName="/ppt/slides/slide4462.xml" ContentType="application/vnd.openxmlformats-officedocument.presentationml.slide+xml"/>
  <Override PartName="/ppt/slides/slide4463.xml" ContentType="application/vnd.openxmlformats-officedocument.presentationml.slide+xml"/>
  <Override PartName="/ppt/slides/slide4464.xml" ContentType="application/vnd.openxmlformats-officedocument.presentationml.slide+xml"/>
  <Override PartName="/ppt/slides/slide4465.xml" ContentType="application/vnd.openxmlformats-officedocument.presentationml.slide+xml"/>
  <Override PartName="/ppt/slides/slide4466.xml" ContentType="application/vnd.openxmlformats-officedocument.presentationml.slide+xml"/>
  <Override PartName="/ppt/slides/slide4467.xml" ContentType="application/vnd.openxmlformats-officedocument.presentationml.slide+xml"/>
  <Override PartName="/ppt/slides/slide4468.xml" ContentType="application/vnd.openxmlformats-officedocument.presentationml.slide+xml"/>
  <Override PartName="/ppt/slides/slide4469.xml" ContentType="application/vnd.openxmlformats-officedocument.presentationml.slide+xml"/>
  <Override PartName="/ppt/slides/slide4470.xml" ContentType="application/vnd.openxmlformats-officedocument.presentationml.slide+xml"/>
  <Override PartName="/ppt/slides/slide4471.xml" ContentType="application/vnd.openxmlformats-officedocument.presentationml.slide+xml"/>
  <Override PartName="/ppt/slides/slide4472.xml" ContentType="application/vnd.openxmlformats-officedocument.presentationml.slide+xml"/>
  <Override PartName="/ppt/slides/slide4473.xml" ContentType="application/vnd.openxmlformats-officedocument.presentationml.slide+xml"/>
  <Override PartName="/ppt/slides/slide4474.xml" ContentType="application/vnd.openxmlformats-officedocument.presentationml.slide+xml"/>
  <Override PartName="/ppt/slides/slide4475.xml" ContentType="application/vnd.openxmlformats-officedocument.presentationml.slide+xml"/>
  <Override PartName="/ppt/slides/slide4476.xml" ContentType="application/vnd.openxmlformats-officedocument.presentationml.slide+xml"/>
  <Override PartName="/ppt/slides/slide4477.xml" ContentType="application/vnd.openxmlformats-officedocument.presentationml.slide+xml"/>
  <Override PartName="/ppt/slides/slide4478.xml" ContentType="application/vnd.openxmlformats-officedocument.presentationml.slide+xml"/>
  <Override PartName="/ppt/slides/slide4479.xml" ContentType="application/vnd.openxmlformats-officedocument.presentationml.slide+xml"/>
  <Override PartName="/ppt/slides/slide4480.xml" ContentType="application/vnd.openxmlformats-officedocument.presentationml.slide+xml"/>
  <Override PartName="/ppt/slides/slide4481.xml" ContentType="application/vnd.openxmlformats-officedocument.presentationml.slide+xml"/>
  <Override PartName="/ppt/slides/slide4482.xml" ContentType="application/vnd.openxmlformats-officedocument.presentationml.slide+xml"/>
  <Override PartName="/ppt/slides/slide4483.xml" ContentType="application/vnd.openxmlformats-officedocument.presentationml.slide+xml"/>
  <Override PartName="/ppt/slides/slide4484.xml" ContentType="application/vnd.openxmlformats-officedocument.presentationml.slide+xml"/>
  <Override PartName="/ppt/slides/slide4485.xml" ContentType="application/vnd.openxmlformats-officedocument.presentationml.slide+xml"/>
  <Override PartName="/ppt/slides/slide4486.xml" ContentType="application/vnd.openxmlformats-officedocument.presentationml.slide+xml"/>
  <Override PartName="/ppt/slides/slide4487.xml" ContentType="application/vnd.openxmlformats-officedocument.presentationml.slide+xml"/>
  <Override PartName="/ppt/slides/slide4488.xml" ContentType="application/vnd.openxmlformats-officedocument.presentationml.slide+xml"/>
  <Override PartName="/ppt/slides/slide4489.xml" ContentType="application/vnd.openxmlformats-officedocument.presentationml.slide+xml"/>
  <Override PartName="/ppt/slides/slide4490.xml" ContentType="application/vnd.openxmlformats-officedocument.presentationml.slide+xml"/>
  <Override PartName="/ppt/slides/slide4491.xml" ContentType="application/vnd.openxmlformats-officedocument.presentationml.slide+xml"/>
  <Override PartName="/ppt/slides/slide4492.xml" ContentType="application/vnd.openxmlformats-officedocument.presentationml.slide+xml"/>
  <Override PartName="/ppt/slides/slide4493.xml" ContentType="application/vnd.openxmlformats-officedocument.presentationml.slide+xml"/>
  <Override PartName="/ppt/slides/slide4494.xml" ContentType="application/vnd.openxmlformats-officedocument.presentationml.slide+xml"/>
  <Override PartName="/ppt/slides/slide4495.xml" ContentType="application/vnd.openxmlformats-officedocument.presentationml.slide+xml"/>
  <Override PartName="/ppt/slides/slide4496.xml" ContentType="application/vnd.openxmlformats-officedocument.presentationml.slide+xml"/>
  <Override PartName="/ppt/slides/slide4497.xml" ContentType="application/vnd.openxmlformats-officedocument.presentationml.slide+xml"/>
  <Override PartName="/ppt/slides/slide4498.xml" ContentType="application/vnd.openxmlformats-officedocument.presentationml.slide+xml"/>
  <Override PartName="/ppt/slides/slide4499.xml" ContentType="application/vnd.openxmlformats-officedocument.presentationml.slide+xml"/>
  <Override PartName="/ppt/slides/slide4500.xml" ContentType="application/vnd.openxmlformats-officedocument.presentationml.slide+xml"/>
  <Override PartName="/ppt/slides/slide4501.xml" ContentType="application/vnd.openxmlformats-officedocument.presentationml.slide+xml"/>
  <Override PartName="/ppt/slides/slide4502.xml" ContentType="application/vnd.openxmlformats-officedocument.presentationml.slide+xml"/>
  <Override PartName="/ppt/slides/slide4503.xml" ContentType="application/vnd.openxmlformats-officedocument.presentationml.slide+xml"/>
  <Override PartName="/ppt/slides/slide4504.xml" ContentType="application/vnd.openxmlformats-officedocument.presentationml.slide+xml"/>
  <Override PartName="/ppt/slides/slide4505.xml" ContentType="application/vnd.openxmlformats-officedocument.presentationml.slide+xml"/>
  <Override PartName="/ppt/slides/slide4506.xml" ContentType="application/vnd.openxmlformats-officedocument.presentationml.slide+xml"/>
  <Override PartName="/ppt/slides/slide4507.xml" ContentType="application/vnd.openxmlformats-officedocument.presentationml.slide+xml"/>
  <Override PartName="/ppt/slides/slide4508.xml" ContentType="application/vnd.openxmlformats-officedocument.presentationml.slide+xml"/>
  <Override PartName="/ppt/slides/slide4509.xml" ContentType="application/vnd.openxmlformats-officedocument.presentationml.slide+xml"/>
  <Override PartName="/ppt/slides/slide4510.xml" ContentType="application/vnd.openxmlformats-officedocument.presentationml.slide+xml"/>
  <Override PartName="/ppt/slides/slide4511.xml" ContentType="application/vnd.openxmlformats-officedocument.presentationml.slide+xml"/>
  <Override PartName="/ppt/slides/slide4512.xml" ContentType="application/vnd.openxmlformats-officedocument.presentationml.slide+xml"/>
  <Override PartName="/ppt/slides/slide4513.xml" ContentType="application/vnd.openxmlformats-officedocument.presentationml.slide+xml"/>
  <Override PartName="/ppt/slides/slide4514.xml" ContentType="application/vnd.openxmlformats-officedocument.presentationml.slide+xml"/>
  <Override PartName="/ppt/slides/slide4515.xml" ContentType="application/vnd.openxmlformats-officedocument.presentationml.slide+xml"/>
  <Override PartName="/ppt/slides/slide4516.xml" ContentType="application/vnd.openxmlformats-officedocument.presentationml.slide+xml"/>
  <Override PartName="/ppt/slides/slide4517.xml" ContentType="application/vnd.openxmlformats-officedocument.presentationml.slide+xml"/>
  <Override PartName="/ppt/slides/slide4518.xml" ContentType="application/vnd.openxmlformats-officedocument.presentationml.slide+xml"/>
  <Override PartName="/ppt/slides/slide4519.xml" ContentType="application/vnd.openxmlformats-officedocument.presentationml.slide+xml"/>
  <Override PartName="/ppt/slides/slide4520.xml" ContentType="application/vnd.openxmlformats-officedocument.presentationml.slide+xml"/>
  <Override PartName="/ppt/slides/slide4521.xml" ContentType="application/vnd.openxmlformats-officedocument.presentationml.slide+xml"/>
  <Override PartName="/ppt/slides/slide4522.xml" ContentType="application/vnd.openxmlformats-officedocument.presentationml.slide+xml"/>
  <Override PartName="/ppt/slides/slide4523.xml" ContentType="application/vnd.openxmlformats-officedocument.presentationml.slide+xml"/>
  <Override PartName="/ppt/slides/slide4524.xml" ContentType="application/vnd.openxmlformats-officedocument.presentationml.slide+xml"/>
  <Override PartName="/ppt/slides/slide4525.xml" ContentType="application/vnd.openxmlformats-officedocument.presentationml.slide+xml"/>
  <Override PartName="/ppt/slides/slide4526.xml" ContentType="application/vnd.openxmlformats-officedocument.presentationml.slide+xml"/>
  <Override PartName="/ppt/slides/slide4527.xml" ContentType="application/vnd.openxmlformats-officedocument.presentationml.slide+xml"/>
  <Override PartName="/ppt/slides/slide4528.xml" ContentType="application/vnd.openxmlformats-officedocument.presentationml.slide+xml"/>
  <Override PartName="/ppt/slides/slide4529.xml" ContentType="application/vnd.openxmlformats-officedocument.presentationml.slide+xml"/>
  <Override PartName="/ppt/slides/slide4530.xml" ContentType="application/vnd.openxmlformats-officedocument.presentationml.slide+xml"/>
  <Override PartName="/ppt/slides/slide4531.xml" ContentType="application/vnd.openxmlformats-officedocument.presentationml.slide+xml"/>
  <Override PartName="/ppt/slides/slide4532.xml" ContentType="application/vnd.openxmlformats-officedocument.presentationml.slide+xml"/>
  <Override PartName="/ppt/slides/slide4533.xml" ContentType="application/vnd.openxmlformats-officedocument.presentationml.slide+xml"/>
  <Override PartName="/ppt/slides/slide4534.xml" ContentType="application/vnd.openxmlformats-officedocument.presentationml.slide+xml"/>
  <Override PartName="/ppt/slides/slide4535.xml" ContentType="application/vnd.openxmlformats-officedocument.presentationml.slide+xml"/>
  <Override PartName="/ppt/slides/slide4536.xml" ContentType="application/vnd.openxmlformats-officedocument.presentationml.slide+xml"/>
  <Override PartName="/ppt/slides/slide4537.xml" ContentType="application/vnd.openxmlformats-officedocument.presentationml.slide+xml"/>
  <Override PartName="/ppt/slides/slide4538.xml" ContentType="application/vnd.openxmlformats-officedocument.presentationml.slide+xml"/>
  <Override PartName="/ppt/slides/slide4539.xml" ContentType="application/vnd.openxmlformats-officedocument.presentationml.slide+xml"/>
  <Override PartName="/ppt/slides/slide4540.xml" ContentType="application/vnd.openxmlformats-officedocument.presentationml.slide+xml"/>
  <Override PartName="/ppt/slides/slide4541.xml" ContentType="application/vnd.openxmlformats-officedocument.presentationml.slide+xml"/>
  <Override PartName="/ppt/slides/slide4542.xml" ContentType="application/vnd.openxmlformats-officedocument.presentationml.slide+xml"/>
  <Override PartName="/ppt/slides/slide4543.xml" ContentType="application/vnd.openxmlformats-officedocument.presentationml.slide+xml"/>
  <Override PartName="/ppt/slides/slide4544.xml" ContentType="application/vnd.openxmlformats-officedocument.presentationml.slide+xml"/>
  <Override PartName="/ppt/slides/slide4545.xml" ContentType="application/vnd.openxmlformats-officedocument.presentationml.slide+xml"/>
  <Override PartName="/ppt/slides/slide4546.xml" ContentType="application/vnd.openxmlformats-officedocument.presentationml.slide+xml"/>
  <Override PartName="/ppt/slides/slide4547.xml" ContentType="application/vnd.openxmlformats-officedocument.presentationml.slide+xml"/>
  <Override PartName="/ppt/slides/slide4548.xml" ContentType="application/vnd.openxmlformats-officedocument.presentationml.slide+xml"/>
  <Override PartName="/ppt/slides/slide4549.xml" ContentType="application/vnd.openxmlformats-officedocument.presentationml.slide+xml"/>
  <Override PartName="/ppt/slides/slide4550.xml" ContentType="application/vnd.openxmlformats-officedocument.presentationml.slide+xml"/>
  <Override PartName="/ppt/slides/slide4551.xml" ContentType="application/vnd.openxmlformats-officedocument.presentationml.slide+xml"/>
  <Override PartName="/ppt/slides/slide4552.xml" ContentType="application/vnd.openxmlformats-officedocument.presentationml.slide+xml"/>
  <Override PartName="/ppt/slides/slide4553.xml" ContentType="application/vnd.openxmlformats-officedocument.presentationml.slide+xml"/>
  <Override PartName="/ppt/slides/slide4554.xml" ContentType="application/vnd.openxmlformats-officedocument.presentationml.slide+xml"/>
  <Override PartName="/ppt/slides/slide4555.xml" ContentType="application/vnd.openxmlformats-officedocument.presentationml.slide+xml"/>
  <Override PartName="/ppt/slides/slide4556.xml" ContentType="application/vnd.openxmlformats-officedocument.presentationml.slide+xml"/>
  <Override PartName="/ppt/slides/slide4557.xml" ContentType="application/vnd.openxmlformats-officedocument.presentationml.slide+xml"/>
  <Override PartName="/ppt/slides/slide4558.xml" ContentType="application/vnd.openxmlformats-officedocument.presentationml.slide+xml"/>
  <Override PartName="/ppt/slides/slide4559.xml" ContentType="application/vnd.openxmlformats-officedocument.presentationml.slide+xml"/>
  <Override PartName="/ppt/slides/slide4560.xml" ContentType="application/vnd.openxmlformats-officedocument.presentationml.slide+xml"/>
  <Override PartName="/ppt/slides/slide4561.xml" ContentType="application/vnd.openxmlformats-officedocument.presentationml.slide+xml"/>
  <Override PartName="/ppt/slides/slide4562.xml" ContentType="application/vnd.openxmlformats-officedocument.presentationml.slide+xml"/>
  <Override PartName="/ppt/slides/slide4563.xml" ContentType="application/vnd.openxmlformats-officedocument.presentationml.slide+xml"/>
  <Override PartName="/ppt/slides/slide4564.xml" ContentType="application/vnd.openxmlformats-officedocument.presentationml.slide+xml"/>
  <Override PartName="/ppt/slides/slide4565.xml" ContentType="application/vnd.openxmlformats-officedocument.presentationml.slide+xml"/>
  <Override PartName="/ppt/slides/slide4566.xml" ContentType="application/vnd.openxmlformats-officedocument.presentationml.slide+xml"/>
  <Override PartName="/ppt/slides/slide4567.xml" ContentType="application/vnd.openxmlformats-officedocument.presentationml.slide+xml"/>
  <Override PartName="/ppt/slides/slide4568.xml" ContentType="application/vnd.openxmlformats-officedocument.presentationml.slide+xml"/>
  <Override PartName="/ppt/slides/slide4569.xml" ContentType="application/vnd.openxmlformats-officedocument.presentationml.slide+xml"/>
  <Override PartName="/ppt/slides/slide4570.xml" ContentType="application/vnd.openxmlformats-officedocument.presentationml.slide+xml"/>
  <Override PartName="/ppt/slides/slide4571.xml" ContentType="application/vnd.openxmlformats-officedocument.presentationml.slide+xml"/>
  <Override PartName="/ppt/slides/slide4572.xml" ContentType="application/vnd.openxmlformats-officedocument.presentationml.slide+xml"/>
  <Override PartName="/ppt/slides/slide4573.xml" ContentType="application/vnd.openxmlformats-officedocument.presentationml.slide+xml"/>
  <Override PartName="/ppt/slides/slide4574.xml" ContentType="application/vnd.openxmlformats-officedocument.presentationml.slide+xml"/>
  <Override PartName="/ppt/slides/slide4575.xml" ContentType="application/vnd.openxmlformats-officedocument.presentationml.slide+xml"/>
  <Override PartName="/ppt/slides/slide4576.xml" ContentType="application/vnd.openxmlformats-officedocument.presentationml.slide+xml"/>
  <Override PartName="/ppt/slides/slide4577.xml" ContentType="application/vnd.openxmlformats-officedocument.presentationml.slide+xml"/>
  <Override PartName="/ppt/slides/slide4578.xml" ContentType="application/vnd.openxmlformats-officedocument.presentationml.slide+xml"/>
  <Override PartName="/ppt/slides/slide4579.xml" ContentType="application/vnd.openxmlformats-officedocument.presentationml.slide+xml"/>
  <Override PartName="/ppt/slides/slide4580.xml" ContentType="application/vnd.openxmlformats-officedocument.presentationml.slide+xml"/>
  <Override PartName="/ppt/slides/slide4581.xml" ContentType="application/vnd.openxmlformats-officedocument.presentationml.slide+xml"/>
  <Override PartName="/ppt/slides/slide4582.xml" ContentType="application/vnd.openxmlformats-officedocument.presentationml.slide+xml"/>
  <Override PartName="/ppt/slides/slide4583.xml" ContentType="application/vnd.openxmlformats-officedocument.presentationml.slide+xml"/>
  <Override PartName="/ppt/slides/slide4584.xml" ContentType="application/vnd.openxmlformats-officedocument.presentationml.slide+xml"/>
  <Override PartName="/ppt/slides/slide4585.xml" ContentType="application/vnd.openxmlformats-officedocument.presentationml.slide+xml"/>
  <Override PartName="/ppt/slides/slide4586.xml" ContentType="application/vnd.openxmlformats-officedocument.presentationml.slide+xml"/>
  <Override PartName="/ppt/slides/slide4587.xml" ContentType="application/vnd.openxmlformats-officedocument.presentationml.slide+xml"/>
  <Override PartName="/ppt/slides/slide4588.xml" ContentType="application/vnd.openxmlformats-officedocument.presentationml.slide+xml"/>
  <Override PartName="/ppt/slides/slide4589.xml" ContentType="application/vnd.openxmlformats-officedocument.presentationml.slide+xml"/>
  <Override PartName="/ppt/slides/slide4590.xml" ContentType="application/vnd.openxmlformats-officedocument.presentationml.slide+xml"/>
  <Override PartName="/ppt/slides/slide4591.xml" ContentType="application/vnd.openxmlformats-officedocument.presentationml.slide+xml"/>
  <Override PartName="/ppt/slides/slide4592.xml" ContentType="application/vnd.openxmlformats-officedocument.presentationml.slide+xml"/>
  <Override PartName="/ppt/slides/slide4593.xml" ContentType="application/vnd.openxmlformats-officedocument.presentationml.slide+xml"/>
  <Override PartName="/ppt/slides/slide4594.xml" ContentType="application/vnd.openxmlformats-officedocument.presentationml.slide+xml"/>
  <Override PartName="/ppt/slides/slide4595.xml" ContentType="application/vnd.openxmlformats-officedocument.presentationml.slide+xml"/>
  <Override PartName="/ppt/slides/slide4596.xml" ContentType="application/vnd.openxmlformats-officedocument.presentationml.slide+xml"/>
  <Override PartName="/ppt/slides/slide4597.xml" ContentType="application/vnd.openxmlformats-officedocument.presentationml.slide+xml"/>
  <Override PartName="/ppt/slides/slide4598.xml" ContentType="application/vnd.openxmlformats-officedocument.presentationml.slide+xml"/>
  <Override PartName="/ppt/slides/slide4599.xml" ContentType="application/vnd.openxmlformats-officedocument.presentationml.slide+xml"/>
  <Override PartName="/ppt/slides/slide4600.xml" ContentType="application/vnd.openxmlformats-officedocument.presentationml.slide+xml"/>
  <Override PartName="/ppt/slides/slide4601.xml" ContentType="application/vnd.openxmlformats-officedocument.presentationml.slide+xml"/>
  <Override PartName="/ppt/slides/slide4602.xml" ContentType="application/vnd.openxmlformats-officedocument.presentationml.slide+xml"/>
  <Override PartName="/ppt/slides/slide4603.xml" ContentType="application/vnd.openxmlformats-officedocument.presentationml.slide+xml"/>
  <Override PartName="/ppt/slides/slide4604.xml" ContentType="application/vnd.openxmlformats-officedocument.presentationml.slide+xml"/>
  <Override PartName="/ppt/slides/slide4605.xml" ContentType="application/vnd.openxmlformats-officedocument.presentationml.slide+xml"/>
  <Override PartName="/ppt/slides/slide4606.xml" ContentType="application/vnd.openxmlformats-officedocument.presentationml.slide+xml"/>
  <Override PartName="/ppt/slides/slide4607.xml" ContentType="application/vnd.openxmlformats-officedocument.presentationml.slide+xml"/>
  <Override PartName="/ppt/slides/slide4608.xml" ContentType="application/vnd.openxmlformats-officedocument.presentationml.slide+xml"/>
  <Override PartName="/ppt/slides/slide4609.xml" ContentType="application/vnd.openxmlformats-officedocument.presentationml.slide+xml"/>
  <Override PartName="/ppt/slides/slide4610.xml" ContentType="application/vnd.openxmlformats-officedocument.presentationml.slide+xml"/>
  <Override PartName="/ppt/slides/slide4611.xml" ContentType="application/vnd.openxmlformats-officedocument.presentationml.slide+xml"/>
  <Override PartName="/ppt/slides/slide4612.xml" ContentType="application/vnd.openxmlformats-officedocument.presentationml.slide+xml"/>
  <Override PartName="/ppt/slides/slide4613.xml" ContentType="application/vnd.openxmlformats-officedocument.presentationml.slide+xml"/>
  <Override PartName="/ppt/slides/slide4614.xml" ContentType="application/vnd.openxmlformats-officedocument.presentationml.slide+xml"/>
  <Override PartName="/ppt/slides/slide4615.xml" ContentType="application/vnd.openxmlformats-officedocument.presentationml.slide+xml"/>
  <Override PartName="/ppt/slides/slide4616.xml" ContentType="application/vnd.openxmlformats-officedocument.presentationml.slide+xml"/>
  <Override PartName="/ppt/slides/slide4617.xml" ContentType="application/vnd.openxmlformats-officedocument.presentationml.slide+xml"/>
  <Override PartName="/ppt/slides/slide4618.xml" ContentType="application/vnd.openxmlformats-officedocument.presentationml.slide+xml"/>
  <Override PartName="/ppt/slides/slide4619.xml" ContentType="application/vnd.openxmlformats-officedocument.presentationml.slide+xml"/>
  <Override PartName="/ppt/slides/slide4620.xml" ContentType="application/vnd.openxmlformats-officedocument.presentationml.slide+xml"/>
  <Override PartName="/ppt/slides/slide4621.xml" ContentType="application/vnd.openxmlformats-officedocument.presentationml.slide+xml"/>
  <Override PartName="/ppt/slides/slide4622.xml" ContentType="application/vnd.openxmlformats-officedocument.presentationml.slide+xml"/>
  <Override PartName="/ppt/slides/slide4623.xml" ContentType="application/vnd.openxmlformats-officedocument.presentationml.slide+xml"/>
  <Override PartName="/ppt/slides/slide4624.xml" ContentType="application/vnd.openxmlformats-officedocument.presentationml.slide+xml"/>
  <Override PartName="/ppt/slides/slide4625.xml" ContentType="application/vnd.openxmlformats-officedocument.presentationml.slide+xml"/>
  <Override PartName="/ppt/slides/slide4626.xml" ContentType="application/vnd.openxmlformats-officedocument.presentationml.slide+xml"/>
  <Override PartName="/ppt/slides/slide4627.xml" ContentType="application/vnd.openxmlformats-officedocument.presentationml.slide+xml"/>
  <Override PartName="/ppt/slides/slide4628.xml" ContentType="application/vnd.openxmlformats-officedocument.presentationml.slide+xml"/>
  <Override PartName="/ppt/slides/slide4629.xml" ContentType="application/vnd.openxmlformats-officedocument.presentationml.slide+xml"/>
  <Override PartName="/ppt/slides/slide4630.xml" ContentType="application/vnd.openxmlformats-officedocument.presentationml.slide+xml"/>
  <Override PartName="/ppt/slides/slide4631.xml" ContentType="application/vnd.openxmlformats-officedocument.presentationml.slide+xml"/>
  <Override PartName="/ppt/slides/slide4632.xml" ContentType="application/vnd.openxmlformats-officedocument.presentationml.slide+xml"/>
  <Override PartName="/ppt/slides/slide4633.xml" ContentType="application/vnd.openxmlformats-officedocument.presentationml.slide+xml"/>
  <Override PartName="/ppt/slides/slide4634.xml" ContentType="application/vnd.openxmlformats-officedocument.presentationml.slide+xml"/>
  <Override PartName="/ppt/slides/slide4635.xml" ContentType="application/vnd.openxmlformats-officedocument.presentationml.slide+xml"/>
  <Override PartName="/ppt/slides/slide4636.xml" ContentType="application/vnd.openxmlformats-officedocument.presentationml.slide+xml"/>
  <Override PartName="/ppt/slides/slide4637.xml" ContentType="application/vnd.openxmlformats-officedocument.presentationml.slide+xml"/>
  <Override PartName="/ppt/slides/slide4638.xml" ContentType="application/vnd.openxmlformats-officedocument.presentationml.slide+xml"/>
  <Override PartName="/ppt/slides/slide4639.xml" ContentType="application/vnd.openxmlformats-officedocument.presentationml.slide+xml"/>
  <Override PartName="/ppt/slides/slide4640.xml" ContentType="application/vnd.openxmlformats-officedocument.presentationml.slide+xml"/>
  <Override PartName="/ppt/slides/slide4641.xml" ContentType="application/vnd.openxmlformats-officedocument.presentationml.slide+xml"/>
  <Override PartName="/ppt/slides/slide4642.xml" ContentType="application/vnd.openxmlformats-officedocument.presentationml.slide+xml"/>
  <Override PartName="/ppt/slides/slide4643.xml" ContentType="application/vnd.openxmlformats-officedocument.presentationml.slide+xml"/>
  <Override PartName="/ppt/slides/slide4644.xml" ContentType="application/vnd.openxmlformats-officedocument.presentationml.slide+xml"/>
  <Override PartName="/ppt/slides/slide4645.xml" ContentType="application/vnd.openxmlformats-officedocument.presentationml.slide+xml"/>
  <Override PartName="/ppt/slides/slide4646.xml" ContentType="application/vnd.openxmlformats-officedocument.presentationml.slide+xml"/>
  <Override PartName="/ppt/slides/slide4647.xml" ContentType="application/vnd.openxmlformats-officedocument.presentationml.slide+xml"/>
  <Override PartName="/ppt/slides/slide4648.xml" ContentType="application/vnd.openxmlformats-officedocument.presentationml.slide+xml"/>
  <Override PartName="/ppt/slides/slide4649.xml" ContentType="application/vnd.openxmlformats-officedocument.presentationml.slide+xml"/>
  <Override PartName="/ppt/slides/slide4650.xml" ContentType="application/vnd.openxmlformats-officedocument.presentationml.slide+xml"/>
  <Override PartName="/ppt/slides/slide4651.xml" ContentType="application/vnd.openxmlformats-officedocument.presentationml.slide+xml"/>
  <Override PartName="/ppt/slides/slide4652.xml" ContentType="application/vnd.openxmlformats-officedocument.presentationml.slide+xml"/>
  <Override PartName="/ppt/slides/slide4653.xml" ContentType="application/vnd.openxmlformats-officedocument.presentationml.slide+xml"/>
  <Override PartName="/ppt/slides/slide4654.xml" ContentType="application/vnd.openxmlformats-officedocument.presentationml.slide+xml"/>
  <Override PartName="/ppt/slides/slide4655.xml" ContentType="application/vnd.openxmlformats-officedocument.presentationml.slide+xml"/>
  <Override PartName="/ppt/slides/slide4656.xml" ContentType="application/vnd.openxmlformats-officedocument.presentationml.slide+xml"/>
  <Override PartName="/ppt/slides/slide4657.xml" ContentType="application/vnd.openxmlformats-officedocument.presentationml.slide+xml"/>
  <Override PartName="/ppt/slides/slide4658.xml" ContentType="application/vnd.openxmlformats-officedocument.presentationml.slide+xml"/>
  <Override PartName="/ppt/slides/slide4659.xml" ContentType="application/vnd.openxmlformats-officedocument.presentationml.slide+xml"/>
  <Override PartName="/ppt/slides/slide4660.xml" ContentType="application/vnd.openxmlformats-officedocument.presentationml.slide+xml"/>
  <Override PartName="/ppt/slides/slide4661.xml" ContentType="application/vnd.openxmlformats-officedocument.presentationml.slide+xml"/>
  <Override PartName="/ppt/slides/slide4662.xml" ContentType="application/vnd.openxmlformats-officedocument.presentationml.slide+xml"/>
  <Override PartName="/ppt/slides/slide4663.xml" ContentType="application/vnd.openxmlformats-officedocument.presentationml.slide+xml"/>
  <Override PartName="/ppt/slides/slide4664.xml" ContentType="application/vnd.openxmlformats-officedocument.presentationml.slide+xml"/>
  <Override PartName="/ppt/slides/slide4665.xml" ContentType="application/vnd.openxmlformats-officedocument.presentationml.slide+xml"/>
  <Override PartName="/ppt/slides/slide4666.xml" ContentType="application/vnd.openxmlformats-officedocument.presentationml.slide+xml"/>
  <Override PartName="/ppt/slides/slide4667.xml" ContentType="application/vnd.openxmlformats-officedocument.presentationml.slide+xml"/>
  <Override PartName="/ppt/slides/slide4668.xml" ContentType="application/vnd.openxmlformats-officedocument.presentationml.slide+xml"/>
  <Override PartName="/ppt/slides/slide4669.xml" ContentType="application/vnd.openxmlformats-officedocument.presentationml.slide+xml"/>
  <Override PartName="/ppt/slides/slide4670.xml" ContentType="application/vnd.openxmlformats-officedocument.presentationml.slide+xml"/>
  <Override PartName="/ppt/slides/slide4671.xml" ContentType="application/vnd.openxmlformats-officedocument.presentationml.slide+xml"/>
  <Override PartName="/ppt/slides/slide4672.xml" ContentType="application/vnd.openxmlformats-officedocument.presentationml.slide+xml"/>
  <Override PartName="/ppt/slides/slide4673.xml" ContentType="application/vnd.openxmlformats-officedocument.presentationml.slide+xml"/>
  <Override PartName="/ppt/slides/slide4674.xml" ContentType="application/vnd.openxmlformats-officedocument.presentationml.slide+xml"/>
  <Override PartName="/ppt/slides/slide4675.xml" ContentType="application/vnd.openxmlformats-officedocument.presentationml.slide+xml"/>
  <Override PartName="/ppt/slides/slide4676.xml" ContentType="application/vnd.openxmlformats-officedocument.presentationml.slide+xml"/>
  <Override PartName="/ppt/slides/slide4677.xml" ContentType="application/vnd.openxmlformats-officedocument.presentationml.slide+xml"/>
  <Override PartName="/ppt/slides/slide4678.xml" ContentType="application/vnd.openxmlformats-officedocument.presentationml.slide+xml"/>
  <Override PartName="/ppt/slides/slide4679.xml" ContentType="application/vnd.openxmlformats-officedocument.presentationml.slide+xml"/>
  <Override PartName="/ppt/slides/slide4680.xml" ContentType="application/vnd.openxmlformats-officedocument.presentationml.slide+xml"/>
  <Override PartName="/ppt/slides/slide4681.xml" ContentType="application/vnd.openxmlformats-officedocument.presentationml.slide+xml"/>
  <Override PartName="/ppt/slides/slide4682.xml" ContentType="application/vnd.openxmlformats-officedocument.presentationml.slide+xml"/>
  <Override PartName="/ppt/slides/slide4683.xml" ContentType="application/vnd.openxmlformats-officedocument.presentationml.slide+xml"/>
  <Override PartName="/ppt/slides/slide4684.xml" ContentType="application/vnd.openxmlformats-officedocument.presentationml.slide+xml"/>
  <Override PartName="/ppt/slides/slide4685.xml" ContentType="application/vnd.openxmlformats-officedocument.presentationml.slide+xml"/>
  <Override PartName="/ppt/slides/slide4686.xml" ContentType="application/vnd.openxmlformats-officedocument.presentationml.slide+xml"/>
  <Override PartName="/ppt/slides/slide4687.xml" ContentType="application/vnd.openxmlformats-officedocument.presentationml.slide+xml"/>
  <Override PartName="/ppt/slides/slide4688.xml" ContentType="application/vnd.openxmlformats-officedocument.presentationml.slide+xml"/>
  <Override PartName="/ppt/slides/slide4689.xml" ContentType="application/vnd.openxmlformats-officedocument.presentationml.slide+xml"/>
  <Override PartName="/ppt/slides/slide4690.xml" ContentType="application/vnd.openxmlformats-officedocument.presentationml.slide+xml"/>
  <Override PartName="/ppt/slides/slide4691.xml" ContentType="application/vnd.openxmlformats-officedocument.presentationml.slide+xml"/>
  <Override PartName="/ppt/slides/slide4692.xml" ContentType="application/vnd.openxmlformats-officedocument.presentationml.slide+xml"/>
  <Override PartName="/ppt/slides/slide4693.xml" ContentType="application/vnd.openxmlformats-officedocument.presentationml.slide+xml"/>
  <Override PartName="/ppt/slides/slide4694.xml" ContentType="application/vnd.openxmlformats-officedocument.presentationml.slide+xml"/>
  <Override PartName="/ppt/slides/slide4695.xml" ContentType="application/vnd.openxmlformats-officedocument.presentationml.slide+xml"/>
  <Override PartName="/ppt/slides/slide4696.xml" ContentType="application/vnd.openxmlformats-officedocument.presentationml.slide+xml"/>
  <Override PartName="/ppt/slides/slide4697.xml" ContentType="application/vnd.openxmlformats-officedocument.presentationml.slide+xml"/>
  <Override PartName="/ppt/slides/slide4698.xml" ContentType="application/vnd.openxmlformats-officedocument.presentationml.slide+xml"/>
  <Override PartName="/ppt/slides/slide4699.xml" ContentType="application/vnd.openxmlformats-officedocument.presentationml.slide+xml"/>
  <Override PartName="/ppt/slides/slide4700.xml" ContentType="application/vnd.openxmlformats-officedocument.presentationml.slide+xml"/>
  <Override PartName="/ppt/slides/slide4701.xml" ContentType="application/vnd.openxmlformats-officedocument.presentationml.slide+xml"/>
  <Override PartName="/ppt/slides/slide4702.xml" ContentType="application/vnd.openxmlformats-officedocument.presentationml.slide+xml"/>
  <Override PartName="/ppt/slides/slide4703.xml" ContentType="application/vnd.openxmlformats-officedocument.presentationml.slide+xml"/>
  <Override PartName="/ppt/slides/slide4704.xml" ContentType="application/vnd.openxmlformats-officedocument.presentationml.slide+xml"/>
  <Override PartName="/ppt/slides/slide4705.xml" ContentType="application/vnd.openxmlformats-officedocument.presentationml.slide+xml"/>
  <Override PartName="/ppt/slides/slide4706.xml" ContentType="application/vnd.openxmlformats-officedocument.presentationml.slide+xml"/>
  <Override PartName="/ppt/slides/slide4707.xml" ContentType="application/vnd.openxmlformats-officedocument.presentationml.slide+xml"/>
  <Override PartName="/ppt/slides/slide4708.xml" ContentType="application/vnd.openxmlformats-officedocument.presentationml.slide+xml"/>
  <Override PartName="/ppt/slides/slide4709.xml" ContentType="application/vnd.openxmlformats-officedocument.presentationml.slide+xml"/>
  <Override PartName="/ppt/slides/slide4710.xml" ContentType="application/vnd.openxmlformats-officedocument.presentationml.slide+xml"/>
  <Override PartName="/ppt/slides/slide4711.xml" ContentType="application/vnd.openxmlformats-officedocument.presentationml.slide+xml"/>
  <Override PartName="/ppt/slides/slide4712.xml" ContentType="application/vnd.openxmlformats-officedocument.presentationml.slide+xml"/>
  <Override PartName="/ppt/slides/slide4713.xml" ContentType="application/vnd.openxmlformats-officedocument.presentationml.slide+xml"/>
  <Override PartName="/ppt/slides/slide4714.xml" ContentType="application/vnd.openxmlformats-officedocument.presentationml.slide+xml"/>
  <Override PartName="/ppt/slides/slide4715.xml" ContentType="application/vnd.openxmlformats-officedocument.presentationml.slide+xml"/>
  <Override PartName="/ppt/slides/slide4716.xml" ContentType="application/vnd.openxmlformats-officedocument.presentationml.slide+xml"/>
  <Override PartName="/ppt/slides/slide4717.xml" ContentType="application/vnd.openxmlformats-officedocument.presentationml.slide+xml"/>
  <Override PartName="/ppt/slides/slide4718.xml" ContentType="application/vnd.openxmlformats-officedocument.presentationml.slide+xml"/>
  <Override PartName="/ppt/slides/slide4719.xml" ContentType="application/vnd.openxmlformats-officedocument.presentationml.slide+xml"/>
  <Override PartName="/ppt/slides/slide4720.xml" ContentType="application/vnd.openxmlformats-officedocument.presentationml.slide+xml"/>
  <Override PartName="/ppt/slides/slide4721.xml" ContentType="application/vnd.openxmlformats-officedocument.presentationml.slide+xml"/>
  <Override PartName="/ppt/slides/slide4722.xml" ContentType="application/vnd.openxmlformats-officedocument.presentationml.slide+xml"/>
  <Override PartName="/ppt/slides/slide4723.xml" ContentType="application/vnd.openxmlformats-officedocument.presentationml.slide+xml"/>
  <Override PartName="/ppt/slides/slide4724.xml" ContentType="application/vnd.openxmlformats-officedocument.presentationml.slide+xml"/>
  <Override PartName="/ppt/slides/slide4725.xml" ContentType="application/vnd.openxmlformats-officedocument.presentationml.slide+xml"/>
  <Override PartName="/ppt/slides/slide4726.xml" ContentType="application/vnd.openxmlformats-officedocument.presentationml.slide+xml"/>
  <Override PartName="/ppt/slides/slide4727.xml" ContentType="application/vnd.openxmlformats-officedocument.presentationml.slide+xml"/>
  <Override PartName="/ppt/slides/slide4728.xml" ContentType="application/vnd.openxmlformats-officedocument.presentationml.slide+xml"/>
  <Override PartName="/ppt/slides/slide4729.xml" ContentType="application/vnd.openxmlformats-officedocument.presentationml.slide+xml"/>
  <Override PartName="/ppt/slides/slide4730.xml" ContentType="application/vnd.openxmlformats-officedocument.presentationml.slide+xml"/>
  <Override PartName="/ppt/slides/slide4731.xml" ContentType="application/vnd.openxmlformats-officedocument.presentationml.slide+xml"/>
  <Override PartName="/ppt/slides/slide4732.xml" ContentType="application/vnd.openxmlformats-officedocument.presentationml.slide+xml"/>
  <Override PartName="/ppt/slides/slide4733.xml" ContentType="application/vnd.openxmlformats-officedocument.presentationml.slide+xml"/>
  <Override PartName="/ppt/slides/slide4734.xml" ContentType="application/vnd.openxmlformats-officedocument.presentationml.slide+xml"/>
  <Override PartName="/ppt/slides/slide4735.xml" ContentType="application/vnd.openxmlformats-officedocument.presentationml.slide+xml"/>
  <Override PartName="/ppt/slides/slide4736.xml" ContentType="application/vnd.openxmlformats-officedocument.presentationml.slide+xml"/>
  <Override PartName="/ppt/slides/slide4737.xml" ContentType="application/vnd.openxmlformats-officedocument.presentationml.slide+xml"/>
  <Override PartName="/ppt/slides/slide4738.xml" ContentType="application/vnd.openxmlformats-officedocument.presentationml.slide+xml"/>
  <Override PartName="/ppt/slides/slide4739.xml" ContentType="application/vnd.openxmlformats-officedocument.presentationml.slide+xml"/>
  <Override PartName="/ppt/slides/slide4740.xml" ContentType="application/vnd.openxmlformats-officedocument.presentationml.slide+xml"/>
  <Override PartName="/ppt/slides/slide4741.xml" ContentType="application/vnd.openxmlformats-officedocument.presentationml.slide+xml"/>
  <Override PartName="/ppt/slides/slide4742.xml" ContentType="application/vnd.openxmlformats-officedocument.presentationml.slide+xml"/>
  <Override PartName="/ppt/slides/slide4743.xml" ContentType="application/vnd.openxmlformats-officedocument.presentationml.slide+xml"/>
  <Override PartName="/ppt/slides/slide4744.xml" ContentType="application/vnd.openxmlformats-officedocument.presentationml.slide+xml"/>
  <Override PartName="/ppt/slides/slide4745.xml" ContentType="application/vnd.openxmlformats-officedocument.presentationml.slide+xml"/>
  <Override PartName="/ppt/slides/slide4746.xml" ContentType="application/vnd.openxmlformats-officedocument.presentationml.slide+xml"/>
  <Override PartName="/ppt/slides/slide4747.xml" ContentType="application/vnd.openxmlformats-officedocument.presentationml.slide+xml"/>
  <Override PartName="/ppt/slides/slide4748.xml" ContentType="application/vnd.openxmlformats-officedocument.presentationml.slide+xml"/>
  <Override PartName="/ppt/slides/slide4749.xml" ContentType="application/vnd.openxmlformats-officedocument.presentationml.slide+xml"/>
  <Override PartName="/ppt/slides/slide4750.xml" ContentType="application/vnd.openxmlformats-officedocument.presentationml.slide+xml"/>
  <Override PartName="/ppt/slides/slide4751.xml" ContentType="application/vnd.openxmlformats-officedocument.presentationml.slide+xml"/>
  <Override PartName="/ppt/slides/slide4752.xml" ContentType="application/vnd.openxmlformats-officedocument.presentationml.slide+xml"/>
  <Override PartName="/ppt/slides/slide4753.xml" ContentType="application/vnd.openxmlformats-officedocument.presentationml.slide+xml"/>
  <Override PartName="/ppt/slides/slide4754.xml" ContentType="application/vnd.openxmlformats-officedocument.presentationml.slide+xml"/>
  <Override PartName="/ppt/slides/slide4755.xml" ContentType="application/vnd.openxmlformats-officedocument.presentationml.slide+xml"/>
  <Override PartName="/ppt/slides/slide4756.xml" ContentType="application/vnd.openxmlformats-officedocument.presentationml.slide+xml"/>
  <Override PartName="/ppt/slides/slide4757.xml" ContentType="application/vnd.openxmlformats-officedocument.presentationml.slide+xml"/>
  <Override PartName="/ppt/slides/slide4758.xml" ContentType="application/vnd.openxmlformats-officedocument.presentationml.slide+xml"/>
  <Override PartName="/ppt/slides/slide4759.xml" ContentType="application/vnd.openxmlformats-officedocument.presentationml.slide+xml"/>
  <Override PartName="/ppt/slides/slide4760.xml" ContentType="application/vnd.openxmlformats-officedocument.presentationml.slide+xml"/>
  <Override PartName="/ppt/slides/slide4761.xml" ContentType="application/vnd.openxmlformats-officedocument.presentationml.slide+xml"/>
  <Override PartName="/ppt/slides/slide4762.xml" ContentType="application/vnd.openxmlformats-officedocument.presentationml.slide+xml"/>
  <Override PartName="/ppt/slides/slide4763.xml" ContentType="application/vnd.openxmlformats-officedocument.presentationml.slide+xml"/>
  <Override PartName="/ppt/slides/slide4764.xml" ContentType="application/vnd.openxmlformats-officedocument.presentationml.slide+xml"/>
  <Override PartName="/ppt/slides/slide4765.xml" ContentType="application/vnd.openxmlformats-officedocument.presentationml.slide+xml"/>
  <Override PartName="/ppt/slides/slide4766.xml" ContentType="application/vnd.openxmlformats-officedocument.presentationml.slide+xml"/>
  <Override PartName="/ppt/slides/slide4767.xml" ContentType="application/vnd.openxmlformats-officedocument.presentationml.slide+xml"/>
  <Override PartName="/ppt/slides/slide4768.xml" ContentType="application/vnd.openxmlformats-officedocument.presentationml.slide+xml"/>
  <Override PartName="/ppt/slides/slide4769.xml" ContentType="application/vnd.openxmlformats-officedocument.presentationml.slide+xml"/>
  <Override PartName="/ppt/slides/slide4770.xml" ContentType="application/vnd.openxmlformats-officedocument.presentationml.slide+xml"/>
  <Override PartName="/ppt/slides/slide4771.xml" ContentType="application/vnd.openxmlformats-officedocument.presentationml.slide+xml"/>
  <Override PartName="/ppt/slides/slide4772.xml" ContentType="application/vnd.openxmlformats-officedocument.presentationml.slide+xml"/>
  <Override PartName="/ppt/slides/slide4773.xml" ContentType="application/vnd.openxmlformats-officedocument.presentationml.slide+xml"/>
  <Override PartName="/ppt/slides/slide4774.xml" ContentType="application/vnd.openxmlformats-officedocument.presentationml.slide+xml"/>
  <Override PartName="/ppt/slides/slide4775.xml" ContentType="application/vnd.openxmlformats-officedocument.presentationml.slide+xml"/>
  <Override PartName="/ppt/slides/slide4776.xml" ContentType="application/vnd.openxmlformats-officedocument.presentationml.slide+xml"/>
  <Override PartName="/ppt/slides/slide4777.xml" ContentType="application/vnd.openxmlformats-officedocument.presentationml.slide+xml"/>
  <Override PartName="/ppt/slides/slide4778.xml" ContentType="application/vnd.openxmlformats-officedocument.presentationml.slide+xml"/>
  <Override PartName="/ppt/slides/slide4779.xml" ContentType="application/vnd.openxmlformats-officedocument.presentationml.slide+xml"/>
  <Override PartName="/ppt/slides/slide4780.xml" ContentType="application/vnd.openxmlformats-officedocument.presentationml.slide+xml"/>
  <Override PartName="/ppt/slides/slide4781.xml" ContentType="application/vnd.openxmlformats-officedocument.presentationml.slide+xml"/>
  <Override PartName="/ppt/slides/slide4782.xml" ContentType="application/vnd.openxmlformats-officedocument.presentationml.slide+xml"/>
  <Override PartName="/ppt/slides/slide4783.xml" ContentType="application/vnd.openxmlformats-officedocument.presentationml.slide+xml"/>
  <Override PartName="/ppt/slides/slide4784.xml" ContentType="application/vnd.openxmlformats-officedocument.presentationml.slide+xml"/>
  <Override PartName="/ppt/slides/slide4785.xml" ContentType="application/vnd.openxmlformats-officedocument.presentationml.slide+xml"/>
  <Override PartName="/ppt/slides/slide4786.xml" ContentType="application/vnd.openxmlformats-officedocument.presentationml.slide+xml"/>
  <Override PartName="/ppt/slides/slide4787.xml" ContentType="application/vnd.openxmlformats-officedocument.presentationml.slide+xml"/>
  <Override PartName="/ppt/slides/slide4788.xml" ContentType="application/vnd.openxmlformats-officedocument.presentationml.slide+xml"/>
  <Override PartName="/ppt/slides/slide4789.xml" ContentType="application/vnd.openxmlformats-officedocument.presentationml.slide+xml"/>
  <Override PartName="/ppt/slides/slide4790.xml" ContentType="application/vnd.openxmlformats-officedocument.presentationml.slide+xml"/>
  <Override PartName="/ppt/slides/slide4791.xml" ContentType="application/vnd.openxmlformats-officedocument.presentationml.slide+xml"/>
  <Override PartName="/ppt/slides/slide4792.xml" ContentType="application/vnd.openxmlformats-officedocument.presentationml.slide+xml"/>
  <Override PartName="/ppt/slides/slide4793.xml" ContentType="application/vnd.openxmlformats-officedocument.presentationml.slide+xml"/>
  <Override PartName="/ppt/slides/slide4794.xml" ContentType="application/vnd.openxmlformats-officedocument.presentationml.slide+xml"/>
  <Override PartName="/ppt/slides/slide4795.xml" ContentType="application/vnd.openxmlformats-officedocument.presentationml.slide+xml"/>
  <Override PartName="/ppt/slides/slide4796.xml" ContentType="application/vnd.openxmlformats-officedocument.presentationml.slide+xml"/>
  <Override PartName="/ppt/slides/slide4797.xml" ContentType="application/vnd.openxmlformats-officedocument.presentationml.slide+xml"/>
  <Override PartName="/ppt/slides/slide4798.xml" ContentType="application/vnd.openxmlformats-officedocument.presentationml.slide+xml"/>
  <Override PartName="/ppt/slides/slide4799.xml" ContentType="application/vnd.openxmlformats-officedocument.presentationml.slide+xml"/>
  <Override PartName="/ppt/slides/slide4800.xml" ContentType="application/vnd.openxmlformats-officedocument.presentationml.slide+xml"/>
  <Override PartName="/ppt/slides/slide4801.xml" ContentType="application/vnd.openxmlformats-officedocument.presentationml.slide+xml"/>
  <Override PartName="/ppt/slides/slide4802.xml" ContentType="application/vnd.openxmlformats-officedocument.presentationml.slide+xml"/>
  <Override PartName="/ppt/slides/slide4803.xml" ContentType="application/vnd.openxmlformats-officedocument.presentationml.slide+xml"/>
  <Override PartName="/ppt/slides/slide4804.xml" ContentType="application/vnd.openxmlformats-officedocument.presentationml.slide+xml"/>
  <Override PartName="/ppt/slides/slide4805.xml" ContentType="application/vnd.openxmlformats-officedocument.presentationml.slide+xml"/>
  <Override PartName="/ppt/slides/slide4806.xml" ContentType="application/vnd.openxmlformats-officedocument.presentationml.slide+xml"/>
  <Override PartName="/ppt/slides/slide4807.xml" ContentType="application/vnd.openxmlformats-officedocument.presentationml.slide+xml"/>
  <Override PartName="/ppt/slides/slide4808.xml" ContentType="application/vnd.openxmlformats-officedocument.presentationml.slide+xml"/>
  <Override PartName="/ppt/slides/slide4809.xml" ContentType="application/vnd.openxmlformats-officedocument.presentationml.slide+xml"/>
  <Override PartName="/ppt/slides/slide4810.xml" ContentType="application/vnd.openxmlformats-officedocument.presentationml.slide+xml"/>
  <Override PartName="/ppt/slides/slide4811.xml" ContentType="application/vnd.openxmlformats-officedocument.presentationml.slide+xml"/>
  <Override PartName="/ppt/slides/slide4812.xml" ContentType="application/vnd.openxmlformats-officedocument.presentationml.slide+xml"/>
  <Override PartName="/ppt/slides/slide4813.xml" ContentType="application/vnd.openxmlformats-officedocument.presentationml.slide+xml"/>
  <Override PartName="/ppt/slides/slide4814.xml" ContentType="application/vnd.openxmlformats-officedocument.presentationml.slide+xml"/>
  <Override PartName="/ppt/slides/slide4815.xml" ContentType="application/vnd.openxmlformats-officedocument.presentationml.slide+xml"/>
  <Override PartName="/ppt/slides/slide4816.xml" ContentType="application/vnd.openxmlformats-officedocument.presentationml.slide+xml"/>
  <Override PartName="/ppt/slides/slide4817.xml" ContentType="application/vnd.openxmlformats-officedocument.presentationml.slide+xml"/>
  <Override PartName="/ppt/slides/slide4818.xml" ContentType="application/vnd.openxmlformats-officedocument.presentationml.slide+xml"/>
  <Override PartName="/ppt/slides/slide4819.xml" ContentType="application/vnd.openxmlformats-officedocument.presentationml.slide+xml"/>
  <Override PartName="/ppt/slides/slide4820.xml" ContentType="application/vnd.openxmlformats-officedocument.presentationml.slide+xml"/>
  <Override PartName="/ppt/slides/slide4821.xml" ContentType="application/vnd.openxmlformats-officedocument.presentationml.slide+xml"/>
  <Override PartName="/ppt/slides/slide4822.xml" ContentType="application/vnd.openxmlformats-officedocument.presentationml.slide+xml"/>
  <Override PartName="/ppt/slides/slide4823.xml" ContentType="application/vnd.openxmlformats-officedocument.presentationml.slide+xml"/>
  <Override PartName="/ppt/slides/slide4824.xml" ContentType="application/vnd.openxmlformats-officedocument.presentationml.slide+xml"/>
  <Override PartName="/ppt/slides/slide4825.xml" ContentType="application/vnd.openxmlformats-officedocument.presentationml.slide+xml"/>
  <Override PartName="/ppt/slides/slide4826.xml" ContentType="application/vnd.openxmlformats-officedocument.presentationml.slide+xml"/>
  <Override PartName="/ppt/slides/slide4827.xml" ContentType="application/vnd.openxmlformats-officedocument.presentationml.slide+xml"/>
  <Override PartName="/ppt/slides/slide4828.xml" ContentType="application/vnd.openxmlformats-officedocument.presentationml.slide+xml"/>
  <Override PartName="/ppt/slides/slide4829.xml" ContentType="application/vnd.openxmlformats-officedocument.presentationml.slide+xml"/>
  <Override PartName="/ppt/slides/slide4830.xml" ContentType="application/vnd.openxmlformats-officedocument.presentationml.slide+xml"/>
  <Override PartName="/ppt/slides/slide4831.xml" ContentType="application/vnd.openxmlformats-officedocument.presentationml.slide+xml"/>
  <Override PartName="/ppt/slides/slide4832.xml" ContentType="application/vnd.openxmlformats-officedocument.presentationml.slide+xml"/>
  <Override PartName="/ppt/slides/slide4833.xml" ContentType="application/vnd.openxmlformats-officedocument.presentationml.slide+xml"/>
  <Override PartName="/ppt/slides/slide4834.xml" ContentType="application/vnd.openxmlformats-officedocument.presentationml.slide+xml"/>
  <Override PartName="/ppt/slides/slide4835.xml" ContentType="application/vnd.openxmlformats-officedocument.presentationml.slide+xml"/>
  <Override PartName="/ppt/slides/slide4836.xml" ContentType="application/vnd.openxmlformats-officedocument.presentationml.slide+xml"/>
  <Override PartName="/ppt/slides/slide4837.xml" ContentType="application/vnd.openxmlformats-officedocument.presentationml.slide+xml"/>
  <Override PartName="/ppt/slides/slide4838.xml" ContentType="application/vnd.openxmlformats-officedocument.presentationml.slide+xml"/>
  <Override PartName="/ppt/slides/slide4839.xml" ContentType="application/vnd.openxmlformats-officedocument.presentationml.slide+xml"/>
  <Override PartName="/ppt/slides/slide4840.xml" ContentType="application/vnd.openxmlformats-officedocument.presentationml.slide+xml"/>
  <Override PartName="/ppt/slides/slide4841.xml" ContentType="application/vnd.openxmlformats-officedocument.presentationml.slide+xml"/>
  <Override PartName="/ppt/slides/slide4842.xml" ContentType="application/vnd.openxmlformats-officedocument.presentationml.slide+xml"/>
  <Override PartName="/ppt/slides/slide4843.xml" ContentType="application/vnd.openxmlformats-officedocument.presentationml.slide+xml"/>
  <Override PartName="/ppt/slides/slide4844.xml" ContentType="application/vnd.openxmlformats-officedocument.presentationml.slide+xml"/>
  <Override PartName="/ppt/slides/slide4845.xml" ContentType="application/vnd.openxmlformats-officedocument.presentationml.slide+xml"/>
  <Override PartName="/ppt/slides/slide4846.xml" ContentType="application/vnd.openxmlformats-officedocument.presentationml.slide+xml"/>
  <Override PartName="/ppt/slides/slide4847.xml" ContentType="application/vnd.openxmlformats-officedocument.presentationml.slide+xml"/>
  <Override PartName="/ppt/slides/slide4848.xml" ContentType="application/vnd.openxmlformats-officedocument.presentationml.slide+xml"/>
  <Override PartName="/ppt/slides/slide4849.xml" ContentType="application/vnd.openxmlformats-officedocument.presentationml.slide+xml"/>
  <Override PartName="/ppt/slides/slide4850.xml" ContentType="application/vnd.openxmlformats-officedocument.presentationml.slide+xml"/>
  <Override PartName="/ppt/slides/slide4851.xml" ContentType="application/vnd.openxmlformats-officedocument.presentationml.slide+xml"/>
  <Override PartName="/ppt/slides/slide4852.xml" ContentType="application/vnd.openxmlformats-officedocument.presentationml.slide+xml"/>
  <Override PartName="/ppt/slides/slide4853.xml" ContentType="application/vnd.openxmlformats-officedocument.presentationml.slide+xml"/>
  <Override PartName="/ppt/slides/slide4854.xml" ContentType="application/vnd.openxmlformats-officedocument.presentationml.slide+xml"/>
  <Override PartName="/ppt/slides/slide4855.xml" ContentType="application/vnd.openxmlformats-officedocument.presentationml.slide+xml"/>
  <Override PartName="/ppt/slides/slide4856.xml" ContentType="application/vnd.openxmlformats-officedocument.presentationml.slide+xml"/>
  <Override PartName="/ppt/slides/slide4857.xml" ContentType="application/vnd.openxmlformats-officedocument.presentationml.slide+xml"/>
  <Override PartName="/ppt/slides/slide4858.xml" ContentType="application/vnd.openxmlformats-officedocument.presentationml.slide+xml"/>
  <Override PartName="/ppt/slides/slide4859.xml" ContentType="application/vnd.openxmlformats-officedocument.presentationml.slide+xml"/>
  <Override PartName="/ppt/slides/slide4860.xml" ContentType="application/vnd.openxmlformats-officedocument.presentationml.slide+xml"/>
  <Override PartName="/ppt/slides/slide4861.xml" ContentType="application/vnd.openxmlformats-officedocument.presentationml.slide+xml"/>
  <Override PartName="/ppt/slides/slide4862.xml" ContentType="application/vnd.openxmlformats-officedocument.presentationml.slide+xml"/>
  <Override PartName="/ppt/slides/slide4863.xml" ContentType="application/vnd.openxmlformats-officedocument.presentationml.slide+xml"/>
  <Override PartName="/ppt/slides/slide4864.xml" ContentType="application/vnd.openxmlformats-officedocument.presentationml.slide+xml"/>
  <Override PartName="/ppt/slides/slide4865.xml" ContentType="application/vnd.openxmlformats-officedocument.presentationml.slide+xml"/>
  <Override PartName="/ppt/slides/slide4866.xml" ContentType="application/vnd.openxmlformats-officedocument.presentationml.slide+xml"/>
  <Override PartName="/ppt/slides/slide4867.xml" ContentType="application/vnd.openxmlformats-officedocument.presentationml.slide+xml"/>
  <Override PartName="/ppt/slides/slide4868.xml" ContentType="application/vnd.openxmlformats-officedocument.presentationml.slide+xml"/>
  <Override PartName="/ppt/slides/slide4869.xml" ContentType="application/vnd.openxmlformats-officedocument.presentationml.slide+xml"/>
  <Override PartName="/ppt/slides/slide4870.xml" ContentType="application/vnd.openxmlformats-officedocument.presentationml.slide+xml"/>
  <Override PartName="/ppt/slides/slide4871.xml" ContentType="application/vnd.openxmlformats-officedocument.presentationml.slide+xml"/>
  <Override PartName="/ppt/slides/slide4872.xml" ContentType="application/vnd.openxmlformats-officedocument.presentationml.slide+xml"/>
  <Override PartName="/ppt/slides/slide4873.xml" ContentType="application/vnd.openxmlformats-officedocument.presentationml.slide+xml"/>
  <Override PartName="/ppt/slides/slide4874.xml" ContentType="application/vnd.openxmlformats-officedocument.presentationml.slide+xml"/>
  <Override PartName="/ppt/slides/slide4875.xml" ContentType="application/vnd.openxmlformats-officedocument.presentationml.slide+xml"/>
  <Override PartName="/ppt/slides/slide4876.xml" ContentType="application/vnd.openxmlformats-officedocument.presentationml.slide+xml"/>
  <Override PartName="/ppt/slides/slide4877.xml" ContentType="application/vnd.openxmlformats-officedocument.presentationml.slide+xml"/>
  <Override PartName="/ppt/slides/slide4878.xml" ContentType="application/vnd.openxmlformats-officedocument.presentationml.slide+xml"/>
  <Override PartName="/ppt/slides/slide4879.xml" ContentType="application/vnd.openxmlformats-officedocument.presentationml.slide+xml"/>
  <Override PartName="/ppt/slides/slide4880.xml" ContentType="application/vnd.openxmlformats-officedocument.presentationml.slide+xml"/>
  <Override PartName="/ppt/slides/slide4881.xml" ContentType="application/vnd.openxmlformats-officedocument.presentationml.slide+xml"/>
  <Override PartName="/ppt/slides/slide4882.xml" ContentType="application/vnd.openxmlformats-officedocument.presentationml.slide+xml"/>
  <Override PartName="/ppt/slides/slide4883.xml" ContentType="application/vnd.openxmlformats-officedocument.presentationml.slide+xml"/>
  <Override PartName="/ppt/slides/slide4884.xml" ContentType="application/vnd.openxmlformats-officedocument.presentationml.slide+xml"/>
  <Override PartName="/ppt/slides/slide4885.xml" ContentType="application/vnd.openxmlformats-officedocument.presentationml.slide+xml"/>
  <Override PartName="/ppt/slides/slide4886.xml" ContentType="application/vnd.openxmlformats-officedocument.presentationml.slide+xml"/>
  <Override PartName="/ppt/slides/slide4887.xml" ContentType="application/vnd.openxmlformats-officedocument.presentationml.slide+xml"/>
  <Override PartName="/ppt/slides/slide4888.xml" ContentType="application/vnd.openxmlformats-officedocument.presentationml.slide+xml"/>
  <Override PartName="/ppt/slides/slide4889.xml" ContentType="application/vnd.openxmlformats-officedocument.presentationml.slide+xml"/>
  <Override PartName="/ppt/slides/slide4890.xml" ContentType="application/vnd.openxmlformats-officedocument.presentationml.slide+xml"/>
  <Override PartName="/ppt/slides/slide4891.xml" ContentType="application/vnd.openxmlformats-officedocument.presentationml.slide+xml"/>
  <Override PartName="/ppt/slides/slide4892.xml" ContentType="application/vnd.openxmlformats-officedocument.presentationml.slide+xml"/>
  <Override PartName="/ppt/slides/slide4893.xml" ContentType="application/vnd.openxmlformats-officedocument.presentationml.slide+xml"/>
  <Override PartName="/ppt/slides/slide4894.xml" ContentType="application/vnd.openxmlformats-officedocument.presentationml.slide+xml"/>
  <Override PartName="/ppt/slides/slide4895.xml" ContentType="application/vnd.openxmlformats-officedocument.presentationml.slide+xml"/>
  <Override PartName="/ppt/slides/slide4896.xml" ContentType="application/vnd.openxmlformats-officedocument.presentationml.slide+xml"/>
  <Override PartName="/ppt/slides/slide4897.xml" ContentType="application/vnd.openxmlformats-officedocument.presentationml.slide+xml"/>
  <Override PartName="/ppt/slides/slide4898.xml" ContentType="application/vnd.openxmlformats-officedocument.presentationml.slide+xml"/>
  <Override PartName="/ppt/slides/slide4899.xml" ContentType="application/vnd.openxmlformats-officedocument.presentationml.slide+xml"/>
  <Override PartName="/ppt/slides/slide4900.xml" ContentType="application/vnd.openxmlformats-officedocument.presentationml.slide+xml"/>
  <Override PartName="/ppt/slides/slide4901.xml" ContentType="application/vnd.openxmlformats-officedocument.presentationml.slide+xml"/>
  <Override PartName="/ppt/slides/slide4902.xml" ContentType="application/vnd.openxmlformats-officedocument.presentationml.slide+xml"/>
  <Override PartName="/ppt/slides/slide4903.xml" ContentType="application/vnd.openxmlformats-officedocument.presentationml.slide+xml"/>
  <Override PartName="/ppt/slides/slide4904.xml" ContentType="application/vnd.openxmlformats-officedocument.presentationml.slide+xml"/>
  <Override PartName="/ppt/slides/slide4905.xml" ContentType="application/vnd.openxmlformats-officedocument.presentationml.slide+xml"/>
  <Override PartName="/ppt/slides/slide4906.xml" ContentType="application/vnd.openxmlformats-officedocument.presentationml.slide+xml"/>
  <Override PartName="/ppt/slides/slide4907.xml" ContentType="application/vnd.openxmlformats-officedocument.presentationml.slide+xml"/>
  <Override PartName="/ppt/slides/slide4908.xml" ContentType="application/vnd.openxmlformats-officedocument.presentationml.slide+xml"/>
  <Override PartName="/ppt/slides/slide4909.xml" ContentType="application/vnd.openxmlformats-officedocument.presentationml.slide+xml"/>
  <Override PartName="/ppt/slides/slide4910.xml" ContentType="application/vnd.openxmlformats-officedocument.presentationml.slide+xml"/>
  <Override PartName="/ppt/slides/slide4911.xml" ContentType="application/vnd.openxmlformats-officedocument.presentationml.slide+xml"/>
  <Override PartName="/ppt/slides/slide4912.xml" ContentType="application/vnd.openxmlformats-officedocument.presentationml.slide+xml"/>
  <Override PartName="/ppt/slides/slide4913.xml" ContentType="application/vnd.openxmlformats-officedocument.presentationml.slide+xml"/>
  <Override PartName="/ppt/slides/slide4914.xml" ContentType="application/vnd.openxmlformats-officedocument.presentationml.slide+xml"/>
  <Override PartName="/ppt/slides/slide4915.xml" ContentType="application/vnd.openxmlformats-officedocument.presentationml.slide+xml"/>
  <Override PartName="/ppt/slides/slide4916.xml" ContentType="application/vnd.openxmlformats-officedocument.presentationml.slide+xml"/>
  <Override PartName="/ppt/slides/slide4917.xml" ContentType="application/vnd.openxmlformats-officedocument.presentationml.slide+xml"/>
  <Override PartName="/ppt/slides/slide4918.xml" ContentType="application/vnd.openxmlformats-officedocument.presentationml.slide+xml"/>
  <Override PartName="/ppt/slides/slide4919.xml" ContentType="application/vnd.openxmlformats-officedocument.presentationml.slide+xml"/>
  <Override PartName="/ppt/slides/slide4920.xml" ContentType="application/vnd.openxmlformats-officedocument.presentationml.slide+xml"/>
  <Override PartName="/ppt/slides/slide4921.xml" ContentType="application/vnd.openxmlformats-officedocument.presentationml.slide+xml"/>
  <Override PartName="/ppt/slides/slide4922.xml" ContentType="application/vnd.openxmlformats-officedocument.presentationml.slide+xml"/>
  <Override PartName="/ppt/slides/slide4923.xml" ContentType="application/vnd.openxmlformats-officedocument.presentationml.slide+xml"/>
  <Override PartName="/ppt/slides/slide4924.xml" ContentType="application/vnd.openxmlformats-officedocument.presentationml.slide+xml"/>
  <Override PartName="/ppt/slides/slide4925.xml" ContentType="application/vnd.openxmlformats-officedocument.presentationml.slide+xml"/>
  <Override PartName="/ppt/slides/slide4926.xml" ContentType="application/vnd.openxmlformats-officedocument.presentationml.slide+xml"/>
  <Override PartName="/ppt/slides/slide4927.xml" ContentType="application/vnd.openxmlformats-officedocument.presentationml.slide+xml"/>
  <Override PartName="/ppt/slides/slide4928.xml" ContentType="application/vnd.openxmlformats-officedocument.presentationml.slide+xml"/>
  <Override PartName="/ppt/slides/slide4929.xml" ContentType="application/vnd.openxmlformats-officedocument.presentationml.slide+xml"/>
  <Override PartName="/ppt/slides/slide4930.xml" ContentType="application/vnd.openxmlformats-officedocument.presentationml.slide+xml"/>
  <Override PartName="/ppt/slides/slide4931.xml" ContentType="application/vnd.openxmlformats-officedocument.presentationml.slide+xml"/>
  <Override PartName="/ppt/slides/slide4932.xml" ContentType="application/vnd.openxmlformats-officedocument.presentationml.slide+xml"/>
  <Override PartName="/ppt/slides/slide4933.xml" ContentType="application/vnd.openxmlformats-officedocument.presentationml.slide+xml"/>
  <Override PartName="/ppt/slides/slide4934.xml" ContentType="application/vnd.openxmlformats-officedocument.presentationml.slide+xml"/>
  <Override PartName="/ppt/slides/slide4935.xml" ContentType="application/vnd.openxmlformats-officedocument.presentationml.slide+xml"/>
  <Override PartName="/ppt/slides/slide4936.xml" ContentType="application/vnd.openxmlformats-officedocument.presentationml.slide+xml"/>
  <Override PartName="/ppt/slides/slide4937.xml" ContentType="application/vnd.openxmlformats-officedocument.presentationml.slide+xml"/>
  <Override PartName="/ppt/slides/slide4938.xml" ContentType="application/vnd.openxmlformats-officedocument.presentationml.slide+xml"/>
  <Override PartName="/ppt/slides/slide4939.xml" ContentType="application/vnd.openxmlformats-officedocument.presentationml.slide+xml"/>
  <Override PartName="/ppt/slides/slide4940.xml" ContentType="application/vnd.openxmlformats-officedocument.presentationml.slide+xml"/>
  <Override PartName="/ppt/slides/slide4941.xml" ContentType="application/vnd.openxmlformats-officedocument.presentationml.slide+xml"/>
  <Override PartName="/ppt/slides/slide4942.xml" ContentType="application/vnd.openxmlformats-officedocument.presentationml.slide+xml"/>
  <Override PartName="/ppt/slides/slide4943.xml" ContentType="application/vnd.openxmlformats-officedocument.presentationml.slide+xml"/>
  <Override PartName="/ppt/slides/slide4944.xml" ContentType="application/vnd.openxmlformats-officedocument.presentationml.slide+xml"/>
  <Override PartName="/ppt/slides/slide4945.xml" ContentType="application/vnd.openxmlformats-officedocument.presentationml.slide+xml"/>
  <Override PartName="/ppt/slides/slide4946.xml" ContentType="application/vnd.openxmlformats-officedocument.presentationml.slide+xml"/>
  <Override PartName="/ppt/slides/slide4947.xml" ContentType="application/vnd.openxmlformats-officedocument.presentationml.slide+xml"/>
  <Override PartName="/ppt/slides/slide4948.xml" ContentType="application/vnd.openxmlformats-officedocument.presentationml.slide+xml"/>
  <Override PartName="/ppt/slides/slide4949.xml" ContentType="application/vnd.openxmlformats-officedocument.presentationml.slide+xml"/>
  <Override PartName="/ppt/slides/slide4950.xml" ContentType="application/vnd.openxmlformats-officedocument.presentationml.slide+xml"/>
  <Override PartName="/ppt/slides/slide4951.xml" ContentType="application/vnd.openxmlformats-officedocument.presentationml.slide+xml"/>
  <Override PartName="/ppt/slides/slide4952.xml" ContentType="application/vnd.openxmlformats-officedocument.presentationml.slide+xml"/>
  <Override PartName="/ppt/slides/slide4953.xml" ContentType="application/vnd.openxmlformats-officedocument.presentationml.slide+xml"/>
  <Override PartName="/ppt/slides/slide4954.xml" ContentType="application/vnd.openxmlformats-officedocument.presentationml.slide+xml"/>
  <Override PartName="/ppt/slides/slide4955.xml" ContentType="application/vnd.openxmlformats-officedocument.presentationml.slide+xml"/>
  <Override PartName="/ppt/slides/slide4956.xml" ContentType="application/vnd.openxmlformats-officedocument.presentationml.slide+xml"/>
  <Override PartName="/ppt/slides/slide4957.xml" ContentType="application/vnd.openxmlformats-officedocument.presentationml.slide+xml"/>
  <Override PartName="/ppt/slides/slide4958.xml" ContentType="application/vnd.openxmlformats-officedocument.presentationml.slide+xml"/>
  <Override PartName="/ppt/slides/slide4959.xml" ContentType="application/vnd.openxmlformats-officedocument.presentationml.slide+xml"/>
  <Override PartName="/ppt/slides/slide4960.xml" ContentType="application/vnd.openxmlformats-officedocument.presentationml.slide+xml"/>
  <Override PartName="/ppt/slides/slide4961.xml" ContentType="application/vnd.openxmlformats-officedocument.presentationml.slide+xml"/>
  <Override PartName="/ppt/slides/slide4962.xml" ContentType="application/vnd.openxmlformats-officedocument.presentationml.slide+xml"/>
  <Override PartName="/ppt/slides/slide4963.xml" ContentType="application/vnd.openxmlformats-officedocument.presentationml.slide+xml"/>
  <Override PartName="/ppt/slides/slide4964.xml" ContentType="application/vnd.openxmlformats-officedocument.presentationml.slide+xml"/>
  <Override PartName="/ppt/slides/slide4965.xml" ContentType="application/vnd.openxmlformats-officedocument.presentationml.slide+xml"/>
  <Override PartName="/ppt/slides/slide4966.xml" ContentType="application/vnd.openxmlformats-officedocument.presentationml.slide+xml"/>
  <Override PartName="/ppt/slides/slide4967.xml" ContentType="application/vnd.openxmlformats-officedocument.presentationml.slide+xml"/>
  <Override PartName="/ppt/slides/slide4968.xml" ContentType="application/vnd.openxmlformats-officedocument.presentationml.slide+xml"/>
  <Override PartName="/ppt/slides/slide4969.xml" ContentType="application/vnd.openxmlformats-officedocument.presentationml.slide+xml"/>
  <Override PartName="/ppt/slides/slide4970.xml" ContentType="application/vnd.openxmlformats-officedocument.presentationml.slide+xml"/>
  <Override PartName="/ppt/slides/slide4971.xml" ContentType="application/vnd.openxmlformats-officedocument.presentationml.slide+xml"/>
  <Override PartName="/ppt/slides/slide4972.xml" ContentType="application/vnd.openxmlformats-officedocument.presentationml.slide+xml"/>
  <Override PartName="/ppt/slides/slide4973.xml" ContentType="application/vnd.openxmlformats-officedocument.presentationml.slide+xml"/>
  <Override PartName="/ppt/slides/slide4974.xml" ContentType="application/vnd.openxmlformats-officedocument.presentationml.slide+xml"/>
  <Override PartName="/ppt/slides/slide4975.xml" ContentType="application/vnd.openxmlformats-officedocument.presentationml.slide+xml"/>
  <Override PartName="/ppt/slides/slide4976.xml" ContentType="application/vnd.openxmlformats-officedocument.presentationml.slide+xml"/>
  <Override PartName="/ppt/slides/slide4977.xml" ContentType="application/vnd.openxmlformats-officedocument.presentationml.slide+xml"/>
  <Override PartName="/ppt/slides/slide4978.xml" ContentType="application/vnd.openxmlformats-officedocument.presentationml.slide+xml"/>
  <Override PartName="/ppt/slides/slide4979.xml" ContentType="application/vnd.openxmlformats-officedocument.presentationml.slide+xml"/>
  <Override PartName="/ppt/slides/slide4980.xml" ContentType="application/vnd.openxmlformats-officedocument.presentationml.slide+xml"/>
  <Override PartName="/ppt/slides/slide4981.xml" ContentType="application/vnd.openxmlformats-officedocument.presentationml.slide+xml"/>
  <Override PartName="/ppt/slides/slide4982.xml" ContentType="application/vnd.openxmlformats-officedocument.presentationml.slide+xml"/>
  <Override PartName="/ppt/slides/slide4983.xml" ContentType="application/vnd.openxmlformats-officedocument.presentationml.slide+xml"/>
  <Override PartName="/ppt/slides/slide4984.xml" ContentType="application/vnd.openxmlformats-officedocument.presentationml.slide+xml"/>
  <Override PartName="/ppt/slides/slide4985.xml" ContentType="application/vnd.openxmlformats-officedocument.presentationml.slide+xml"/>
  <Override PartName="/ppt/slides/slide4986.xml" ContentType="application/vnd.openxmlformats-officedocument.presentationml.slide+xml"/>
  <Override PartName="/ppt/slides/slide4987.xml" ContentType="application/vnd.openxmlformats-officedocument.presentationml.slide+xml"/>
  <Override PartName="/ppt/slides/slide4988.xml" ContentType="application/vnd.openxmlformats-officedocument.presentationml.slide+xml"/>
  <Override PartName="/ppt/slides/slide4989.xml" ContentType="application/vnd.openxmlformats-officedocument.presentationml.slide+xml"/>
  <Override PartName="/ppt/slides/slide4990.xml" ContentType="application/vnd.openxmlformats-officedocument.presentationml.slide+xml"/>
  <Override PartName="/ppt/slides/slide4991.xml" ContentType="application/vnd.openxmlformats-officedocument.presentationml.slide+xml"/>
  <Override PartName="/ppt/slides/slide4992.xml" ContentType="application/vnd.openxmlformats-officedocument.presentationml.slide+xml"/>
  <Override PartName="/ppt/slides/slide4993.xml" ContentType="application/vnd.openxmlformats-officedocument.presentationml.slide+xml"/>
  <Override PartName="/ppt/slides/slide4994.xml" ContentType="application/vnd.openxmlformats-officedocument.presentationml.slide+xml"/>
  <Override PartName="/ppt/slides/slide4995.xml" ContentType="application/vnd.openxmlformats-officedocument.presentationml.slide+xml"/>
  <Override PartName="/ppt/slides/slide4996.xml" ContentType="application/vnd.openxmlformats-officedocument.presentationml.slide+xml"/>
  <Override PartName="/ppt/slides/slide4997.xml" ContentType="application/vnd.openxmlformats-officedocument.presentationml.slide+xml"/>
  <Override PartName="/ppt/slides/slide4998.xml" ContentType="application/vnd.openxmlformats-officedocument.presentationml.slide+xml"/>
  <Override PartName="/ppt/slides/slide4999.xml" ContentType="application/vnd.openxmlformats-officedocument.presentationml.slide+xml"/>
  <Override PartName="/ppt/slides/slide5000.xml" ContentType="application/vnd.openxmlformats-officedocument.presentationml.slide+xml"/>
  <Override PartName="/ppt/slides/slide5001.xml" ContentType="application/vnd.openxmlformats-officedocument.presentationml.slide+xml"/>
  <Override PartName="/ppt/slides/slide5002.xml" ContentType="application/vnd.openxmlformats-officedocument.presentationml.slide+xml"/>
  <Override PartName="/ppt/slides/slide5003.xml" ContentType="application/vnd.openxmlformats-officedocument.presentationml.slide+xml"/>
  <Override PartName="/ppt/slides/slide5004.xml" ContentType="application/vnd.openxmlformats-officedocument.presentationml.slide+xml"/>
  <Override PartName="/ppt/slides/slide5005.xml" ContentType="application/vnd.openxmlformats-officedocument.presentationml.slide+xml"/>
  <Override PartName="/ppt/slides/slide5006.xml" ContentType="application/vnd.openxmlformats-officedocument.presentationml.slide+xml"/>
  <Override PartName="/ppt/slides/slide5007.xml" ContentType="application/vnd.openxmlformats-officedocument.presentationml.slide+xml"/>
  <Override PartName="/ppt/slides/slide5008.xml" ContentType="application/vnd.openxmlformats-officedocument.presentationml.slide+xml"/>
  <Override PartName="/ppt/slides/slide5009.xml" ContentType="application/vnd.openxmlformats-officedocument.presentationml.slide+xml"/>
  <Override PartName="/ppt/slides/slide5010.xml" ContentType="application/vnd.openxmlformats-officedocument.presentationml.slide+xml"/>
  <Override PartName="/ppt/slides/slide5011.xml" ContentType="application/vnd.openxmlformats-officedocument.presentationml.slide+xml"/>
  <Override PartName="/ppt/slides/slide5012.xml" ContentType="application/vnd.openxmlformats-officedocument.presentationml.slide+xml"/>
  <Override PartName="/ppt/slides/slide5013.xml" ContentType="application/vnd.openxmlformats-officedocument.presentationml.slide+xml"/>
  <Override PartName="/ppt/slides/slide5014.xml" ContentType="application/vnd.openxmlformats-officedocument.presentationml.slide+xml"/>
  <Override PartName="/ppt/slides/slide5015.xml" ContentType="application/vnd.openxmlformats-officedocument.presentationml.slide+xml"/>
  <Override PartName="/ppt/slides/slide5016.xml" ContentType="application/vnd.openxmlformats-officedocument.presentationml.slide+xml"/>
  <Override PartName="/ppt/slides/slide5017.xml" ContentType="application/vnd.openxmlformats-officedocument.presentationml.slide+xml"/>
  <Override PartName="/ppt/slides/slide5018.xml" ContentType="application/vnd.openxmlformats-officedocument.presentationml.slide+xml"/>
  <Override PartName="/ppt/slides/slide5019.xml" ContentType="application/vnd.openxmlformats-officedocument.presentationml.slide+xml"/>
  <Override PartName="/ppt/slides/slide5020.xml" ContentType="application/vnd.openxmlformats-officedocument.presentationml.slide+xml"/>
  <Override PartName="/ppt/slides/slide5021.xml" ContentType="application/vnd.openxmlformats-officedocument.presentationml.slide+xml"/>
  <Override PartName="/ppt/slides/slide5022.xml" ContentType="application/vnd.openxmlformats-officedocument.presentationml.slide+xml"/>
  <Override PartName="/ppt/slides/slide5023.xml" ContentType="application/vnd.openxmlformats-officedocument.presentationml.slide+xml"/>
  <Override PartName="/ppt/slides/slide5024.xml" ContentType="application/vnd.openxmlformats-officedocument.presentationml.slide+xml"/>
  <Override PartName="/ppt/slides/slide5025.xml" ContentType="application/vnd.openxmlformats-officedocument.presentationml.slide+xml"/>
  <Override PartName="/ppt/slides/slide5026.xml" ContentType="application/vnd.openxmlformats-officedocument.presentationml.slide+xml"/>
  <Override PartName="/ppt/slides/slide5027.xml" ContentType="application/vnd.openxmlformats-officedocument.presentationml.slide+xml"/>
  <Override PartName="/ppt/slides/slide5028.xml" ContentType="application/vnd.openxmlformats-officedocument.presentationml.slide+xml"/>
  <Override PartName="/ppt/slides/slide5029.xml" ContentType="application/vnd.openxmlformats-officedocument.presentationml.slide+xml"/>
  <Override PartName="/ppt/slides/slide5030.xml" ContentType="application/vnd.openxmlformats-officedocument.presentationml.slide+xml"/>
  <Override PartName="/ppt/slides/slide5031.xml" ContentType="application/vnd.openxmlformats-officedocument.presentationml.slide+xml"/>
  <Override PartName="/ppt/slides/slide5032.xml" ContentType="application/vnd.openxmlformats-officedocument.presentationml.slide+xml"/>
  <Override PartName="/ppt/slides/slide5033.xml" ContentType="application/vnd.openxmlformats-officedocument.presentationml.slide+xml"/>
  <Override PartName="/ppt/slides/slide5034.xml" ContentType="application/vnd.openxmlformats-officedocument.presentationml.slide+xml"/>
  <Override PartName="/ppt/slides/slide5035.xml" ContentType="application/vnd.openxmlformats-officedocument.presentationml.slide+xml"/>
  <Override PartName="/ppt/slides/slide5036.xml" ContentType="application/vnd.openxmlformats-officedocument.presentationml.slide+xml"/>
  <Override PartName="/ppt/slides/slide5037.xml" ContentType="application/vnd.openxmlformats-officedocument.presentationml.slide+xml"/>
  <Override PartName="/ppt/slides/slide5038.xml" ContentType="application/vnd.openxmlformats-officedocument.presentationml.slide+xml"/>
  <Override PartName="/ppt/slides/slide5039.xml" ContentType="application/vnd.openxmlformats-officedocument.presentationml.slide+xml"/>
  <Override PartName="/ppt/slides/slide5040.xml" ContentType="application/vnd.openxmlformats-officedocument.presentationml.slide+xml"/>
  <Override PartName="/ppt/slides/slide5041.xml" ContentType="application/vnd.openxmlformats-officedocument.presentationml.slide+xml"/>
  <Override PartName="/ppt/slides/slide5042.xml" ContentType="application/vnd.openxmlformats-officedocument.presentationml.slide+xml"/>
  <Override PartName="/ppt/slides/slide5043.xml" ContentType="application/vnd.openxmlformats-officedocument.presentationml.slide+xml"/>
  <Override PartName="/ppt/slides/slide5044.xml" ContentType="application/vnd.openxmlformats-officedocument.presentationml.slide+xml"/>
  <Override PartName="/ppt/slides/slide5045.xml" ContentType="application/vnd.openxmlformats-officedocument.presentationml.slide+xml"/>
  <Override PartName="/ppt/slides/slide5046.xml" ContentType="application/vnd.openxmlformats-officedocument.presentationml.slide+xml"/>
  <Override PartName="/ppt/slides/slide5047.xml" ContentType="application/vnd.openxmlformats-officedocument.presentationml.slide+xml"/>
  <Override PartName="/ppt/slides/slide5048.xml" ContentType="application/vnd.openxmlformats-officedocument.presentationml.slide+xml"/>
  <Override PartName="/ppt/slides/slide5049.xml" ContentType="application/vnd.openxmlformats-officedocument.presentationml.slide+xml"/>
  <Override PartName="/ppt/slides/slide5050.xml" ContentType="application/vnd.openxmlformats-officedocument.presentationml.slide+xml"/>
  <Override PartName="/ppt/slides/slide5051.xml" ContentType="application/vnd.openxmlformats-officedocument.presentationml.slide+xml"/>
  <Override PartName="/ppt/slides/slide5052.xml" ContentType="application/vnd.openxmlformats-officedocument.presentationml.slide+xml"/>
  <Override PartName="/ppt/slides/slide5053.xml" ContentType="application/vnd.openxmlformats-officedocument.presentationml.slide+xml"/>
  <Override PartName="/ppt/slides/slide5054.xml" ContentType="application/vnd.openxmlformats-officedocument.presentationml.slide+xml"/>
  <Override PartName="/ppt/slides/slide5055.xml" ContentType="application/vnd.openxmlformats-officedocument.presentationml.slide+xml"/>
  <Override PartName="/ppt/slides/slide5056.xml" ContentType="application/vnd.openxmlformats-officedocument.presentationml.slide+xml"/>
  <Override PartName="/ppt/slides/slide5057.xml" ContentType="application/vnd.openxmlformats-officedocument.presentationml.slide+xml"/>
  <Override PartName="/ppt/slides/slide5058.xml" ContentType="application/vnd.openxmlformats-officedocument.presentationml.slide+xml"/>
  <Override PartName="/ppt/slides/slide5059.xml" ContentType="application/vnd.openxmlformats-officedocument.presentationml.slide+xml"/>
  <Override PartName="/ppt/slides/slide5060.xml" ContentType="application/vnd.openxmlformats-officedocument.presentationml.slide+xml"/>
  <Override PartName="/ppt/slides/slide5061.xml" ContentType="application/vnd.openxmlformats-officedocument.presentationml.slide+xml"/>
  <Override PartName="/ppt/slides/slide5062.xml" ContentType="application/vnd.openxmlformats-officedocument.presentationml.slide+xml"/>
  <Override PartName="/ppt/slides/slide5063.xml" ContentType="application/vnd.openxmlformats-officedocument.presentationml.slide+xml"/>
  <Override PartName="/ppt/slides/slide5064.xml" ContentType="application/vnd.openxmlformats-officedocument.presentationml.slide+xml"/>
  <Override PartName="/ppt/slides/slide5065.xml" ContentType="application/vnd.openxmlformats-officedocument.presentationml.slide+xml"/>
  <Override PartName="/ppt/slides/slide5066.xml" ContentType="application/vnd.openxmlformats-officedocument.presentationml.slide+xml"/>
  <Override PartName="/ppt/slides/slide5067.xml" ContentType="application/vnd.openxmlformats-officedocument.presentationml.slide+xml"/>
  <Override PartName="/ppt/slides/slide5068.xml" ContentType="application/vnd.openxmlformats-officedocument.presentationml.slide+xml"/>
  <Override PartName="/ppt/slides/slide5069.xml" ContentType="application/vnd.openxmlformats-officedocument.presentationml.slide+xml"/>
  <Override PartName="/ppt/slides/slide5070.xml" ContentType="application/vnd.openxmlformats-officedocument.presentationml.slide+xml"/>
  <Override PartName="/ppt/slides/slide5071.xml" ContentType="application/vnd.openxmlformats-officedocument.presentationml.slide+xml"/>
  <Override PartName="/ppt/slides/slide5072.xml" ContentType="application/vnd.openxmlformats-officedocument.presentationml.slide+xml"/>
  <Override PartName="/ppt/slides/slide5073.xml" ContentType="application/vnd.openxmlformats-officedocument.presentationml.slide+xml"/>
  <Override PartName="/ppt/slides/slide5074.xml" ContentType="application/vnd.openxmlformats-officedocument.presentationml.slide+xml"/>
  <Override PartName="/ppt/slides/slide5075.xml" ContentType="application/vnd.openxmlformats-officedocument.presentationml.slide+xml"/>
  <Override PartName="/ppt/slides/slide5076.xml" ContentType="application/vnd.openxmlformats-officedocument.presentationml.slide+xml"/>
  <Override PartName="/ppt/slides/slide5077.xml" ContentType="application/vnd.openxmlformats-officedocument.presentationml.slide+xml"/>
  <Override PartName="/ppt/slides/slide5078.xml" ContentType="application/vnd.openxmlformats-officedocument.presentationml.slide+xml"/>
  <Override PartName="/ppt/slides/slide5079.xml" ContentType="application/vnd.openxmlformats-officedocument.presentationml.slide+xml"/>
  <Override PartName="/ppt/slides/slide5080.xml" ContentType="application/vnd.openxmlformats-officedocument.presentationml.slide+xml"/>
  <Override PartName="/ppt/slides/slide5081.xml" ContentType="application/vnd.openxmlformats-officedocument.presentationml.slide+xml"/>
  <Override PartName="/ppt/slides/slide5082.xml" ContentType="application/vnd.openxmlformats-officedocument.presentationml.slide+xml"/>
  <Override PartName="/ppt/slides/slide5083.xml" ContentType="application/vnd.openxmlformats-officedocument.presentationml.slide+xml"/>
  <Override PartName="/ppt/slides/slide5084.xml" ContentType="application/vnd.openxmlformats-officedocument.presentationml.slide+xml"/>
  <Override PartName="/ppt/slides/slide5085.xml" ContentType="application/vnd.openxmlformats-officedocument.presentationml.slide+xml"/>
  <Override PartName="/ppt/slides/slide5086.xml" ContentType="application/vnd.openxmlformats-officedocument.presentationml.slide+xml"/>
  <Override PartName="/ppt/slides/slide5087.xml" ContentType="application/vnd.openxmlformats-officedocument.presentationml.slide+xml"/>
  <Override PartName="/ppt/slides/slide5088.xml" ContentType="application/vnd.openxmlformats-officedocument.presentationml.slide+xml"/>
  <Override PartName="/ppt/slides/slide5089.xml" ContentType="application/vnd.openxmlformats-officedocument.presentationml.slide+xml"/>
  <Override PartName="/ppt/slides/slide5090.xml" ContentType="application/vnd.openxmlformats-officedocument.presentationml.slide+xml"/>
  <Override PartName="/ppt/slides/slide5091.xml" ContentType="application/vnd.openxmlformats-officedocument.presentationml.slide+xml"/>
  <Override PartName="/ppt/slides/slide5092.xml" ContentType="application/vnd.openxmlformats-officedocument.presentationml.slide+xml"/>
  <Override PartName="/ppt/slides/slide5093.xml" ContentType="application/vnd.openxmlformats-officedocument.presentationml.slide+xml"/>
  <Override PartName="/ppt/slides/slide5094.xml" ContentType="application/vnd.openxmlformats-officedocument.presentationml.slide+xml"/>
  <Override PartName="/ppt/slides/slide5095.xml" ContentType="application/vnd.openxmlformats-officedocument.presentationml.slide+xml"/>
  <Override PartName="/ppt/slides/slide5096.xml" ContentType="application/vnd.openxmlformats-officedocument.presentationml.slide+xml"/>
  <Override PartName="/ppt/slides/slide5097.xml" ContentType="application/vnd.openxmlformats-officedocument.presentationml.slide+xml"/>
  <Override PartName="/ppt/slides/slide5098.xml" ContentType="application/vnd.openxmlformats-officedocument.presentationml.slide+xml"/>
  <Override PartName="/ppt/slides/slide5099.xml" ContentType="application/vnd.openxmlformats-officedocument.presentationml.slide+xml"/>
  <Override PartName="/ppt/slides/slide5100.xml" ContentType="application/vnd.openxmlformats-officedocument.presentationml.slide+xml"/>
  <Override PartName="/ppt/slides/slide5101.xml" ContentType="application/vnd.openxmlformats-officedocument.presentationml.slide+xml"/>
  <Override PartName="/ppt/slides/slide5102.xml" ContentType="application/vnd.openxmlformats-officedocument.presentationml.slide+xml"/>
  <Override PartName="/ppt/slides/slide5103.xml" ContentType="application/vnd.openxmlformats-officedocument.presentationml.slide+xml"/>
  <Override PartName="/ppt/slides/slide5104.xml" ContentType="application/vnd.openxmlformats-officedocument.presentationml.slide+xml"/>
  <Override PartName="/ppt/slides/slide5105.xml" ContentType="application/vnd.openxmlformats-officedocument.presentationml.slide+xml"/>
  <Override PartName="/ppt/slides/slide5106.xml" ContentType="application/vnd.openxmlformats-officedocument.presentationml.slide+xml"/>
  <Override PartName="/ppt/slides/slide5107.xml" ContentType="application/vnd.openxmlformats-officedocument.presentationml.slide+xml"/>
  <Override PartName="/ppt/slides/slide5108.xml" ContentType="application/vnd.openxmlformats-officedocument.presentationml.slide+xml"/>
  <Override PartName="/ppt/slides/slide5109.xml" ContentType="application/vnd.openxmlformats-officedocument.presentationml.slide+xml"/>
  <Override PartName="/ppt/slides/slide5110.xml" ContentType="application/vnd.openxmlformats-officedocument.presentationml.slide+xml"/>
  <Override PartName="/ppt/slides/slide5111.xml" ContentType="application/vnd.openxmlformats-officedocument.presentationml.slide+xml"/>
  <Override PartName="/ppt/slides/slide5112.xml" ContentType="application/vnd.openxmlformats-officedocument.presentationml.slide+xml"/>
  <Override PartName="/ppt/slides/slide5113.xml" ContentType="application/vnd.openxmlformats-officedocument.presentationml.slide+xml"/>
  <Override PartName="/ppt/slides/slide5114.xml" ContentType="application/vnd.openxmlformats-officedocument.presentationml.slide+xml"/>
  <Override PartName="/ppt/slides/slide5115.xml" ContentType="application/vnd.openxmlformats-officedocument.presentationml.slide+xml"/>
  <Override PartName="/ppt/slides/slide5116.xml" ContentType="application/vnd.openxmlformats-officedocument.presentationml.slide+xml"/>
  <Override PartName="/ppt/slides/slide5117.xml" ContentType="application/vnd.openxmlformats-officedocument.presentationml.slide+xml"/>
  <Override PartName="/ppt/slides/slide5118.xml" ContentType="application/vnd.openxmlformats-officedocument.presentationml.slide+xml"/>
  <Override PartName="/ppt/slides/slide5119.xml" ContentType="application/vnd.openxmlformats-officedocument.presentationml.slide+xml"/>
  <Override PartName="/ppt/slides/slide5120.xml" ContentType="application/vnd.openxmlformats-officedocument.presentationml.slide+xml"/>
  <Override PartName="/ppt/slides/slide5121.xml" ContentType="application/vnd.openxmlformats-officedocument.presentationml.slide+xml"/>
  <Override PartName="/ppt/slides/slide5122.xml" ContentType="application/vnd.openxmlformats-officedocument.presentationml.slide+xml"/>
  <Override PartName="/ppt/slides/slide5123.xml" ContentType="application/vnd.openxmlformats-officedocument.presentationml.slide+xml"/>
  <Override PartName="/ppt/slides/slide5124.xml" ContentType="application/vnd.openxmlformats-officedocument.presentationml.slide+xml"/>
  <Override PartName="/ppt/slides/slide5125.xml" ContentType="application/vnd.openxmlformats-officedocument.presentationml.slide+xml"/>
  <Override PartName="/ppt/slides/slide5126.xml" ContentType="application/vnd.openxmlformats-officedocument.presentationml.slide+xml"/>
  <Override PartName="/ppt/slides/slide5127.xml" ContentType="application/vnd.openxmlformats-officedocument.presentationml.slide+xml"/>
  <Override PartName="/ppt/slides/slide5128.xml" ContentType="application/vnd.openxmlformats-officedocument.presentationml.slide+xml"/>
  <Override PartName="/ppt/slides/slide5129.xml" ContentType="application/vnd.openxmlformats-officedocument.presentationml.slide+xml"/>
  <Override PartName="/ppt/slides/slide5130.xml" ContentType="application/vnd.openxmlformats-officedocument.presentationml.slide+xml"/>
  <Override PartName="/ppt/slides/slide5131.xml" ContentType="application/vnd.openxmlformats-officedocument.presentationml.slide+xml"/>
  <Override PartName="/ppt/slides/slide5132.xml" ContentType="application/vnd.openxmlformats-officedocument.presentationml.slide+xml"/>
  <Override PartName="/ppt/slides/slide5133.xml" ContentType="application/vnd.openxmlformats-officedocument.presentationml.slide+xml"/>
  <Override PartName="/ppt/slides/slide5134.xml" ContentType="application/vnd.openxmlformats-officedocument.presentationml.slide+xml"/>
  <Override PartName="/ppt/slides/slide5135.xml" ContentType="application/vnd.openxmlformats-officedocument.presentationml.slide+xml"/>
  <Override PartName="/ppt/slides/slide5136.xml" ContentType="application/vnd.openxmlformats-officedocument.presentationml.slide+xml"/>
  <Override PartName="/ppt/slides/slide5137.xml" ContentType="application/vnd.openxmlformats-officedocument.presentationml.slide+xml"/>
  <Override PartName="/ppt/slides/slide5138.xml" ContentType="application/vnd.openxmlformats-officedocument.presentationml.slide+xml"/>
  <Override PartName="/ppt/slides/slide5139.xml" ContentType="application/vnd.openxmlformats-officedocument.presentationml.slide+xml"/>
  <Override PartName="/ppt/slides/slide5140.xml" ContentType="application/vnd.openxmlformats-officedocument.presentationml.slide+xml"/>
  <Override PartName="/ppt/slides/slide5141.xml" ContentType="application/vnd.openxmlformats-officedocument.presentationml.slide+xml"/>
  <Override PartName="/ppt/slides/slide5142.xml" ContentType="application/vnd.openxmlformats-officedocument.presentationml.slide+xml"/>
  <Override PartName="/ppt/slides/slide5143.xml" ContentType="application/vnd.openxmlformats-officedocument.presentationml.slide+xml"/>
  <Override PartName="/ppt/slides/slide5144.xml" ContentType="application/vnd.openxmlformats-officedocument.presentationml.slide+xml"/>
  <Override PartName="/ppt/slides/slide5145.xml" ContentType="application/vnd.openxmlformats-officedocument.presentationml.slide+xml"/>
  <Override PartName="/ppt/slides/slide5146.xml" ContentType="application/vnd.openxmlformats-officedocument.presentationml.slide+xml"/>
  <Override PartName="/ppt/slides/slide5147.xml" ContentType="application/vnd.openxmlformats-officedocument.presentationml.slide+xml"/>
  <Override PartName="/ppt/slides/slide5148.xml" ContentType="application/vnd.openxmlformats-officedocument.presentationml.slide+xml"/>
  <Override PartName="/ppt/slides/slide5149.xml" ContentType="application/vnd.openxmlformats-officedocument.presentationml.slide+xml"/>
  <Override PartName="/ppt/slides/slide5150.xml" ContentType="application/vnd.openxmlformats-officedocument.presentationml.slide+xml"/>
  <Override PartName="/ppt/slides/slide5151.xml" ContentType="application/vnd.openxmlformats-officedocument.presentationml.slide+xml"/>
  <Override PartName="/ppt/slides/slide5152.xml" ContentType="application/vnd.openxmlformats-officedocument.presentationml.slide+xml"/>
  <Override PartName="/ppt/slides/slide5153.xml" ContentType="application/vnd.openxmlformats-officedocument.presentationml.slide+xml"/>
  <Override PartName="/ppt/slides/slide5154.xml" ContentType="application/vnd.openxmlformats-officedocument.presentationml.slide+xml"/>
  <Override PartName="/ppt/slides/slide5155.xml" ContentType="application/vnd.openxmlformats-officedocument.presentationml.slide+xml"/>
  <Override PartName="/ppt/slides/slide5156.xml" ContentType="application/vnd.openxmlformats-officedocument.presentationml.slide+xml"/>
  <Override PartName="/ppt/slides/slide5157.xml" ContentType="application/vnd.openxmlformats-officedocument.presentationml.slide+xml"/>
  <Override PartName="/ppt/slides/slide5158.xml" ContentType="application/vnd.openxmlformats-officedocument.presentationml.slide+xml"/>
  <Override PartName="/ppt/slides/slide5159.xml" ContentType="application/vnd.openxmlformats-officedocument.presentationml.slide+xml"/>
  <Override PartName="/ppt/slides/slide5160.xml" ContentType="application/vnd.openxmlformats-officedocument.presentationml.slide+xml"/>
  <Override PartName="/ppt/slides/slide5161.xml" ContentType="application/vnd.openxmlformats-officedocument.presentationml.slide+xml"/>
  <Override PartName="/ppt/slides/slide5162.xml" ContentType="application/vnd.openxmlformats-officedocument.presentationml.slide+xml"/>
  <Override PartName="/ppt/slides/slide5163.xml" ContentType="application/vnd.openxmlformats-officedocument.presentationml.slide+xml"/>
  <Override PartName="/ppt/slides/slide5164.xml" ContentType="application/vnd.openxmlformats-officedocument.presentationml.slide+xml"/>
  <Override PartName="/ppt/slides/slide5165.xml" ContentType="application/vnd.openxmlformats-officedocument.presentationml.slide+xml"/>
  <Override PartName="/ppt/slides/slide5166.xml" ContentType="application/vnd.openxmlformats-officedocument.presentationml.slide+xml"/>
  <Override PartName="/ppt/slides/slide5167.xml" ContentType="application/vnd.openxmlformats-officedocument.presentationml.slide+xml"/>
  <Override PartName="/ppt/slides/slide5168.xml" ContentType="application/vnd.openxmlformats-officedocument.presentationml.slide+xml"/>
  <Override PartName="/ppt/slides/slide5169.xml" ContentType="application/vnd.openxmlformats-officedocument.presentationml.slide+xml"/>
  <Override PartName="/ppt/slides/slide5170.xml" ContentType="application/vnd.openxmlformats-officedocument.presentationml.slide+xml"/>
  <Override PartName="/ppt/slides/slide5171.xml" ContentType="application/vnd.openxmlformats-officedocument.presentationml.slide+xml"/>
  <Override PartName="/ppt/slides/slide5172.xml" ContentType="application/vnd.openxmlformats-officedocument.presentationml.slide+xml"/>
  <Override PartName="/ppt/slides/slide5173.xml" ContentType="application/vnd.openxmlformats-officedocument.presentationml.slide+xml"/>
  <Override PartName="/ppt/slides/slide5174.xml" ContentType="application/vnd.openxmlformats-officedocument.presentationml.slide+xml"/>
  <Override PartName="/ppt/slides/slide5175.xml" ContentType="application/vnd.openxmlformats-officedocument.presentationml.slide+xml"/>
  <Override PartName="/ppt/slides/slide5176.xml" ContentType="application/vnd.openxmlformats-officedocument.presentationml.slide+xml"/>
  <Override PartName="/ppt/slides/slide5177.xml" ContentType="application/vnd.openxmlformats-officedocument.presentationml.slide+xml"/>
  <Override PartName="/ppt/slides/slide5178.xml" ContentType="application/vnd.openxmlformats-officedocument.presentationml.slide+xml"/>
  <Override PartName="/ppt/slides/slide5179.xml" ContentType="application/vnd.openxmlformats-officedocument.presentationml.slide+xml"/>
  <Override PartName="/ppt/slides/slide5180.xml" ContentType="application/vnd.openxmlformats-officedocument.presentationml.slide+xml"/>
  <Override PartName="/ppt/slides/slide5181.xml" ContentType="application/vnd.openxmlformats-officedocument.presentationml.slide+xml"/>
  <Override PartName="/ppt/slides/slide5182.xml" ContentType="application/vnd.openxmlformats-officedocument.presentationml.slide+xml"/>
  <Override PartName="/ppt/slides/slide5183.xml" ContentType="application/vnd.openxmlformats-officedocument.presentationml.slide+xml"/>
  <Override PartName="/ppt/slides/slide5184.xml" ContentType="application/vnd.openxmlformats-officedocument.presentationml.slide+xml"/>
  <Override PartName="/ppt/slides/slide5185.xml" ContentType="application/vnd.openxmlformats-officedocument.presentationml.slide+xml"/>
  <Override PartName="/ppt/slides/slide5186.xml" ContentType="application/vnd.openxmlformats-officedocument.presentationml.slide+xml"/>
  <Override PartName="/ppt/slides/slide5187.xml" ContentType="application/vnd.openxmlformats-officedocument.presentationml.slide+xml"/>
  <Override PartName="/ppt/slides/slide5188.xml" ContentType="application/vnd.openxmlformats-officedocument.presentationml.slide+xml"/>
  <Override PartName="/ppt/slides/slide5189.xml" ContentType="application/vnd.openxmlformats-officedocument.presentationml.slide+xml"/>
  <Override PartName="/ppt/slides/slide5190.xml" ContentType="application/vnd.openxmlformats-officedocument.presentationml.slide+xml"/>
  <Override PartName="/ppt/slides/slide5191.xml" ContentType="application/vnd.openxmlformats-officedocument.presentationml.slide+xml"/>
  <Override PartName="/ppt/slides/slide5192.xml" ContentType="application/vnd.openxmlformats-officedocument.presentationml.slide+xml"/>
  <Override PartName="/ppt/slides/slide5193.xml" ContentType="application/vnd.openxmlformats-officedocument.presentationml.slide+xml"/>
  <Override PartName="/ppt/slides/slide5194.xml" ContentType="application/vnd.openxmlformats-officedocument.presentationml.slide+xml"/>
  <Override PartName="/ppt/slides/slide5195.xml" ContentType="application/vnd.openxmlformats-officedocument.presentationml.slide+xml"/>
  <Override PartName="/ppt/slides/slide5196.xml" ContentType="application/vnd.openxmlformats-officedocument.presentationml.slide+xml"/>
  <Override PartName="/ppt/slides/slide5197.xml" ContentType="application/vnd.openxmlformats-officedocument.presentationml.slide+xml"/>
  <Override PartName="/ppt/slides/slide5198.xml" ContentType="application/vnd.openxmlformats-officedocument.presentationml.slide+xml"/>
  <Override PartName="/ppt/slides/slide5199.xml" ContentType="application/vnd.openxmlformats-officedocument.presentationml.slide+xml"/>
  <Override PartName="/ppt/slides/slide5200.xml" ContentType="application/vnd.openxmlformats-officedocument.presentationml.slide+xml"/>
  <Override PartName="/ppt/slides/slide5201.xml" ContentType="application/vnd.openxmlformats-officedocument.presentationml.slide+xml"/>
  <Override PartName="/ppt/slides/slide5202.xml" ContentType="application/vnd.openxmlformats-officedocument.presentationml.slide+xml"/>
  <Override PartName="/ppt/slides/slide5203.xml" ContentType="application/vnd.openxmlformats-officedocument.presentationml.slide+xml"/>
  <Override PartName="/ppt/slides/slide5204.xml" ContentType="application/vnd.openxmlformats-officedocument.presentationml.slide+xml"/>
  <Override PartName="/ppt/slides/slide5205.xml" ContentType="application/vnd.openxmlformats-officedocument.presentationml.slide+xml"/>
  <Override PartName="/ppt/slides/slide5206.xml" ContentType="application/vnd.openxmlformats-officedocument.presentationml.slide+xml"/>
  <Override PartName="/ppt/slides/slide5207.xml" ContentType="application/vnd.openxmlformats-officedocument.presentationml.slide+xml"/>
  <Override PartName="/ppt/slides/slide5208.xml" ContentType="application/vnd.openxmlformats-officedocument.presentationml.slide+xml"/>
  <Override PartName="/ppt/slides/slide5209.xml" ContentType="application/vnd.openxmlformats-officedocument.presentationml.slide+xml"/>
  <Override PartName="/ppt/slides/slide5210.xml" ContentType="application/vnd.openxmlformats-officedocument.presentationml.slide+xml"/>
  <Override PartName="/ppt/slides/slide5211.xml" ContentType="application/vnd.openxmlformats-officedocument.presentationml.slide+xml"/>
  <Override PartName="/ppt/slides/slide5212.xml" ContentType="application/vnd.openxmlformats-officedocument.presentationml.slide+xml"/>
  <Override PartName="/ppt/slides/slide5213.xml" ContentType="application/vnd.openxmlformats-officedocument.presentationml.slide+xml"/>
  <Override PartName="/ppt/slides/slide5214.xml" ContentType="application/vnd.openxmlformats-officedocument.presentationml.slide+xml"/>
  <Override PartName="/ppt/slides/slide5215.xml" ContentType="application/vnd.openxmlformats-officedocument.presentationml.slide+xml"/>
  <Override PartName="/ppt/slides/slide5216.xml" ContentType="application/vnd.openxmlformats-officedocument.presentationml.slide+xml"/>
  <Override PartName="/ppt/slides/slide5217.xml" ContentType="application/vnd.openxmlformats-officedocument.presentationml.slide+xml"/>
  <Override PartName="/ppt/slides/slide5218.xml" ContentType="application/vnd.openxmlformats-officedocument.presentationml.slide+xml"/>
  <Override PartName="/ppt/slides/slide5219.xml" ContentType="application/vnd.openxmlformats-officedocument.presentationml.slide+xml"/>
  <Override PartName="/ppt/slides/slide5220.xml" ContentType="application/vnd.openxmlformats-officedocument.presentationml.slide+xml"/>
  <Override PartName="/ppt/slides/slide5221.xml" ContentType="application/vnd.openxmlformats-officedocument.presentationml.slide+xml"/>
  <Override PartName="/ppt/slides/slide5222.xml" ContentType="application/vnd.openxmlformats-officedocument.presentationml.slide+xml"/>
  <Override PartName="/ppt/slides/slide5223.xml" ContentType="application/vnd.openxmlformats-officedocument.presentationml.slide+xml"/>
  <Override PartName="/ppt/slides/slide5224.xml" ContentType="application/vnd.openxmlformats-officedocument.presentationml.slide+xml"/>
  <Override PartName="/ppt/slides/slide5225.xml" ContentType="application/vnd.openxmlformats-officedocument.presentationml.slide+xml"/>
  <Override PartName="/ppt/slides/slide5226.xml" ContentType="application/vnd.openxmlformats-officedocument.presentationml.slide+xml"/>
  <Override PartName="/ppt/slides/slide5227.xml" ContentType="application/vnd.openxmlformats-officedocument.presentationml.slide+xml"/>
  <Override PartName="/ppt/slides/slide5228.xml" ContentType="application/vnd.openxmlformats-officedocument.presentationml.slide+xml"/>
  <Override PartName="/ppt/slides/slide5229.xml" ContentType="application/vnd.openxmlformats-officedocument.presentationml.slide+xml"/>
  <Override PartName="/ppt/slides/slide5230.xml" ContentType="application/vnd.openxmlformats-officedocument.presentationml.slide+xml"/>
  <Override PartName="/ppt/slides/slide5231.xml" ContentType="application/vnd.openxmlformats-officedocument.presentationml.slide+xml"/>
  <Override PartName="/ppt/slides/slide5232.xml" ContentType="application/vnd.openxmlformats-officedocument.presentationml.slide+xml"/>
  <Override PartName="/ppt/slides/slide5233.xml" ContentType="application/vnd.openxmlformats-officedocument.presentationml.slide+xml"/>
  <Override PartName="/ppt/slides/slide5234.xml" ContentType="application/vnd.openxmlformats-officedocument.presentationml.slide+xml"/>
  <Override PartName="/ppt/slides/slide5235.xml" ContentType="application/vnd.openxmlformats-officedocument.presentationml.slide+xml"/>
  <Override PartName="/ppt/slides/slide5236.xml" ContentType="application/vnd.openxmlformats-officedocument.presentationml.slide+xml"/>
  <Override PartName="/ppt/slides/slide5237.xml" ContentType="application/vnd.openxmlformats-officedocument.presentationml.slide+xml"/>
  <Override PartName="/ppt/slides/slide5238.xml" ContentType="application/vnd.openxmlformats-officedocument.presentationml.slide+xml"/>
  <Override PartName="/ppt/slides/slide5239.xml" ContentType="application/vnd.openxmlformats-officedocument.presentationml.slide+xml"/>
  <Override PartName="/ppt/slides/slide5240.xml" ContentType="application/vnd.openxmlformats-officedocument.presentationml.slide+xml"/>
  <Override PartName="/ppt/slides/slide5241.xml" ContentType="application/vnd.openxmlformats-officedocument.presentationml.slide+xml"/>
  <Override PartName="/ppt/slides/slide5242.xml" ContentType="application/vnd.openxmlformats-officedocument.presentationml.slide+xml"/>
  <Override PartName="/ppt/slides/slide5243.xml" ContentType="application/vnd.openxmlformats-officedocument.presentationml.slide+xml"/>
  <Override PartName="/ppt/slides/slide5244.xml" ContentType="application/vnd.openxmlformats-officedocument.presentationml.slide+xml"/>
  <Override PartName="/ppt/slides/slide5245.xml" ContentType="application/vnd.openxmlformats-officedocument.presentationml.slide+xml"/>
  <Override PartName="/ppt/slides/slide5246.xml" ContentType="application/vnd.openxmlformats-officedocument.presentationml.slide+xml"/>
  <Override PartName="/ppt/slides/slide5247.xml" ContentType="application/vnd.openxmlformats-officedocument.presentationml.slide+xml"/>
  <Override PartName="/ppt/slides/slide5248.xml" ContentType="application/vnd.openxmlformats-officedocument.presentationml.slide+xml"/>
  <Override PartName="/ppt/slides/slide5249.xml" ContentType="application/vnd.openxmlformats-officedocument.presentationml.slide+xml"/>
  <Override PartName="/ppt/slides/slide5250.xml" ContentType="application/vnd.openxmlformats-officedocument.presentationml.slide+xml"/>
  <Override PartName="/ppt/slides/slide5251.xml" ContentType="application/vnd.openxmlformats-officedocument.presentationml.slide+xml"/>
  <Override PartName="/ppt/slides/slide5252.xml" ContentType="application/vnd.openxmlformats-officedocument.presentationml.slide+xml"/>
  <Override PartName="/ppt/slides/slide5253.xml" ContentType="application/vnd.openxmlformats-officedocument.presentationml.slide+xml"/>
  <Override PartName="/ppt/slides/slide5254.xml" ContentType="application/vnd.openxmlformats-officedocument.presentationml.slide+xml"/>
  <Override PartName="/ppt/slides/slide5255.xml" ContentType="application/vnd.openxmlformats-officedocument.presentationml.slide+xml"/>
  <Override PartName="/ppt/slides/slide5256.xml" ContentType="application/vnd.openxmlformats-officedocument.presentationml.slide+xml"/>
  <Override PartName="/ppt/slides/slide5257.xml" ContentType="application/vnd.openxmlformats-officedocument.presentationml.slide+xml"/>
  <Override PartName="/ppt/slides/slide5258.xml" ContentType="application/vnd.openxmlformats-officedocument.presentationml.slide+xml"/>
  <Override PartName="/ppt/slides/slide5259.xml" ContentType="application/vnd.openxmlformats-officedocument.presentationml.slide+xml"/>
  <Override PartName="/ppt/slides/slide5260.xml" ContentType="application/vnd.openxmlformats-officedocument.presentationml.slide+xml"/>
  <Override PartName="/ppt/slides/slide5261.xml" ContentType="application/vnd.openxmlformats-officedocument.presentationml.slide+xml"/>
  <Override PartName="/ppt/slides/slide5262.xml" ContentType="application/vnd.openxmlformats-officedocument.presentationml.slide+xml"/>
  <Override PartName="/ppt/slides/slide5263.xml" ContentType="application/vnd.openxmlformats-officedocument.presentationml.slide+xml"/>
  <Override PartName="/ppt/slides/slide5264.xml" ContentType="application/vnd.openxmlformats-officedocument.presentationml.slide+xml"/>
  <Override PartName="/ppt/slides/slide5265.xml" ContentType="application/vnd.openxmlformats-officedocument.presentationml.slide+xml"/>
  <Override PartName="/ppt/slides/slide5266.xml" ContentType="application/vnd.openxmlformats-officedocument.presentationml.slide+xml"/>
  <Override PartName="/ppt/slides/slide5267.xml" ContentType="application/vnd.openxmlformats-officedocument.presentationml.slide+xml"/>
  <Override PartName="/ppt/slides/slide5268.xml" ContentType="application/vnd.openxmlformats-officedocument.presentationml.slide+xml"/>
  <Override PartName="/ppt/slides/slide5269.xml" ContentType="application/vnd.openxmlformats-officedocument.presentationml.slide+xml"/>
  <Override PartName="/ppt/slides/slide5270.xml" ContentType="application/vnd.openxmlformats-officedocument.presentationml.slide+xml"/>
  <Override PartName="/ppt/slides/slide5271.xml" ContentType="application/vnd.openxmlformats-officedocument.presentationml.slide+xml"/>
  <Override PartName="/ppt/slides/slide5272.xml" ContentType="application/vnd.openxmlformats-officedocument.presentationml.slide+xml"/>
  <Override PartName="/ppt/slides/slide5273.xml" ContentType="application/vnd.openxmlformats-officedocument.presentationml.slide+xml"/>
  <Override PartName="/ppt/slides/slide5274.xml" ContentType="application/vnd.openxmlformats-officedocument.presentationml.slide+xml"/>
  <Override PartName="/ppt/slides/slide5275.xml" ContentType="application/vnd.openxmlformats-officedocument.presentationml.slide+xml"/>
  <Override PartName="/ppt/slides/slide5276.xml" ContentType="application/vnd.openxmlformats-officedocument.presentationml.slide+xml"/>
  <Override PartName="/ppt/slides/slide5277.xml" ContentType="application/vnd.openxmlformats-officedocument.presentationml.slide+xml"/>
  <Override PartName="/ppt/slides/slide5278.xml" ContentType="application/vnd.openxmlformats-officedocument.presentationml.slide+xml"/>
  <Override PartName="/ppt/slides/slide5279.xml" ContentType="application/vnd.openxmlformats-officedocument.presentationml.slide+xml"/>
  <Override PartName="/ppt/slides/slide5280.xml" ContentType="application/vnd.openxmlformats-officedocument.presentationml.slide+xml"/>
  <Override PartName="/ppt/slides/slide5281.xml" ContentType="application/vnd.openxmlformats-officedocument.presentationml.slide+xml"/>
  <Override PartName="/ppt/slides/slide5282.xml" ContentType="application/vnd.openxmlformats-officedocument.presentationml.slide+xml"/>
  <Override PartName="/ppt/slides/slide5283.xml" ContentType="application/vnd.openxmlformats-officedocument.presentationml.slide+xml"/>
  <Override PartName="/ppt/slides/slide5284.xml" ContentType="application/vnd.openxmlformats-officedocument.presentationml.slide+xml"/>
  <Override PartName="/ppt/slides/slide5285.xml" ContentType="application/vnd.openxmlformats-officedocument.presentationml.slide+xml"/>
  <Override PartName="/ppt/slides/slide5286.xml" ContentType="application/vnd.openxmlformats-officedocument.presentationml.slide+xml"/>
  <Override PartName="/ppt/slides/slide5287.xml" ContentType="application/vnd.openxmlformats-officedocument.presentationml.slide+xml"/>
  <Override PartName="/ppt/slides/slide5288.xml" ContentType="application/vnd.openxmlformats-officedocument.presentationml.slide+xml"/>
  <Override PartName="/ppt/slides/slide5289.xml" ContentType="application/vnd.openxmlformats-officedocument.presentationml.slide+xml"/>
  <Override PartName="/ppt/slides/slide5290.xml" ContentType="application/vnd.openxmlformats-officedocument.presentationml.slide+xml"/>
  <Override PartName="/ppt/slides/slide5291.xml" ContentType="application/vnd.openxmlformats-officedocument.presentationml.slide+xml"/>
  <Override PartName="/ppt/slides/slide5292.xml" ContentType="application/vnd.openxmlformats-officedocument.presentationml.slide+xml"/>
  <Override PartName="/ppt/slides/slide5293.xml" ContentType="application/vnd.openxmlformats-officedocument.presentationml.slide+xml"/>
  <Override PartName="/ppt/slides/slide5294.xml" ContentType="application/vnd.openxmlformats-officedocument.presentationml.slide+xml"/>
  <Override PartName="/ppt/slides/slide5295.xml" ContentType="application/vnd.openxmlformats-officedocument.presentationml.slide+xml"/>
  <Override PartName="/ppt/slides/slide5296.xml" ContentType="application/vnd.openxmlformats-officedocument.presentationml.slide+xml"/>
  <Override PartName="/ppt/slides/slide5297.xml" ContentType="application/vnd.openxmlformats-officedocument.presentationml.slide+xml"/>
  <Override PartName="/ppt/slides/slide5298.xml" ContentType="application/vnd.openxmlformats-officedocument.presentationml.slide+xml"/>
  <Override PartName="/ppt/slides/slide5299.xml" ContentType="application/vnd.openxmlformats-officedocument.presentationml.slide+xml"/>
  <Override PartName="/ppt/slides/slide5300.xml" ContentType="application/vnd.openxmlformats-officedocument.presentationml.slide+xml"/>
  <Override PartName="/ppt/slides/slide5301.xml" ContentType="application/vnd.openxmlformats-officedocument.presentationml.slide+xml"/>
  <Override PartName="/ppt/slides/slide5302.xml" ContentType="application/vnd.openxmlformats-officedocument.presentationml.slide+xml"/>
  <Override PartName="/ppt/slides/slide5303.xml" ContentType="application/vnd.openxmlformats-officedocument.presentationml.slide+xml"/>
  <Override PartName="/ppt/slides/slide5304.xml" ContentType="application/vnd.openxmlformats-officedocument.presentationml.slide+xml"/>
  <Override PartName="/ppt/slides/slide5305.xml" ContentType="application/vnd.openxmlformats-officedocument.presentationml.slide+xml"/>
  <Override PartName="/ppt/slides/slide5306.xml" ContentType="application/vnd.openxmlformats-officedocument.presentationml.slide+xml"/>
  <Override PartName="/ppt/slides/slide5307.xml" ContentType="application/vnd.openxmlformats-officedocument.presentationml.slide+xml"/>
  <Override PartName="/ppt/slides/slide5308.xml" ContentType="application/vnd.openxmlformats-officedocument.presentationml.slide+xml"/>
  <Override PartName="/ppt/slides/slide5309.xml" ContentType="application/vnd.openxmlformats-officedocument.presentationml.slide+xml"/>
  <Override PartName="/ppt/slides/slide5310.xml" ContentType="application/vnd.openxmlformats-officedocument.presentationml.slide+xml"/>
  <Override PartName="/ppt/slides/slide5311.xml" ContentType="application/vnd.openxmlformats-officedocument.presentationml.slide+xml"/>
  <Override PartName="/ppt/slides/slide5312.xml" ContentType="application/vnd.openxmlformats-officedocument.presentationml.slide+xml"/>
  <Override PartName="/ppt/slides/slide5313.xml" ContentType="application/vnd.openxmlformats-officedocument.presentationml.slide+xml"/>
  <Override PartName="/ppt/slides/slide5314.xml" ContentType="application/vnd.openxmlformats-officedocument.presentationml.slide+xml"/>
  <Override PartName="/ppt/slides/slide5315.xml" ContentType="application/vnd.openxmlformats-officedocument.presentationml.slide+xml"/>
  <Override PartName="/ppt/slides/slide5316.xml" ContentType="application/vnd.openxmlformats-officedocument.presentationml.slide+xml"/>
  <Override PartName="/ppt/slides/slide5317.xml" ContentType="application/vnd.openxmlformats-officedocument.presentationml.slide+xml"/>
  <Override PartName="/ppt/slides/slide5318.xml" ContentType="application/vnd.openxmlformats-officedocument.presentationml.slide+xml"/>
  <Override PartName="/ppt/slides/slide5319.xml" ContentType="application/vnd.openxmlformats-officedocument.presentationml.slide+xml"/>
  <Override PartName="/ppt/slides/slide5320.xml" ContentType="application/vnd.openxmlformats-officedocument.presentationml.slide+xml"/>
  <Override PartName="/ppt/slides/slide5321.xml" ContentType="application/vnd.openxmlformats-officedocument.presentationml.slide+xml"/>
  <Override PartName="/ppt/slides/slide5322.xml" ContentType="application/vnd.openxmlformats-officedocument.presentationml.slide+xml"/>
  <Override PartName="/ppt/slides/slide5323.xml" ContentType="application/vnd.openxmlformats-officedocument.presentationml.slide+xml"/>
  <Override PartName="/ppt/slides/slide5324.xml" ContentType="application/vnd.openxmlformats-officedocument.presentationml.slide+xml"/>
  <Override PartName="/ppt/slides/slide5325.xml" ContentType="application/vnd.openxmlformats-officedocument.presentationml.slide+xml"/>
  <Override PartName="/ppt/slides/slide5326.xml" ContentType="application/vnd.openxmlformats-officedocument.presentationml.slide+xml"/>
  <Override PartName="/ppt/slides/slide5327.xml" ContentType="application/vnd.openxmlformats-officedocument.presentationml.slide+xml"/>
  <Override PartName="/ppt/slides/slide5328.xml" ContentType="application/vnd.openxmlformats-officedocument.presentationml.slide+xml"/>
  <Override PartName="/ppt/slides/slide5329.xml" ContentType="application/vnd.openxmlformats-officedocument.presentationml.slide+xml"/>
  <Override PartName="/ppt/slides/slide5330.xml" ContentType="application/vnd.openxmlformats-officedocument.presentationml.slide+xml"/>
  <Override PartName="/ppt/slides/slide5331.xml" ContentType="application/vnd.openxmlformats-officedocument.presentationml.slide+xml"/>
  <Override PartName="/ppt/slides/slide5332.xml" ContentType="application/vnd.openxmlformats-officedocument.presentationml.slide+xml"/>
  <Override PartName="/ppt/slides/slide5333.xml" ContentType="application/vnd.openxmlformats-officedocument.presentationml.slide+xml"/>
  <Override PartName="/ppt/slides/slide5334.xml" ContentType="application/vnd.openxmlformats-officedocument.presentationml.slide+xml"/>
  <Override PartName="/ppt/slides/slide5335.xml" ContentType="application/vnd.openxmlformats-officedocument.presentationml.slide+xml"/>
  <Override PartName="/ppt/slides/slide5336.xml" ContentType="application/vnd.openxmlformats-officedocument.presentationml.slide+xml"/>
  <Override PartName="/ppt/slides/slide5337.xml" ContentType="application/vnd.openxmlformats-officedocument.presentationml.slide+xml"/>
  <Override PartName="/ppt/slides/slide5338.xml" ContentType="application/vnd.openxmlformats-officedocument.presentationml.slide+xml"/>
  <Override PartName="/ppt/slides/slide5339.xml" ContentType="application/vnd.openxmlformats-officedocument.presentationml.slide+xml"/>
  <Override PartName="/ppt/slides/slide5340.xml" ContentType="application/vnd.openxmlformats-officedocument.presentationml.slide+xml"/>
  <Override PartName="/ppt/slides/slide5341.xml" ContentType="application/vnd.openxmlformats-officedocument.presentationml.slide+xml"/>
  <Override PartName="/ppt/slides/slide5342.xml" ContentType="application/vnd.openxmlformats-officedocument.presentationml.slide+xml"/>
  <Override PartName="/ppt/slides/slide5343.xml" ContentType="application/vnd.openxmlformats-officedocument.presentationml.slide+xml"/>
  <Override PartName="/ppt/slides/slide5344.xml" ContentType="application/vnd.openxmlformats-officedocument.presentationml.slide+xml"/>
  <Override PartName="/ppt/slides/slide5345.xml" ContentType="application/vnd.openxmlformats-officedocument.presentationml.slide+xml"/>
  <Override PartName="/ppt/slides/slide5346.xml" ContentType="application/vnd.openxmlformats-officedocument.presentationml.slide+xml"/>
  <Override PartName="/ppt/slides/slide5347.xml" ContentType="application/vnd.openxmlformats-officedocument.presentationml.slide+xml"/>
  <Override PartName="/ppt/slides/slide5348.xml" ContentType="application/vnd.openxmlformats-officedocument.presentationml.slide+xml"/>
  <Override PartName="/ppt/slides/slide5349.xml" ContentType="application/vnd.openxmlformats-officedocument.presentationml.slide+xml"/>
  <Override PartName="/ppt/slides/slide5350.xml" ContentType="application/vnd.openxmlformats-officedocument.presentationml.slide+xml"/>
  <Override PartName="/ppt/slides/slide5351.xml" ContentType="application/vnd.openxmlformats-officedocument.presentationml.slide+xml"/>
  <Override PartName="/ppt/slides/slide5352.xml" ContentType="application/vnd.openxmlformats-officedocument.presentationml.slide+xml"/>
  <Override PartName="/ppt/slides/slide5353.xml" ContentType="application/vnd.openxmlformats-officedocument.presentationml.slide+xml"/>
  <Override PartName="/ppt/slides/slide5354.xml" ContentType="application/vnd.openxmlformats-officedocument.presentationml.slide+xml"/>
  <Override PartName="/ppt/slides/slide5355.xml" ContentType="application/vnd.openxmlformats-officedocument.presentationml.slide+xml"/>
  <Override PartName="/ppt/slides/slide5356.xml" ContentType="application/vnd.openxmlformats-officedocument.presentationml.slide+xml"/>
  <Override PartName="/ppt/slides/slide5357.xml" ContentType="application/vnd.openxmlformats-officedocument.presentationml.slide+xml"/>
  <Override PartName="/ppt/slides/slide5358.xml" ContentType="application/vnd.openxmlformats-officedocument.presentationml.slide+xml"/>
  <Override PartName="/ppt/slides/slide5359.xml" ContentType="application/vnd.openxmlformats-officedocument.presentationml.slide+xml"/>
  <Override PartName="/ppt/slides/slide5360.xml" ContentType="application/vnd.openxmlformats-officedocument.presentationml.slide+xml"/>
  <Override PartName="/ppt/slides/slide5361.xml" ContentType="application/vnd.openxmlformats-officedocument.presentationml.slide+xml"/>
  <Override PartName="/ppt/slides/slide5362.xml" ContentType="application/vnd.openxmlformats-officedocument.presentationml.slide+xml"/>
  <Override PartName="/ppt/slides/slide5363.xml" ContentType="application/vnd.openxmlformats-officedocument.presentationml.slide+xml"/>
  <Override PartName="/ppt/slides/slide5364.xml" ContentType="application/vnd.openxmlformats-officedocument.presentationml.slide+xml"/>
  <Override PartName="/ppt/slides/slide5365.xml" ContentType="application/vnd.openxmlformats-officedocument.presentationml.slide+xml"/>
  <Override PartName="/ppt/slides/slide5366.xml" ContentType="application/vnd.openxmlformats-officedocument.presentationml.slide+xml"/>
  <Override PartName="/ppt/slides/slide5367.xml" ContentType="application/vnd.openxmlformats-officedocument.presentationml.slide+xml"/>
  <Override PartName="/ppt/slides/slide5368.xml" ContentType="application/vnd.openxmlformats-officedocument.presentationml.slide+xml"/>
  <Override PartName="/ppt/slides/slide5369.xml" ContentType="application/vnd.openxmlformats-officedocument.presentationml.slide+xml"/>
  <Override PartName="/ppt/slides/slide5370.xml" ContentType="application/vnd.openxmlformats-officedocument.presentationml.slide+xml"/>
  <Override PartName="/ppt/slides/slide5371.xml" ContentType="application/vnd.openxmlformats-officedocument.presentationml.slide+xml"/>
  <Override PartName="/ppt/slides/slide5372.xml" ContentType="application/vnd.openxmlformats-officedocument.presentationml.slide+xml"/>
  <Override PartName="/ppt/slides/slide5373.xml" ContentType="application/vnd.openxmlformats-officedocument.presentationml.slide+xml"/>
  <Override PartName="/ppt/slides/slide5374.xml" ContentType="application/vnd.openxmlformats-officedocument.presentationml.slide+xml"/>
  <Override PartName="/ppt/slides/slide5375.xml" ContentType="application/vnd.openxmlformats-officedocument.presentationml.slide+xml"/>
  <Override PartName="/ppt/slides/slide5376.xml" ContentType="application/vnd.openxmlformats-officedocument.presentationml.slide+xml"/>
  <Override PartName="/ppt/slides/slide5377.xml" ContentType="application/vnd.openxmlformats-officedocument.presentationml.slide+xml"/>
  <Override PartName="/ppt/slides/slide5378.xml" ContentType="application/vnd.openxmlformats-officedocument.presentationml.slide+xml"/>
  <Override PartName="/ppt/slides/slide5379.xml" ContentType="application/vnd.openxmlformats-officedocument.presentationml.slide+xml"/>
  <Override PartName="/ppt/slides/slide5380.xml" ContentType="application/vnd.openxmlformats-officedocument.presentationml.slide+xml"/>
  <Override PartName="/ppt/slides/slide5381.xml" ContentType="application/vnd.openxmlformats-officedocument.presentationml.slide+xml"/>
  <Override PartName="/ppt/slides/slide5382.xml" ContentType="application/vnd.openxmlformats-officedocument.presentationml.slide+xml"/>
  <Override PartName="/ppt/slides/slide5383.xml" ContentType="application/vnd.openxmlformats-officedocument.presentationml.slide+xml"/>
  <Override PartName="/ppt/slides/slide5384.xml" ContentType="application/vnd.openxmlformats-officedocument.presentationml.slide+xml"/>
  <Override PartName="/ppt/slides/slide5385.xml" ContentType="application/vnd.openxmlformats-officedocument.presentationml.slide+xml"/>
  <Override PartName="/ppt/slides/slide5386.xml" ContentType="application/vnd.openxmlformats-officedocument.presentationml.slide+xml"/>
  <Override PartName="/ppt/slides/slide5387.xml" ContentType="application/vnd.openxmlformats-officedocument.presentationml.slide+xml"/>
  <Override PartName="/ppt/slides/slide5388.xml" ContentType="application/vnd.openxmlformats-officedocument.presentationml.slide+xml"/>
  <Override PartName="/ppt/slides/slide5389.xml" ContentType="application/vnd.openxmlformats-officedocument.presentationml.slide+xml"/>
  <Override PartName="/ppt/slides/slide5390.xml" ContentType="application/vnd.openxmlformats-officedocument.presentationml.slide+xml"/>
  <Override PartName="/ppt/slides/slide5391.xml" ContentType="application/vnd.openxmlformats-officedocument.presentationml.slide+xml"/>
  <Override PartName="/ppt/slides/slide5392.xml" ContentType="application/vnd.openxmlformats-officedocument.presentationml.slide+xml"/>
  <Override PartName="/ppt/slides/slide5393.xml" ContentType="application/vnd.openxmlformats-officedocument.presentationml.slide+xml"/>
  <Override PartName="/ppt/slides/slide5394.xml" ContentType="application/vnd.openxmlformats-officedocument.presentationml.slide+xml"/>
  <Override PartName="/ppt/slides/slide5395.xml" ContentType="application/vnd.openxmlformats-officedocument.presentationml.slide+xml"/>
  <Override PartName="/ppt/slides/slide5396.xml" ContentType="application/vnd.openxmlformats-officedocument.presentationml.slide+xml"/>
  <Override PartName="/ppt/slides/slide5397.xml" ContentType="application/vnd.openxmlformats-officedocument.presentationml.slide+xml"/>
  <Override PartName="/ppt/slides/slide5398.xml" ContentType="application/vnd.openxmlformats-officedocument.presentationml.slide+xml"/>
  <Override PartName="/ppt/slides/slide5399.xml" ContentType="application/vnd.openxmlformats-officedocument.presentationml.slide+xml"/>
  <Override PartName="/ppt/slides/slide5400.xml" ContentType="application/vnd.openxmlformats-officedocument.presentationml.slide+xml"/>
  <Override PartName="/ppt/slides/slide5401.xml" ContentType="application/vnd.openxmlformats-officedocument.presentationml.slide+xml"/>
  <Override PartName="/ppt/slides/slide5402.xml" ContentType="application/vnd.openxmlformats-officedocument.presentationml.slide+xml"/>
  <Override PartName="/ppt/slides/slide5403.xml" ContentType="application/vnd.openxmlformats-officedocument.presentationml.slide+xml"/>
  <Override PartName="/ppt/slides/slide5404.xml" ContentType="application/vnd.openxmlformats-officedocument.presentationml.slide+xml"/>
  <Override PartName="/ppt/slides/slide5405.xml" ContentType="application/vnd.openxmlformats-officedocument.presentationml.slide+xml"/>
  <Override PartName="/ppt/slides/slide5406.xml" ContentType="application/vnd.openxmlformats-officedocument.presentationml.slide+xml"/>
  <Override PartName="/ppt/slides/slide5407.xml" ContentType="application/vnd.openxmlformats-officedocument.presentationml.slide+xml"/>
  <Override PartName="/ppt/slides/slide5408.xml" ContentType="application/vnd.openxmlformats-officedocument.presentationml.slide+xml"/>
  <Override PartName="/ppt/slides/slide5409.xml" ContentType="application/vnd.openxmlformats-officedocument.presentationml.slide+xml"/>
  <Override PartName="/ppt/slides/slide5410.xml" ContentType="application/vnd.openxmlformats-officedocument.presentationml.slide+xml"/>
  <Override PartName="/ppt/slides/slide5411.xml" ContentType="application/vnd.openxmlformats-officedocument.presentationml.slide+xml"/>
  <Override PartName="/ppt/slides/slide5412.xml" ContentType="application/vnd.openxmlformats-officedocument.presentationml.slide+xml"/>
  <Override PartName="/ppt/slides/slide5413.xml" ContentType="application/vnd.openxmlformats-officedocument.presentationml.slide+xml"/>
  <Override PartName="/ppt/slides/slide5414.xml" ContentType="application/vnd.openxmlformats-officedocument.presentationml.slide+xml"/>
  <Override PartName="/ppt/slides/slide5415.xml" ContentType="application/vnd.openxmlformats-officedocument.presentationml.slide+xml"/>
  <Override PartName="/ppt/slides/slide5416.xml" ContentType="application/vnd.openxmlformats-officedocument.presentationml.slide+xml"/>
  <Override PartName="/ppt/slides/slide5417.xml" ContentType="application/vnd.openxmlformats-officedocument.presentationml.slide+xml"/>
  <Override PartName="/ppt/slides/slide5418.xml" ContentType="application/vnd.openxmlformats-officedocument.presentationml.slide+xml"/>
  <Override PartName="/ppt/slides/slide5419.xml" ContentType="application/vnd.openxmlformats-officedocument.presentationml.slide+xml"/>
  <Override PartName="/ppt/slides/slide5420.xml" ContentType="application/vnd.openxmlformats-officedocument.presentationml.slide+xml"/>
  <Override PartName="/ppt/slides/slide5421.xml" ContentType="application/vnd.openxmlformats-officedocument.presentationml.slide+xml"/>
  <Override PartName="/ppt/slides/slide5422.xml" ContentType="application/vnd.openxmlformats-officedocument.presentationml.slide+xml"/>
  <Override PartName="/ppt/slides/slide5423.xml" ContentType="application/vnd.openxmlformats-officedocument.presentationml.slide+xml"/>
  <Override PartName="/ppt/slides/slide5424.xml" ContentType="application/vnd.openxmlformats-officedocument.presentationml.slide+xml"/>
  <Override PartName="/ppt/slides/slide5425.xml" ContentType="application/vnd.openxmlformats-officedocument.presentationml.slide+xml"/>
  <Override PartName="/ppt/slides/slide5426.xml" ContentType="application/vnd.openxmlformats-officedocument.presentationml.slide+xml"/>
  <Override PartName="/ppt/slides/slide5427.xml" ContentType="application/vnd.openxmlformats-officedocument.presentationml.slide+xml"/>
  <Override PartName="/ppt/slides/slide5428.xml" ContentType="application/vnd.openxmlformats-officedocument.presentationml.slide+xml"/>
  <Override PartName="/ppt/slides/slide5429.xml" ContentType="application/vnd.openxmlformats-officedocument.presentationml.slide+xml"/>
  <Override PartName="/ppt/slides/slide5430.xml" ContentType="application/vnd.openxmlformats-officedocument.presentationml.slide+xml"/>
  <Override PartName="/ppt/slides/slide5431.xml" ContentType="application/vnd.openxmlformats-officedocument.presentationml.slide+xml"/>
  <Override PartName="/ppt/slides/slide5432.xml" ContentType="application/vnd.openxmlformats-officedocument.presentationml.slide+xml"/>
  <Override PartName="/ppt/slides/slide5433.xml" ContentType="application/vnd.openxmlformats-officedocument.presentationml.slide+xml"/>
  <Override PartName="/ppt/slides/slide5434.xml" ContentType="application/vnd.openxmlformats-officedocument.presentationml.slide+xml"/>
  <Override PartName="/ppt/slides/slide5435.xml" ContentType="application/vnd.openxmlformats-officedocument.presentationml.slide+xml"/>
  <Override PartName="/ppt/slides/slide5436.xml" ContentType="application/vnd.openxmlformats-officedocument.presentationml.slide+xml"/>
  <Override PartName="/ppt/slides/slide5437.xml" ContentType="application/vnd.openxmlformats-officedocument.presentationml.slide+xml"/>
  <Override PartName="/ppt/slides/slide5438.xml" ContentType="application/vnd.openxmlformats-officedocument.presentationml.slide+xml"/>
  <Override PartName="/ppt/slides/slide5439.xml" ContentType="application/vnd.openxmlformats-officedocument.presentationml.slide+xml"/>
  <Override PartName="/ppt/slides/slide5440.xml" ContentType="application/vnd.openxmlformats-officedocument.presentationml.slide+xml"/>
  <Override PartName="/ppt/slides/slide5441.xml" ContentType="application/vnd.openxmlformats-officedocument.presentationml.slide+xml"/>
  <Override PartName="/ppt/slides/slide5442.xml" ContentType="application/vnd.openxmlformats-officedocument.presentationml.slide+xml"/>
  <Override PartName="/ppt/slides/slide5443.xml" ContentType="application/vnd.openxmlformats-officedocument.presentationml.slide+xml"/>
  <Override PartName="/ppt/slides/slide5444.xml" ContentType="application/vnd.openxmlformats-officedocument.presentationml.slide+xml"/>
  <Override PartName="/ppt/slides/slide5445.xml" ContentType="application/vnd.openxmlformats-officedocument.presentationml.slide+xml"/>
  <Override PartName="/ppt/slides/slide5446.xml" ContentType="application/vnd.openxmlformats-officedocument.presentationml.slide+xml"/>
  <Override PartName="/ppt/slides/slide5447.xml" ContentType="application/vnd.openxmlformats-officedocument.presentationml.slide+xml"/>
  <Override PartName="/ppt/slides/slide5448.xml" ContentType="application/vnd.openxmlformats-officedocument.presentationml.slide+xml"/>
  <Override PartName="/ppt/slides/slide5449.xml" ContentType="application/vnd.openxmlformats-officedocument.presentationml.slide+xml"/>
  <Override PartName="/ppt/slides/slide5450.xml" ContentType="application/vnd.openxmlformats-officedocument.presentationml.slide+xml"/>
  <Override PartName="/ppt/slides/slide5451.xml" ContentType="application/vnd.openxmlformats-officedocument.presentationml.slide+xml"/>
  <Override PartName="/ppt/slides/slide5452.xml" ContentType="application/vnd.openxmlformats-officedocument.presentationml.slide+xml"/>
  <Override PartName="/ppt/slides/slide5453.xml" ContentType="application/vnd.openxmlformats-officedocument.presentationml.slide+xml"/>
  <Override PartName="/ppt/slides/slide5454.xml" ContentType="application/vnd.openxmlformats-officedocument.presentationml.slide+xml"/>
  <Override PartName="/ppt/slides/slide5455.xml" ContentType="application/vnd.openxmlformats-officedocument.presentationml.slide+xml"/>
  <Override PartName="/ppt/slides/slide5456.xml" ContentType="application/vnd.openxmlformats-officedocument.presentationml.slide+xml"/>
  <Override PartName="/ppt/slides/slide5457.xml" ContentType="application/vnd.openxmlformats-officedocument.presentationml.slide+xml"/>
  <Override PartName="/ppt/slides/slide5458.xml" ContentType="application/vnd.openxmlformats-officedocument.presentationml.slide+xml"/>
  <Override PartName="/ppt/slides/slide5459.xml" ContentType="application/vnd.openxmlformats-officedocument.presentationml.slide+xml"/>
  <Override PartName="/ppt/slides/slide5460.xml" ContentType="application/vnd.openxmlformats-officedocument.presentationml.slide+xml"/>
  <Override PartName="/ppt/slides/slide5461.xml" ContentType="application/vnd.openxmlformats-officedocument.presentationml.slide+xml"/>
  <Override PartName="/ppt/slides/slide5462.xml" ContentType="application/vnd.openxmlformats-officedocument.presentationml.slide+xml"/>
  <Override PartName="/ppt/slides/slide5463.xml" ContentType="application/vnd.openxmlformats-officedocument.presentationml.slide+xml"/>
  <Override PartName="/ppt/slides/slide5464.xml" ContentType="application/vnd.openxmlformats-officedocument.presentationml.slide+xml"/>
  <Override PartName="/ppt/slides/slide5465.xml" ContentType="application/vnd.openxmlformats-officedocument.presentationml.slide+xml"/>
  <Override PartName="/ppt/slides/slide5466.xml" ContentType="application/vnd.openxmlformats-officedocument.presentationml.slide+xml"/>
  <Override PartName="/ppt/slides/slide5467.xml" ContentType="application/vnd.openxmlformats-officedocument.presentationml.slide+xml"/>
  <Override PartName="/ppt/slides/slide5468.xml" ContentType="application/vnd.openxmlformats-officedocument.presentationml.slide+xml"/>
  <Override PartName="/ppt/slides/slide5469.xml" ContentType="application/vnd.openxmlformats-officedocument.presentationml.slide+xml"/>
  <Override PartName="/ppt/slides/slide5470.xml" ContentType="application/vnd.openxmlformats-officedocument.presentationml.slide+xml"/>
  <Override PartName="/ppt/slides/slide5471.xml" ContentType="application/vnd.openxmlformats-officedocument.presentationml.slide+xml"/>
  <Override PartName="/ppt/slides/slide5472.xml" ContentType="application/vnd.openxmlformats-officedocument.presentationml.slide+xml"/>
  <Override PartName="/ppt/slides/slide5473.xml" ContentType="application/vnd.openxmlformats-officedocument.presentationml.slide+xml"/>
  <Override PartName="/ppt/slides/slide5474.xml" ContentType="application/vnd.openxmlformats-officedocument.presentationml.slide+xml"/>
  <Override PartName="/ppt/slides/slide5475.xml" ContentType="application/vnd.openxmlformats-officedocument.presentationml.slide+xml"/>
  <Override PartName="/ppt/slides/slide5476.xml" ContentType="application/vnd.openxmlformats-officedocument.presentationml.slide+xml"/>
  <Override PartName="/ppt/slides/slide5477.xml" ContentType="application/vnd.openxmlformats-officedocument.presentationml.slide+xml"/>
  <Override PartName="/ppt/slides/slide5478.xml" ContentType="application/vnd.openxmlformats-officedocument.presentationml.slide+xml"/>
  <Override PartName="/ppt/slides/slide5479.xml" ContentType="application/vnd.openxmlformats-officedocument.presentationml.slide+xml"/>
  <Override PartName="/ppt/slides/slide5480.xml" ContentType="application/vnd.openxmlformats-officedocument.presentationml.slide+xml"/>
  <Override PartName="/ppt/slides/slide5481.xml" ContentType="application/vnd.openxmlformats-officedocument.presentationml.slide+xml"/>
  <Override PartName="/ppt/slides/slide5482.xml" ContentType="application/vnd.openxmlformats-officedocument.presentationml.slide+xml"/>
  <Override PartName="/ppt/slides/slide5483.xml" ContentType="application/vnd.openxmlformats-officedocument.presentationml.slide+xml"/>
  <Override PartName="/ppt/slides/slide5484.xml" ContentType="application/vnd.openxmlformats-officedocument.presentationml.slide+xml"/>
  <Override PartName="/ppt/slides/slide5485.xml" ContentType="application/vnd.openxmlformats-officedocument.presentationml.slide+xml"/>
  <Override PartName="/ppt/slides/slide5486.xml" ContentType="application/vnd.openxmlformats-officedocument.presentationml.slide+xml"/>
  <Override PartName="/ppt/slides/slide5487.xml" ContentType="application/vnd.openxmlformats-officedocument.presentationml.slide+xml"/>
  <Override PartName="/ppt/slides/slide5488.xml" ContentType="application/vnd.openxmlformats-officedocument.presentationml.slide+xml"/>
  <Override PartName="/ppt/slides/slide5489.xml" ContentType="application/vnd.openxmlformats-officedocument.presentationml.slide+xml"/>
  <Override PartName="/ppt/slides/slide5490.xml" ContentType="application/vnd.openxmlformats-officedocument.presentationml.slide+xml"/>
  <Override PartName="/ppt/slides/slide5491.xml" ContentType="application/vnd.openxmlformats-officedocument.presentationml.slide+xml"/>
  <Override PartName="/ppt/slides/slide5492.xml" ContentType="application/vnd.openxmlformats-officedocument.presentationml.slide+xml"/>
  <Override PartName="/ppt/slides/slide5493.xml" ContentType="application/vnd.openxmlformats-officedocument.presentationml.slide+xml"/>
  <Override PartName="/ppt/slides/slide5494.xml" ContentType="application/vnd.openxmlformats-officedocument.presentationml.slide+xml"/>
  <Override PartName="/ppt/slides/slide5495.xml" ContentType="application/vnd.openxmlformats-officedocument.presentationml.slide+xml"/>
  <Override PartName="/ppt/slides/slide5496.xml" ContentType="application/vnd.openxmlformats-officedocument.presentationml.slide+xml"/>
  <Override PartName="/ppt/slides/slide5497.xml" ContentType="application/vnd.openxmlformats-officedocument.presentationml.slide+xml"/>
  <Override PartName="/ppt/slides/slide5498.xml" ContentType="application/vnd.openxmlformats-officedocument.presentationml.slide+xml"/>
  <Override PartName="/ppt/slides/slide5499.xml" ContentType="application/vnd.openxmlformats-officedocument.presentationml.slide+xml"/>
  <Override PartName="/ppt/slides/slide5500.xml" ContentType="application/vnd.openxmlformats-officedocument.presentationml.slide+xml"/>
  <Override PartName="/ppt/slides/slide5501.xml" ContentType="application/vnd.openxmlformats-officedocument.presentationml.slide+xml"/>
  <Override PartName="/ppt/slides/slide5502.xml" ContentType="application/vnd.openxmlformats-officedocument.presentationml.slide+xml"/>
  <Override PartName="/ppt/slides/slide5503.xml" ContentType="application/vnd.openxmlformats-officedocument.presentationml.slide+xml"/>
  <Override PartName="/ppt/slides/slide5504.xml" ContentType="application/vnd.openxmlformats-officedocument.presentationml.slide+xml"/>
  <Override PartName="/ppt/slides/slide5505.xml" ContentType="application/vnd.openxmlformats-officedocument.presentationml.slide+xml"/>
  <Override PartName="/ppt/slides/slide5506.xml" ContentType="application/vnd.openxmlformats-officedocument.presentationml.slide+xml"/>
  <Override PartName="/ppt/slides/slide5507.xml" ContentType="application/vnd.openxmlformats-officedocument.presentationml.slide+xml"/>
  <Override PartName="/ppt/slides/slide5508.xml" ContentType="application/vnd.openxmlformats-officedocument.presentationml.slide+xml"/>
  <Override PartName="/ppt/slides/slide5509.xml" ContentType="application/vnd.openxmlformats-officedocument.presentationml.slide+xml"/>
  <Override PartName="/ppt/slides/slide5510.xml" ContentType="application/vnd.openxmlformats-officedocument.presentationml.slide+xml"/>
  <Override PartName="/ppt/slides/slide5511.xml" ContentType="application/vnd.openxmlformats-officedocument.presentationml.slide+xml"/>
  <Override PartName="/ppt/slides/slide5512.xml" ContentType="application/vnd.openxmlformats-officedocument.presentationml.slide+xml"/>
  <Override PartName="/ppt/slides/slide5513.xml" ContentType="application/vnd.openxmlformats-officedocument.presentationml.slide+xml"/>
  <Override PartName="/ppt/slides/slide5514.xml" ContentType="application/vnd.openxmlformats-officedocument.presentationml.slide+xml"/>
  <Override PartName="/ppt/slides/slide5515.xml" ContentType="application/vnd.openxmlformats-officedocument.presentationml.slide+xml"/>
  <Override PartName="/ppt/slides/slide5516.xml" ContentType="application/vnd.openxmlformats-officedocument.presentationml.slide+xml"/>
  <Override PartName="/ppt/slides/slide5517.xml" ContentType="application/vnd.openxmlformats-officedocument.presentationml.slide+xml"/>
  <Override PartName="/ppt/slides/slide5518.xml" ContentType="application/vnd.openxmlformats-officedocument.presentationml.slide+xml"/>
  <Override PartName="/ppt/slides/slide5519.xml" ContentType="application/vnd.openxmlformats-officedocument.presentationml.slide+xml"/>
  <Override PartName="/ppt/slides/slide5520.xml" ContentType="application/vnd.openxmlformats-officedocument.presentationml.slide+xml"/>
  <Override PartName="/ppt/slides/slide5521.xml" ContentType="application/vnd.openxmlformats-officedocument.presentationml.slide+xml"/>
  <Override PartName="/ppt/slides/slide5522.xml" ContentType="application/vnd.openxmlformats-officedocument.presentationml.slide+xml"/>
  <Override PartName="/ppt/slides/slide5523.xml" ContentType="application/vnd.openxmlformats-officedocument.presentationml.slide+xml"/>
  <Override PartName="/ppt/slides/slide5524.xml" ContentType="application/vnd.openxmlformats-officedocument.presentationml.slide+xml"/>
  <Override PartName="/ppt/slides/slide5525.xml" ContentType="application/vnd.openxmlformats-officedocument.presentationml.slide+xml"/>
  <Override PartName="/ppt/slides/slide5526.xml" ContentType="application/vnd.openxmlformats-officedocument.presentationml.slide+xml"/>
  <Override PartName="/ppt/slides/slide5527.xml" ContentType="application/vnd.openxmlformats-officedocument.presentationml.slide+xml"/>
  <Override PartName="/ppt/slides/slide5528.xml" ContentType="application/vnd.openxmlformats-officedocument.presentationml.slide+xml"/>
  <Override PartName="/ppt/slides/slide5529.xml" ContentType="application/vnd.openxmlformats-officedocument.presentationml.slide+xml"/>
  <Override PartName="/ppt/slides/slide5530.xml" ContentType="application/vnd.openxmlformats-officedocument.presentationml.slide+xml"/>
  <Override PartName="/ppt/slides/slide5531.xml" ContentType="application/vnd.openxmlformats-officedocument.presentationml.slide+xml"/>
  <Override PartName="/ppt/slides/slide5532.xml" ContentType="application/vnd.openxmlformats-officedocument.presentationml.slide+xml"/>
  <Override PartName="/ppt/slides/slide5533.xml" ContentType="application/vnd.openxmlformats-officedocument.presentationml.slide+xml"/>
  <Override PartName="/ppt/slides/slide5534.xml" ContentType="application/vnd.openxmlformats-officedocument.presentationml.slide+xml"/>
  <Override PartName="/ppt/slides/slide5535.xml" ContentType="application/vnd.openxmlformats-officedocument.presentationml.slide+xml"/>
  <Override PartName="/ppt/slides/slide5536.xml" ContentType="application/vnd.openxmlformats-officedocument.presentationml.slide+xml"/>
  <Override PartName="/ppt/slides/slide5537.xml" ContentType="application/vnd.openxmlformats-officedocument.presentationml.slide+xml"/>
  <Override PartName="/ppt/slides/slide5538.xml" ContentType="application/vnd.openxmlformats-officedocument.presentationml.slide+xml"/>
  <Override PartName="/ppt/slides/slide5539.xml" ContentType="application/vnd.openxmlformats-officedocument.presentationml.slide+xml"/>
  <Override PartName="/ppt/slides/slide5540.xml" ContentType="application/vnd.openxmlformats-officedocument.presentationml.slide+xml"/>
  <Override PartName="/ppt/slides/slide5541.xml" ContentType="application/vnd.openxmlformats-officedocument.presentationml.slide+xml"/>
  <Override PartName="/ppt/slides/slide5542.xml" ContentType="application/vnd.openxmlformats-officedocument.presentationml.slide+xml"/>
  <Override PartName="/ppt/slides/slide5543.xml" ContentType="application/vnd.openxmlformats-officedocument.presentationml.slide+xml"/>
  <Override PartName="/ppt/slides/slide5544.xml" ContentType="application/vnd.openxmlformats-officedocument.presentationml.slide+xml"/>
  <Override PartName="/ppt/slides/slide5545.xml" ContentType="application/vnd.openxmlformats-officedocument.presentationml.slide+xml"/>
  <Override PartName="/ppt/slides/slide5546.xml" ContentType="application/vnd.openxmlformats-officedocument.presentationml.slide+xml"/>
  <Override PartName="/ppt/slides/slide5547.xml" ContentType="application/vnd.openxmlformats-officedocument.presentationml.slide+xml"/>
  <Override PartName="/ppt/slides/slide5548.xml" ContentType="application/vnd.openxmlformats-officedocument.presentationml.slide+xml"/>
  <Override PartName="/ppt/slides/slide5549.xml" ContentType="application/vnd.openxmlformats-officedocument.presentationml.slide+xml"/>
  <Override PartName="/ppt/slides/slide5550.xml" ContentType="application/vnd.openxmlformats-officedocument.presentationml.slide+xml"/>
  <Override PartName="/ppt/slides/slide5551.xml" ContentType="application/vnd.openxmlformats-officedocument.presentationml.slide+xml"/>
  <Override PartName="/ppt/slides/slide5552.xml" ContentType="application/vnd.openxmlformats-officedocument.presentationml.slide+xml"/>
  <Override PartName="/ppt/slides/slide5553.xml" ContentType="application/vnd.openxmlformats-officedocument.presentationml.slide+xml"/>
  <Override PartName="/ppt/slides/slide5554.xml" ContentType="application/vnd.openxmlformats-officedocument.presentationml.slide+xml"/>
  <Override PartName="/ppt/slides/slide5555.xml" ContentType="application/vnd.openxmlformats-officedocument.presentationml.slide+xml"/>
  <Override PartName="/ppt/slides/slide5556.xml" ContentType="application/vnd.openxmlformats-officedocument.presentationml.slide+xml"/>
  <Override PartName="/ppt/slides/slide5557.xml" ContentType="application/vnd.openxmlformats-officedocument.presentationml.slide+xml"/>
  <Override PartName="/ppt/slides/slide5558.xml" ContentType="application/vnd.openxmlformats-officedocument.presentationml.slide+xml"/>
  <Override PartName="/ppt/slides/slide5559.xml" ContentType="application/vnd.openxmlformats-officedocument.presentationml.slide+xml"/>
  <Override PartName="/ppt/slides/slide5560.xml" ContentType="application/vnd.openxmlformats-officedocument.presentationml.slide+xml"/>
  <Override PartName="/ppt/slides/slide5561.xml" ContentType="application/vnd.openxmlformats-officedocument.presentationml.slide+xml"/>
  <Override PartName="/ppt/slides/slide5562.xml" ContentType="application/vnd.openxmlformats-officedocument.presentationml.slide+xml"/>
  <Override PartName="/ppt/slides/slide5563.xml" ContentType="application/vnd.openxmlformats-officedocument.presentationml.slide+xml"/>
  <Override PartName="/ppt/slides/slide5564.xml" ContentType="application/vnd.openxmlformats-officedocument.presentationml.slide+xml"/>
  <Override PartName="/ppt/slides/slide5565.xml" ContentType="application/vnd.openxmlformats-officedocument.presentationml.slide+xml"/>
  <Override PartName="/ppt/slides/slide5566.xml" ContentType="application/vnd.openxmlformats-officedocument.presentationml.slide+xml"/>
  <Override PartName="/ppt/slides/slide5567.xml" ContentType="application/vnd.openxmlformats-officedocument.presentationml.slide+xml"/>
  <Override PartName="/ppt/slides/slide5568.xml" ContentType="application/vnd.openxmlformats-officedocument.presentationml.slide+xml"/>
  <Override PartName="/ppt/slides/slide5569.xml" ContentType="application/vnd.openxmlformats-officedocument.presentationml.slide+xml"/>
  <Override PartName="/ppt/slides/slide5570.xml" ContentType="application/vnd.openxmlformats-officedocument.presentationml.slide+xml"/>
  <Override PartName="/ppt/slides/slide5571.xml" ContentType="application/vnd.openxmlformats-officedocument.presentationml.slide+xml"/>
  <Override PartName="/ppt/slides/slide5572.xml" ContentType="application/vnd.openxmlformats-officedocument.presentationml.slide+xml"/>
  <Override PartName="/ppt/slides/slide5573.xml" ContentType="application/vnd.openxmlformats-officedocument.presentationml.slide+xml"/>
  <Override PartName="/ppt/slides/slide5574.xml" ContentType="application/vnd.openxmlformats-officedocument.presentationml.slide+xml"/>
  <Override PartName="/ppt/slides/slide5575.xml" ContentType="application/vnd.openxmlformats-officedocument.presentationml.slide+xml"/>
  <Override PartName="/ppt/slides/slide5576.xml" ContentType="application/vnd.openxmlformats-officedocument.presentationml.slide+xml"/>
  <Override PartName="/ppt/slides/slide5577.xml" ContentType="application/vnd.openxmlformats-officedocument.presentationml.slide+xml"/>
  <Override PartName="/ppt/slides/slide5578.xml" ContentType="application/vnd.openxmlformats-officedocument.presentationml.slide+xml"/>
  <Override PartName="/ppt/slides/slide5579.xml" ContentType="application/vnd.openxmlformats-officedocument.presentationml.slide+xml"/>
  <Override PartName="/ppt/slides/slide5580.xml" ContentType="application/vnd.openxmlformats-officedocument.presentationml.slide+xml"/>
  <Override PartName="/ppt/slides/slide5581.xml" ContentType="application/vnd.openxmlformats-officedocument.presentationml.slide+xml"/>
  <Override PartName="/ppt/slides/slide5582.xml" ContentType="application/vnd.openxmlformats-officedocument.presentationml.slide+xml"/>
  <Override PartName="/ppt/slides/slide5583.xml" ContentType="application/vnd.openxmlformats-officedocument.presentationml.slide+xml"/>
  <Override PartName="/ppt/slides/slide5584.xml" ContentType="application/vnd.openxmlformats-officedocument.presentationml.slide+xml"/>
  <Override PartName="/ppt/slides/slide5585.xml" ContentType="application/vnd.openxmlformats-officedocument.presentationml.slide+xml"/>
  <Override PartName="/ppt/slides/slide5586.xml" ContentType="application/vnd.openxmlformats-officedocument.presentationml.slide+xml"/>
  <Override PartName="/ppt/slides/slide5587.xml" ContentType="application/vnd.openxmlformats-officedocument.presentationml.slide+xml"/>
  <Override PartName="/ppt/slides/slide5588.xml" ContentType="application/vnd.openxmlformats-officedocument.presentationml.slide+xml"/>
  <Override PartName="/ppt/slides/slide5589.xml" ContentType="application/vnd.openxmlformats-officedocument.presentationml.slide+xml"/>
  <Override PartName="/ppt/slides/slide5590.xml" ContentType="application/vnd.openxmlformats-officedocument.presentationml.slide+xml"/>
  <Override PartName="/ppt/slides/slide5591.xml" ContentType="application/vnd.openxmlformats-officedocument.presentationml.slide+xml"/>
  <Override PartName="/ppt/slides/slide5592.xml" ContentType="application/vnd.openxmlformats-officedocument.presentationml.slide+xml"/>
  <Override PartName="/ppt/slides/slide5593.xml" ContentType="application/vnd.openxmlformats-officedocument.presentationml.slide+xml"/>
  <Override PartName="/ppt/slides/slide5594.xml" ContentType="application/vnd.openxmlformats-officedocument.presentationml.slide+xml"/>
  <Override PartName="/ppt/slides/slide5595.xml" ContentType="application/vnd.openxmlformats-officedocument.presentationml.slide+xml"/>
  <Override PartName="/ppt/slides/slide5596.xml" ContentType="application/vnd.openxmlformats-officedocument.presentationml.slide+xml"/>
  <Override PartName="/ppt/slides/slide5597.xml" ContentType="application/vnd.openxmlformats-officedocument.presentationml.slide+xml"/>
  <Override PartName="/ppt/slides/slide5598.xml" ContentType="application/vnd.openxmlformats-officedocument.presentationml.slide+xml"/>
  <Override PartName="/ppt/slides/slide5599.xml" ContentType="application/vnd.openxmlformats-officedocument.presentationml.slide+xml"/>
  <Override PartName="/ppt/slides/slide5600.xml" ContentType="application/vnd.openxmlformats-officedocument.presentationml.slide+xml"/>
  <Override PartName="/ppt/slides/slide5601.xml" ContentType="application/vnd.openxmlformats-officedocument.presentationml.slide+xml"/>
  <Override PartName="/ppt/slides/slide5602.xml" ContentType="application/vnd.openxmlformats-officedocument.presentationml.slide+xml"/>
  <Override PartName="/ppt/slides/slide5603.xml" ContentType="application/vnd.openxmlformats-officedocument.presentationml.slide+xml"/>
  <Override PartName="/ppt/slides/slide5604.xml" ContentType="application/vnd.openxmlformats-officedocument.presentationml.slide+xml"/>
  <Override PartName="/ppt/slides/slide5605.xml" ContentType="application/vnd.openxmlformats-officedocument.presentationml.slide+xml"/>
  <Override PartName="/ppt/slides/slide5606.xml" ContentType="application/vnd.openxmlformats-officedocument.presentationml.slide+xml"/>
  <Override PartName="/ppt/slides/slide5607.xml" ContentType="application/vnd.openxmlformats-officedocument.presentationml.slide+xml"/>
  <Override PartName="/ppt/slides/slide5608.xml" ContentType="application/vnd.openxmlformats-officedocument.presentationml.slide+xml"/>
  <Override PartName="/ppt/slides/slide5609.xml" ContentType="application/vnd.openxmlformats-officedocument.presentationml.slide+xml"/>
  <Override PartName="/ppt/slides/slide5610.xml" ContentType="application/vnd.openxmlformats-officedocument.presentationml.slide+xml"/>
  <Override PartName="/ppt/slides/slide5611.xml" ContentType="application/vnd.openxmlformats-officedocument.presentationml.slide+xml"/>
  <Override PartName="/ppt/slides/slide5612.xml" ContentType="application/vnd.openxmlformats-officedocument.presentationml.slide+xml"/>
  <Override PartName="/ppt/slides/slide5613.xml" ContentType="application/vnd.openxmlformats-officedocument.presentationml.slide+xml"/>
  <Override PartName="/ppt/slides/slide5614.xml" ContentType="application/vnd.openxmlformats-officedocument.presentationml.slide+xml"/>
  <Override PartName="/ppt/slides/slide5615.xml" ContentType="application/vnd.openxmlformats-officedocument.presentationml.slide+xml"/>
  <Override PartName="/ppt/slides/slide5616.xml" ContentType="application/vnd.openxmlformats-officedocument.presentationml.slide+xml"/>
  <Override PartName="/ppt/slides/slide5617.xml" ContentType="application/vnd.openxmlformats-officedocument.presentationml.slide+xml"/>
  <Override PartName="/ppt/slides/slide5618.xml" ContentType="application/vnd.openxmlformats-officedocument.presentationml.slide+xml"/>
  <Override PartName="/ppt/slides/slide5619.xml" ContentType="application/vnd.openxmlformats-officedocument.presentationml.slide+xml"/>
  <Override PartName="/ppt/slides/slide5620.xml" ContentType="application/vnd.openxmlformats-officedocument.presentationml.slide+xml"/>
  <Override PartName="/ppt/slides/slide5621.xml" ContentType="application/vnd.openxmlformats-officedocument.presentationml.slide+xml"/>
  <Override PartName="/ppt/slides/slide5622.xml" ContentType="application/vnd.openxmlformats-officedocument.presentationml.slide+xml"/>
  <Override PartName="/ppt/slides/slide5623.xml" ContentType="application/vnd.openxmlformats-officedocument.presentationml.slide+xml"/>
  <Override PartName="/ppt/slides/slide5624.xml" ContentType="application/vnd.openxmlformats-officedocument.presentationml.slide+xml"/>
  <Override PartName="/ppt/slides/slide5625.xml" ContentType="application/vnd.openxmlformats-officedocument.presentationml.slide+xml"/>
  <Override PartName="/ppt/slides/slide5626.xml" ContentType="application/vnd.openxmlformats-officedocument.presentationml.slide+xml"/>
  <Override PartName="/ppt/slides/slide5627.xml" ContentType="application/vnd.openxmlformats-officedocument.presentationml.slide+xml"/>
  <Override PartName="/ppt/slides/slide5628.xml" ContentType="application/vnd.openxmlformats-officedocument.presentationml.slide+xml"/>
  <Override PartName="/ppt/slides/slide5629.xml" ContentType="application/vnd.openxmlformats-officedocument.presentationml.slide+xml"/>
  <Override PartName="/ppt/slides/slide5630.xml" ContentType="application/vnd.openxmlformats-officedocument.presentationml.slide+xml"/>
  <Override PartName="/ppt/slides/slide5631.xml" ContentType="application/vnd.openxmlformats-officedocument.presentationml.slide+xml"/>
  <Override PartName="/ppt/slides/slide5632.xml" ContentType="application/vnd.openxmlformats-officedocument.presentationml.slide+xml"/>
  <Override PartName="/ppt/slides/slide5633.xml" ContentType="application/vnd.openxmlformats-officedocument.presentationml.slide+xml"/>
  <Override PartName="/ppt/slides/slide5634.xml" ContentType="application/vnd.openxmlformats-officedocument.presentationml.slide+xml"/>
  <Override PartName="/ppt/slides/slide5635.xml" ContentType="application/vnd.openxmlformats-officedocument.presentationml.slide+xml"/>
  <Override PartName="/ppt/slides/slide5636.xml" ContentType="application/vnd.openxmlformats-officedocument.presentationml.slide+xml"/>
  <Override PartName="/ppt/slides/slide5637.xml" ContentType="application/vnd.openxmlformats-officedocument.presentationml.slide+xml"/>
  <Override PartName="/ppt/slides/slide5638.xml" ContentType="application/vnd.openxmlformats-officedocument.presentationml.slide+xml"/>
  <Override PartName="/ppt/slides/slide5639.xml" ContentType="application/vnd.openxmlformats-officedocument.presentationml.slide+xml"/>
  <Override PartName="/ppt/slides/slide5640.xml" ContentType="application/vnd.openxmlformats-officedocument.presentationml.slide+xml"/>
  <Override PartName="/ppt/slides/slide5641.xml" ContentType="application/vnd.openxmlformats-officedocument.presentationml.slide+xml"/>
  <Override PartName="/ppt/slides/slide5642.xml" ContentType="application/vnd.openxmlformats-officedocument.presentationml.slide+xml"/>
  <Override PartName="/ppt/slides/slide5643.xml" ContentType="application/vnd.openxmlformats-officedocument.presentationml.slide+xml"/>
  <Override PartName="/ppt/slides/slide5644.xml" ContentType="application/vnd.openxmlformats-officedocument.presentationml.slide+xml"/>
  <Override PartName="/ppt/slides/slide5645.xml" ContentType="application/vnd.openxmlformats-officedocument.presentationml.slide+xml"/>
  <Override PartName="/ppt/slides/slide5646.xml" ContentType="application/vnd.openxmlformats-officedocument.presentationml.slide+xml"/>
  <Override PartName="/ppt/slides/slide5647.xml" ContentType="application/vnd.openxmlformats-officedocument.presentationml.slide+xml"/>
  <Override PartName="/ppt/slides/slide5648.xml" ContentType="application/vnd.openxmlformats-officedocument.presentationml.slide+xml"/>
  <Override PartName="/ppt/slides/slide5649.xml" ContentType="application/vnd.openxmlformats-officedocument.presentationml.slide+xml"/>
  <Override PartName="/ppt/slides/slide5650.xml" ContentType="application/vnd.openxmlformats-officedocument.presentationml.slide+xml"/>
  <Override PartName="/ppt/slides/slide5651.xml" ContentType="application/vnd.openxmlformats-officedocument.presentationml.slide+xml"/>
  <Override PartName="/ppt/slides/slide5652.xml" ContentType="application/vnd.openxmlformats-officedocument.presentationml.slide+xml"/>
  <Override PartName="/ppt/slides/slide5653.xml" ContentType="application/vnd.openxmlformats-officedocument.presentationml.slide+xml"/>
  <Override PartName="/ppt/slides/slide5654.xml" ContentType="application/vnd.openxmlformats-officedocument.presentationml.slide+xml"/>
  <Override PartName="/ppt/slides/slide5655.xml" ContentType="application/vnd.openxmlformats-officedocument.presentationml.slide+xml"/>
  <Override PartName="/ppt/slides/slide5656.xml" ContentType="application/vnd.openxmlformats-officedocument.presentationml.slide+xml"/>
  <Override PartName="/ppt/slides/slide5657.xml" ContentType="application/vnd.openxmlformats-officedocument.presentationml.slide+xml"/>
  <Override PartName="/ppt/slides/slide5658.xml" ContentType="application/vnd.openxmlformats-officedocument.presentationml.slide+xml"/>
  <Override PartName="/ppt/slides/slide5659.xml" ContentType="application/vnd.openxmlformats-officedocument.presentationml.slide+xml"/>
  <Override PartName="/ppt/slides/slide5660.xml" ContentType="application/vnd.openxmlformats-officedocument.presentationml.slide+xml"/>
  <Override PartName="/ppt/slides/slide5661.xml" ContentType="application/vnd.openxmlformats-officedocument.presentationml.slide+xml"/>
  <Override PartName="/ppt/slides/slide5662.xml" ContentType="application/vnd.openxmlformats-officedocument.presentationml.slide+xml"/>
  <Override PartName="/ppt/slides/slide5663.xml" ContentType="application/vnd.openxmlformats-officedocument.presentationml.slide+xml"/>
  <Override PartName="/ppt/slides/slide5664.xml" ContentType="application/vnd.openxmlformats-officedocument.presentationml.slide+xml"/>
  <Override PartName="/ppt/slides/slide5665.xml" ContentType="application/vnd.openxmlformats-officedocument.presentationml.slide+xml"/>
  <Override PartName="/ppt/slides/slide5666.xml" ContentType="application/vnd.openxmlformats-officedocument.presentationml.slide+xml"/>
  <Override PartName="/ppt/slides/slide5667.xml" ContentType="application/vnd.openxmlformats-officedocument.presentationml.slide+xml"/>
  <Override PartName="/ppt/slides/slide5668.xml" ContentType="application/vnd.openxmlformats-officedocument.presentationml.slide+xml"/>
  <Override PartName="/ppt/slides/slide5669.xml" ContentType="application/vnd.openxmlformats-officedocument.presentationml.slide+xml"/>
  <Override PartName="/ppt/slides/slide5670.xml" ContentType="application/vnd.openxmlformats-officedocument.presentationml.slide+xml"/>
  <Override PartName="/ppt/slides/slide5671.xml" ContentType="application/vnd.openxmlformats-officedocument.presentationml.slide+xml"/>
  <Override PartName="/ppt/slides/slide5672.xml" ContentType="application/vnd.openxmlformats-officedocument.presentationml.slide+xml"/>
  <Override PartName="/ppt/slides/slide5673.xml" ContentType="application/vnd.openxmlformats-officedocument.presentationml.slide+xml"/>
  <Override PartName="/ppt/slides/slide5674.xml" ContentType="application/vnd.openxmlformats-officedocument.presentationml.slide+xml"/>
  <Override PartName="/ppt/slides/slide5675.xml" ContentType="application/vnd.openxmlformats-officedocument.presentationml.slide+xml"/>
  <Override PartName="/ppt/slides/slide5676.xml" ContentType="application/vnd.openxmlformats-officedocument.presentationml.slide+xml"/>
  <Override PartName="/ppt/slides/slide5677.xml" ContentType="application/vnd.openxmlformats-officedocument.presentationml.slide+xml"/>
  <Override PartName="/ppt/slides/slide5678.xml" ContentType="application/vnd.openxmlformats-officedocument.presentationml.slide+xml"/>
  <Override PartName="/ppt/slides/slide5679.xml" ContentType="application/vnd.openxmlformats-officedocument.presentationml.slide+xml"/>
  <Override PartName="/ppt/slides/slide5680.xml" ContentType="application/vnd.openxmlformats-officedocument.presentationml.slide+xml"/>
  <Override PartName="/ppt/slides/slide5681.xml" ContentType="application/vnd.openxmlformats-officedocument.presentationml.slide+xml"/>
  <Override PartName="/ppt/slides/slide5682.xml" ContentType="application/vnd.openxmlformats-officedocument.presentationml.slide+xml"/>
  <Override PartName="/ppt/slides/slide5683.xml" ContentType="application/vnd.openxmlformats-officedocument.presentationml.slide+xml"/>
  <Override PartName="/ppt/slides/slide5684.xml" ContentType="application/vnd.openxmlformats-officedocument.presentationml.slide+xml"/>
  <Override PartName="/ppt/slides/slide5685.xml" ContentType="application/vnd.openxmlformats-officedocument.presentationml.slide+xml"/>
  <Override PartName="/ppt/slides/slide5686.xml" ContentType="application/vnd.openxmlformats-officedocument.presentationml.slide+xml"/>
  <Override PartName="/ppt/slides/slide5687.xml" ContentType="application/vnd.openxmlformats-officedocument.presentationml.slide+xml"/>
  <Override PartName="/ppt/slides/slide5688.xml" ContentType="application/vnd.openxmlformats-officedocument.presentationml.slide+xml"/>
  <Override PartName="/ppt/slides/slide5689.xml" ContentType="application/vnd.openxmlformats-officedocument.presentationml.slide+xml"/>
  <Override PartName="/ppt/slides/slide5690.xml" ContentType="application/vnd.openxmlformats-officedocument.presentationml.slide+xml"/>
  <Override PartName="/ppt/slides/slide5691.xml" ContentType="application/vnd.openxmlformats-officedocument.presentationml.slide+xml"/>
  <Override PartName="/ppt/slides/slide5692.xml" ContentType="application/vnd.openxmlformats-officedocument.presentationml.slide+xml"/>
  <Override PartName="/ppt/slides/slide5693.xml" ContentType="application/vnd.openxmlformats-officedocument.presentationml.slide+xml"/>
  <Override PartName="/ppt/slides/slide5694.xml" ContentType="application/vnd.openxmlformats-officedocument.presentationml.slide+xml"/>
  <Override PartName="/ppt/slides/slide5695.xml" ContentType="application/vnd.openxmlformats-officedocument.presentationml.slide+xml"/>
  <Override PartName="/ppt/slides/slide5696.xml" ContentType="application/vnd.openxmlformats-officedocument.presentationml.slide+xml"/>
  <Override PartName="/ppt/slides/slide5697.xml" ContentType="application/vnd.openxmlformats-officedocument.presentationml.slide+xml"/>
  <Override PartName="/ppt/slides/slide5698.xml" ContentType="application/vnd.openxmlformats-officedocument.presentationml.slide+xml"/>
  <Override PartName="/ppt/slides/slide5699.xml" ContentType="application/vnd.openxmlformats-officedocument.presentationml.slide+xml"/>
  <Override PartName="/ppt/slides/slide5700.xml" ContentType="application/vnd.openxmlformats-officedocument.presentationml.slide+xml"/>
  <Override PartName="/ppt/slides/slide5701.xml" ContentType="application/vnd.openxmlformats-officedocument.presentationml.slide+xml"/>
  <Override PartName="/ppt/slides/slide5702.xml" ContentType="application/vnd.openxmlformats-officedocument.presentationml.slide+xml"/>
  <Override PartName="/ppt/slides/slide5703.xml" ContentType="application/vnd.openxmlformats-officedocument.presentationml.slide+xml"/>
  <Override PartName="/ppt/slides/slide5704.xml" ContentType="application/vnd.openxmlformats-officedocument.presentationml.slide+xml"/>
  <Override PartName="/ppt/slides/slide5705.xml" ContentType="application/vnd.openxmlformats-officedocument.presentationml.slide+xml"/>
  <Override PartName="/ppt/slides/slide5706.xml" ContentType="application/vnd.openxmlformats-officedocument.presentationml.slide+xml"/>
  <Override PartName="/ppt/slides/slide5707.xml" ContentType="application/vnd.openxmlformats-officedocument.presentationml.slide+xml"/>
  <Override PartName="/ppt/slides/slide5708.xml" ContentType="application/vnd.openxmlformats-officedocument.presentationml.slide+xml"/>
  <Override PartName="/ppt/slides/slide5709.xml" ContentType="application/vnd.openxmlformats-officedocument.presentationml.slide+xml"/>
  <Override PartName="/ppt/slides/slide5710.xml" ContentType="application/vnd.openxmlformats-officedocument.presentationml.slide+xml"/>
  <Override PartName="/ppt/slides/slide5711.xml" ContentType="application/vnd.openxmlformats-officedocument.presentationml.slide+xml"/>
  <Override PartName="/ppt/slides/slide5712.xml" ContentType="application/vnd.openxmlformats-officedocument.presentationml.slide+xml"/>
  <Override PartName="/ppt/slides/slide5713.xml" ContentType="application/vnd.openxmlformats-officedocument.presentationml.slide+xml"/>
  <Override PartName="/ppt/slides/slide5714.xml" ContentType="application/vnd.openxmlformats-officedocument.presentationml.slide+xml"/>
  <Override PartName="/ppt/slides/slide5715.xml" ContentType="application/vnd.openxmlformats-officedocument.presentationml.slide+xml"/>
  <Override PartName="/ppt/slides/slide5716.xml" ContentType="application/vnd.openxmlformats-officedocument.presentationml.slide+xml"/>
  <Override PartName="/ppt/slides/slide5717.xml" ContentType="application/vnd.openxmlformats-officedocument.presentationml.slide+xml"/>
  <Override PartName="/ppt/slides/slide5718.xml" ContentType="application/vnd.openxmlformats-officedocument.presentationml.slide+xml"/>
  <Override PartName="/ppt/slides/slide5719.xml" ContentType="application/vnd.openxmlformats-officedocument.presentationml.slide+xml"/>
  <Override PartName="/ppt/slides/slide5720.xml" ContentType="application/vnd.openxmlformats-officedocument.presentationml.slide+xml"/>
  <Override PartName="/ppt/slides/slide5721.xml" ContentType="application/vnd.openxmlformats-officedocument.presentationml.slide+xml"/>
  <Override PartName="/ppt/slides/slide5722.xml" ContentType="application/vnd.openxmlformats-officedocument.presentationml.slide+xml"/>
  <Override PartName="/ppt/slides/slide5723.xml" ContentType="application/vnd.openxmlformats-officedocument.presentationml.slide+xml"/>
  <Override PartName="/ppt/slides/slide5724.xml" ContentType="application/vnd.openxmlformats-officedocument.presentationml.slide+xml"/>
  <Override PartName="/ppt/slides/slide5725.xml" ContentType="application/vnd.openxmlformats-officedocument.presentationml.slide+xml"/>
  <Override PartName="/ppt/slides/slide5726.xml" ContentType="application/vnd.openxmlformats-officedocument.presentationml.slide+xml"/>
  <Override PartName="/ppt/slides/slide5727.xml" ContentType="application/vnd.openxmlformats-officedocument.presentationml.slide+xml"/>
  <Override PartName="/ppt/slides/slide5728.xml" ContentType="application/vnd.openxmlformats-officedocument.presentationml.slide+xml"/>
  <Override PartName="/ppt/slides/slide5729.xml" ContentType="application/vnd.openxmlformats-officedocument.presentationml.slide+xml"/>
  <Override PartName="/ppt/slides/slide5730.xml" ContentType="application/vnd.openxmlformats-officedocument.presentationml.slide+xml"/>
  <Override PartName="/ppt/slides/slide5731.xml" ContentType="application/vnd.openxmlformats-officedocument.presentationml.slide+xml"/>
  <Override PartName="/ppt/slides/slide5732.xml" ContentType="application/vnd.openxmlformats-officedocument.presentationml.slide+xml"/>
  <Override PartName="/ppt/slides/slide5733.xml" ContentType="application/vnd.openxmlformats-officedocument.presentationml.slide+xml"/>
  <Override PartName="/ppt/slides/slide5734.xml" ContentType="application/vnd.openxmlformats-officedocument.presentationml.slide+xml"/>
  <Override PartName="/ppt/slides/slide5735.xml" ContentType="application/vnd.openxmlformats-officedocument.presentationml.slide+xml"/>
  <Override PartName="/ppt/slides/slide5736.xml" ContentType="application/vnd.openxmlformats-officedocument.presentationml.slide+xml"/>
  <Override PartName="/ppt/slides/slide5737.xml" ContentType="application/vnd.openxmlformats-officedocument.presentationml.slide+xml"/>
  <Override PartName="/ppt/slides/slide5738.xml" ContentType="application/vnd.openxmlformats-officedocument.presentationml.slide+xml"/>
  <Override PartName="/ppt/slides/slide5739.xml" ContentType="application/vnd.openxmlformats-officedocument.presentationml.slide+xml"/>
  <Override PartName="/ppt/slides/slide5740.xml" ContentType="application/vnd.openxmlformats-officedocument.presentationml.slide+xml"/>
  <Override PartName="/ppt/slides/slide5741.xml" ContentType="application/vnd.openxmlformats-officedocument.presentationml.slide+xml"/>
  <Override PartName="/ppt/slides/slide5742.xml" ContentType="application/vnd.openxmlformats-officedocument.presentationml.slide+xml"/>
  <Override PartName="/ppt/slides/slide5743.xml" ContentType="application/vnd.openxmlformats-officedocument.presentationml.slide+xml"/>
  <Override PartName="/ppt/slides/slide5744.xml" ContentType="application/vnd.openxmlformats-officedocument.presentationml.slide+xml"/>
  <Override PartName="/ppt/slides/slide5745.xml" ContentType="application/vnd.openxmlformats-officedocument.presentationml.slide+xml"/>
  <Override PartName="/ppt/slides/slide5746.xml" ContentType="application/vnd.openxmlformats-officedocument.presentationml.slide+xml"/>
  <Override PartName="/ppt/slides/slide5747.xml" ContentType="application/vnd.openxmlformats-officedocument.presentationml.slide+xml"/>
  <Override PartName="/ppt/slides/slide5748.xml" ContentType="application/vnd.openxmlformats-officedocument.presentationml.slide+xml"/>
  <Override PartName="/ppt/slides/slide5749.xml" ContentType="application/vnd.openxmlformats-officedocument.presentationml.slide+xml"/>
  <Override PartName="/ppt/slides/slide5750.xml" ContentType="application/vnd.openxmlformats-officedocument.presentationml.slide+xml"/>
  <Override PartName="/ppt/slides/slide5751.xml" ContentType="application/vnd.openxmlformats-officedocument.presentationml.slide+xml"/>
  <Override PartName="/ppt/slides/slide5752.xml" ContentType="application/vnd.openxmlformats-officedocument.presentationml.slide+xml"/>
  <Override PartName="/ppt/slides/slide5753.xml" ContentType="application/vnd.openxmlformats-officedocument.presentationml.slide+xml"/>
  <Override PartName="/ppt/slides/slide5754.xml" ContentType="application/vnd.openxmlformats-officedocument.presentationml.slide+xml"/>
  <Override PartName="/ppt/slides/slide5755.xml" ContentType="application/vnd.openxmlformats-officedocument.presentationml.slide+xml"/>
  <Override PartName="/ppt/slides/slide5756.xml" ContentType="application/vnd.openxmlformats-officedocument.presentationml.slide+xml"/>
  <Override PartName="/ppt/slides/slide5757.xml" ContentType="application/vnd.openxmlformats-officedocument.presentationml.slide+xml"/>
  <Override PartName="/ppt/slides/slide5758.xml" ContentType="application/vnd.openxmlformats-officedocument.presentationml.slide+xml"/>
  <Override PartName="/ppt/slides/slide5759.xml" ContentType="application/vnd.openxmlformats-officedocument.presentationml.slide+xml"/>
  <Override PartName="/ppt/slides/slide5760.xml" ContentType="application/vnd.openxmlformats-officedocument.presentationml.slide+xml"/>
  <Override PartName="/ppt/slides/slide5761.xml" ContentType="application/vnd.openxmlformats-officedocument.presentationml.slide+xml"/>
  <Override PartName="/ppt/slides/slide5762.xml" ContentType="application/vnd.openxmlformats-officedocument.presentationml.slide+xml"/>
  <Override PartName="/ppt/slides/slide5763.xml" ContentType="application/vnd.openxmlformats-officedocument.presentationml.slide+xml"/>
  <Override PartName="/ppt/slides/slide5764.xml" ContentType="application/vnd.openxmlformats-officedocument.presentationml.slide+xml"/>
  <Override PartName="/ppt/slides/slide5765.xml" ContentType="application/vnd.openxmlformats-officedocument.presentationml.slide+xml"/>
  <Override PartName="/ppt/slides/slide5766.xml" ContentType="application/vnd.openxmlformats-officedocument.presentationml.slide+xml"/>
  <Override PartName="/ppt/slides/slide5767.xml" ContentType="application/vnd.openxmlformats-officedocument.presentationml.slide+xml"/>
  <Override PartName="/ppt/slides/slide5768.xml" ContentType="application/vnd.openxmlformats-officedocument.presentationml.slide+xml"/>
  <Override PartName="/ppt/slides/slide5769.xml" ContentType="application/vnd.openxmlformats-officedocument.presentationml.slide+xml"/>
  <Override PartName="/ppt/slides/slide5770.xml" ContentType="application/vnd.openxmlformats-officedocument.presentationml.slide+xml"/>
  <Override PartName="/ppt/slides/slide5771.xml" ContentType="application/vnd.openxmlformats-officedocument.presentationml.slide+xml"/>
  <Override PartName="/ppt/slides/slide5772.xml" ContentType="application/vnd.openxmlformats-officedocument.presentationml.slide+xml"/>
  <Override PartName="/ppt/slides/slide5773.xml" ContentType="application/vnd.openxmlformats-officedocument.presentationml.slide+xml"/>
  <Override PartName="/ppt/slides/slide5774.xml" ContentType="application/vnd.openxmlformats-officedocument.presentationml.slide+xml"/>
  <Override PartName="/ppt/slides/slide5775.xml" ContentType="application/vnd.openxmlformats-officedocument.presentationml.slide+xml"/>
  <Override PartName="/ppt/slides/slide5776.xml" ContentType="application/vnd.openxmlformats-officedocument.presentationml.slide+xml"/>
  <Override PartName="/ppt/slides/slide5777.xml" ContentType="application/vnd.openxmlformats-officedocument.presentationml.slide+xml"/>
  <Override PartName="/ppt/slides/slide5778.xml" ContentType="application/vnd.openxmlformats-officedocument.presentationml.slide+xml"/>
  <Override PartName="/ppt/slides/slide5779.xml" ContentType="application/vnd.openxmlformats-officedocument.presentationml.slide+xml"/>
  <Override PartName="/ppt/slides/slide5780.xml" ContentType="application/vnd.openxmlformats-officedocument.presentationml.slide+xml"/>
  <Override PartName="/ppt/slides/slide5781.xml" ContentType="application/vnd.openxmlformats-officedocument.presentationml.slide+xml"/>
  <Override PartName="/ppt/slides/slide5782.xml" ContentType="application/vnd.openxmlformats-officedocument.presentationml.slide+xml"/>
  <Override PartName="/ppt/slides/slide5783.xml" ContentType="application/vnd.openxmlformats-officedocument.presentationml.slide+xml"/>
  <Override PartName="/ppt/slides/slide5784.xml" ContentType="application/vnd.openxmlformats-officedocument.presentationml.slide+xml"/>
  <Override PartName="/ppt/slides/slide5785.xml" ContentType="application/vnd.openxmlformats-officedocument.presentationml.slide+xml"/>
  <Override PartName="/ppt/slides/slide5786.xml" ContentType="application/vnd.openxmlformats-officedocument.presentationml.slide+xml"/>
  <Override PartName="/ppt/slides/slide5787.xml" ContentType="application/vnd.openxmlformats-officedocument.presentationml.slide+xml"/>
  <Override PartName="/ppt/slides/slide5788.xml" ContentType="application/vnd.openxmlformats-officedocument.presentationml.slide+xml"/>
  <Override PartName="/ppt/slides/slide5789.xml" ContentType="application/vnd.openxmlformats-officedocument.presentationml.slide+xml"/>
  <Override PartName="/ppt/slides/slide5790.xml" ContentType="application/vnd.openxmlformats-officedocument.presentationml.slide+xml"/>
  <Override PartName="/ppt/slides/slide5791.xml" ContentType="application/vnd.openxmlformats-officedocument.presentationml.slide+xml"/>
  <Override PartName="/ppt/slides/slide5792.xml" ContentType="application/vnd.openxmlformats-officedocument.presentationml.slide+xml"/>
  <Override PartName="/ppt/slides/slide5793.xml" ContentType="application/vnd.openxmlformats-officedocument.presentationml.slide+xml"/>
  <Override PartName="/ppt/slides/slide5794.xml" ContentType="application/vnd.openxmlformats-officedocument.presentationml.slide+xml"/>
  <Override PartName="/ppt/slides/slide5795.xml" ContentType="application/vnd.openxmlformats-officedocument.presentationml.slide+xml"/>
  <Override PartName="/ppt/slides/slide5796.xml" ContentType="application/vnd.openxmlformats-officedocument.presentationml.slide+xml"/>
  <Override PartName="/ppt/slides/slide5797.xml" ContentType="application/vnd.openxmlformats-officedocument.presentationml.slide+xml"/>
  <Override PartName="/ppt/slides/slide5798.xml" ContentType="application/vnd.openxmlformats-officedocument.presentationml.slide+xml"/>
  <Override PartName="/ppt/slides/slide5799.xml" ContentType="application/vnd.openxmlformats-officedocument.presentationml.slide+xml"/>
  <Override PartName="/ppt/slides/slide5800.xml" ContentType="application/vnd.openxmlformats-officedocument.presentationml.slide+xml"/>
  <Override PartName="/ppt/slides/slide5801.xml" ContentType="application/vnd.openxmlformats-officedocument.presentationml.slide+xml"/>
  <Override PartName="/ppt/slides/slide5802.xml" ContentType="application/vnd.openxmlformats-officedocument.presentationml.slide+xml"/>
  <Override PartName="/ppt/slides/slide5803.xml" ContentType="application/vnd.openxmlformats-officedocument.presentationml.slide+xml"/>
  <Override PartName="/ppt/slides/slide5804.xml" ContentType="application/vnd.openxmlformats-officedocument.presentationml.slide+xml"/>
  <Override PartName="/ppt/slides/slide5805.xml" ContentType="application/vnd.openxmlformats-officedocument.presentationml.slide+xml"/>
  <Override PartName="/ppt/slides/slide5806.xml" ContentType="application/vnd.openxmlformats-officedocument.presentationml.slide+xml"/>
  <Override PartName="/ppt/slides/slide5807.xml" ContentType="application/vnd.openxmlformats-officedocument.presentationml.slide+xml"/>
  <Override PartName="/ppt/slides/slide5808.xml" ContentType="application/vnd.openxmlformats-officedocument.presentationml.slide+xml"/>
  <Override PartName="/ppt/slides/slide5809.xml" ContentType="application/vnd.openxmlformats-officedocument.presentationml.slide+xml"/>
  <Override PartName="/ppt/slides/slide5810.xml" ContentType="application/vnd.openxmlformats-officedocument.presentationml.slide+xml"/>
  <Override PartName="/ppt/slides/slide5811.xml" ContentType="application/vnd.openxmlformats-officedocument.presentationml.slide+xml"/>
  <Override PartName="/ppt/slides/slide5812.xml" ContentType="application/vnd.openxmlformats-officedocument.presentationml.slide+xml"/>
  <Override PartName="/ppt/slides/slide5813.xml" ContentType="application/vnd.openxmlformats-officedocument.presentationml.slide+xml"/>
  <Override PartName="/ppt/slides/slide5814.xml" ContentType="application/vnd.openxmlformats-officedocument.presentationml.slide+xml"/>
  <Override PartName="/ppt/slides/slide5815.xml" ContentType="application/vnd.openxmlformats-officedocument.presentationml.slide+xml"/>
  <Override PartName="/ppt/slides/slide5816.xml" ContentType="application/vnd.openxmlformats-officedocument.presentationml.slide+xml"/>
  <Override PartName="/ppt/slides/slide5817.xml" ContentType="application/vnd.openxmlformats-officedocument.presentationml.slide+xml"/>
  <Override PartName="/ppt/slides/slide5818.xml" ContentType="application/vnd.openxmlformats-officedocument.presentationml.slide+xml"/>
  <Override PartName="/ppt/slides/slide5819.xml" ContentType="application/vnd.openxmlformats-officedocument.presentationml.slide+xml"/>
  <Override PartName="/ppt/slides/slide5820.xml" ContentType="application/vnd.openxmlformats-officedocument.presentationml.slide+xml"/>
  <Override PartName="/ppt/slides/slide5821.xml" ContentType="application/vnd.openxmlformats-officedocument.presentationml.slide+xml"/>
  <Override PartName="/ppt/slides/slide5822.xml" ContentType="application/vnd.openxmlformats-officedocument.presentationml.slide+xml"/>
  <Override PartName="/ppt/slides/slide5823.xml" ContentType="application/vnd.openxmlformats-officedocument.presentationml.slide+xml"/>
  <Override PartName="/ppt/slides/slide5824.xml" ContentType="application/vnd.openxmlformats-officedocument.presentationml.slide+xml"/>
  <Override PartName="/ppt/slides/slide5825.xml" ContentType="application/vnd.openxmlformats-officedocument.presentationml.slide+xml"/>
  <Override PartName="/ppt/slides/slide5826.xml" ContentType="application/vnd.openxmlformats-officedocument.presentationml.slide+xml"/>
  <Override PartName="/ppt/slides/slide5827.xml" ContentType="application/vnd.openxmlformats-officedocument.presentationml.slide+xml"/>
  <Override PartName="/ppt/slides/slide5828.xml" ContentType="application/vnd.openxmlformats-officedocument.presentationml.slide+xml"/>
  <Override PartName="/ppt/slides/slide5829.xml" ContentType="application/vnd.openxmlformats-officedocument.presentationml.slide+xml"/>
  <Override PartName="/ppt/slides/slide5830.xml" ContentType="application/vnd.openxmlformats-officedocument.presentationml.slide+xml"/>
  <Override PartName="/ppt/slides/slide5831.xml" ContentType="application/vnd.openxmlformats-officedocument.presentationml.slide+xml"/>
  <Override PartName="/ppt/slides/slide5832.xml" ContentType="application/vnd.openxmlformats-officedocument.presentationml.slide+xml"/>
  <Override PartName="/ppt/slides/slide5833.xml" ContentType="application/vnd.openxmlformats-officedocument.presentationml.slide+xml"/>
  <Override PartName="/ppt/slides/slide5834.xml" ContentType="application/vnd.openxmlformats-officedocument.presentationml.slide+xml"/>
  <Override PartName="/ppt/slides/slide5835.xml" ContentType="application/vnd.openxmlformats-officedocument.presentationml.slide+xml"/>
  <Override PartName="/ppt/slides/slide5836.xml" ContentType="application/vnd.openxmlformats-officedocument.presentationml.slide+xml"/>
  <Override PartName="/ppt/slides/slide5837.xml" ContentType="application/vnd.openxmlformats-officedocument.presentationml.slide+xml"/>
  <Override PartName="/ppt/slides/slide5838.xml" ContentType="application/vnd.openxmlformats-officedocument.presentationml.slide+xml"/>
  <Override PartName="/ppt/slides/slide5839.xml" ContentType="application/vnd.openxmlformats-officedocument.presentationml.slide+xml"/>
  <Override PartName="/ppt/slides/slide5840.xml" ContentType="application/vnd.openxmlformats-officedocument.presentationml.slide+xml"/>
  <Override PartName="/ppt/slides/slide5841.xml" ContentType="application/vnd.openxmlformats-officedocument.presentationml.slide+xml"/>
  <Override PartName="/ppt/slides/slide5842.xml" ContentType="application/vnd.openxmlformats-officedocument.presentationml.slide+xml"/>
  <Override PartName="/ppt/slides/slide5843.xml" ContentType="application/vnd.openxmlformats-officedocument.presentationml.slide+xml"/>
  <Override PartName="/ppt/slides/slide5844.xml" ContentType="application/vnd.openxmlformats-officedocument.presentationml.slide+xml"/>
  <Override PartName="/ppt/slides/slide5845.xml" ContentType="application/vnd.openxmlformats-officedocument.presentationml.slide+xml"/>
  <Override PartName="/ppt/slides/slide5846.xml" ContentType="application/vnd.openxmlformats-officedocument.presentationml.slide+xml"/>
  <Override PartName="/ppt/slides/slide5847.xml" ContentType="application/vnd.openxmlformats-officedocument.presentationml.slide+xml"/>
  <Override PartName="/ppt/slides/slide5848.xml" ContentType="application/vnd.openxmlformats-officedocument.presentationml.slide+xml"/>
  <Override PartName="/ppt/slides/slide5849.xml" ContentType="application/vnd.openxmlformats-officedocument.presentationml.slide+xml"/>
  <Override PartName="/ppt/slides/slide5850.xml" ContentType="application/vnd.openxmlformats-officedocument.presentationml.slide+xml"/>
  <Override PartName="/ppt/slides/slide5851.xml" ContentType="application/vnd.openxmlformats-officedocument.presentationml.slide+xml"/>
  <Override PartName="/ppt/slides/slide5852.xml" ContentType="application/vnd.openxmlformats-officedocument.presentationml.slide+xml"/>
  <Override PartName="/ppt/slides/slide5853.xml" ContentType="application/vnd.openxmlformats-officedocument.presentationml.slide+xml"/>
  <Override PartName="/ppt/slides/slide5854.xml" ContentType="application/vnd.openxmlformats-officedocument.presentationml.slide+xml"/>
  <Override PartName="/ppt/slides/slide5855.xml" ContentType="application/vnd.openxmlformats-officedocument.presentationml.slide+xml"/>
  <Override PartName="/ppt/slides/slide5856.xml" ContentType="application/vnd.openxmlformats-officedocument.presentationml.slide+xml"/>
  <Override PartName="/ppt/slides/slide5857.xml" ContentType="application/vnd.openxmlformats-officedocument.presentationml.slide+xml"/>
  <Override PartName="/ppt/slides/slide5858.xml" ContentType="application/vnd.openxmlformats-officedocument.presentationml.slide+xml"/>
  <Override PartName="/ppt/slides/slide5859.xml" ContentType="application/vnd.openxmlformats-officedocument.presentationml.slide+xml"/>
  <Override PartName="/ppt/slides/slide5860.xml" ContentType="application/vnd.openxmlformats-officedocument.presentationml.slide+xml"/>
  <Override PartName="/ppt/slides/slide5861.xml" ContentType="application/vnd.openxmlformats-officedocument.presentationml.slide+xml"/>
  <Override PartName="/ppt/slides/slide5862.xml" ContentType="application/vnd.openxmlformats-officedocument.presentationml.slide+xml"/>
  <Override PartName="/ppt/slides/slide5863.xml" ContentType="application/vnd.openxmlformats-officedocument.presentationml.slide+xml"/>
  <Override PartName="/ppt/slides/slide5864.xml" ContentType="application/vnd.openxmlformats-officedocument.presentationml.slide+xml"/>
  <Override PartName="/ppt/slides/slide5865.xml" ContentType="application/vnd.openxmlformats-officedocument.presentationml.slide+xml"/>
  <Override PartName="/ppt/slides/slide5866.xml" ContentType="application/vnd.openxmlformats-officedocument.presentationml.slide+xml"/>
  <Override PartName="/ppt/slides/slide5867.xml" ContentType="application/vnd.openxmlformats-officedocument.presentationml.slide+xml"/>
  <Override PartName="/ppt/slides/slide5868.xml" ContentType="application/vnd.openxmlformats-officedocument.presentationml.slide+xml"/>
  <Override PartName="/ppt/slides/slide5869.xml" ContentType="application/vnd.openxmlformats-officedocument.presentationml.slide+xml"/>
  <Override PartName="/ppt/slides/slide5870.xml" ContentType="application/vnd.openxmlformats-officedocument.presentationml.slide+xml"/>
  <Override PartName="/ppt/slides/slide5871.xml" ContentType="application/vnd.openxmlformats-officedocument.presentationml.slide+xml"/>
  <Override PartName="/ppt/slides/slide5872.xml" ContentType="application/vnd.openxmlformats-officedocument.presentationml.slide+xml"/>
  <Override PartName="/ppt/slides/slide5873.xml" ContentType="application/vnd.openxmlformats-officedocument.presentationml.slide+xml"/>
  <Override PartName="/ppt/slides/slide5874.xml" ContentType="application/vnd.openxmlformats-officedocument.presentationml.slide+xml"/>
  <Override PartName="/ppt/slides/slide5875.xml" ContentType="application/vnd.openxmlformats-officedocument.presentationml.slide+xml"/>
  <Override PartName="/ppt/slides/slide5876.xml" ContentType="application/vnd.openxmlformats-officedocument.presentationml.slide+xml"/>
  <Override PartName="/ppt/slides/slide5877.xml" ContentType="application/vnd.openxmlformats-officedocument.presentationml.slide+xml"/>
  <Override PartName="/ppt/slides/slide5878.xml" ContentType="application/vnd.openxmlformats-officedocument.presentationml.slide+xml"/>
  <Override PartName="/ppt/slides/slide5879.xml" ContentType="application/vnd.openxmlformats-officedocument.presentationml.slide+xml"/>
  <Override PartName="/ppt/slides/slide5880.xml" ContentType="application/vnd.openxmlformats-officedocument.presentationml.slide+xml"/>
  <Override PartName="/ppt/slides/slide5881.xml" ContentType="application/vnd.openxmlformats-officedocument.presentationml.slide+xml"/>
  <Override PartName="/ppt/slides/slide5882.xml" ContentType="application/vnd.openxmlformats-officedocument.presentationml.slide+xml"/>
  <Override PartName="/ppt/slides/slide5883.xml" ContentType="application/vnd.openxmlformats-officedocument.presentationml.slide+xml"/>
  <Override PartName="/ppt/slides/slide5884.xml" ContentType="application/vnd.openxmlformats-officedocument.presentationml.slide+xml"/>
  <Override PartName="/ppt/slides/slide5885.xml" ContentType="application/vnd.openxmlformats-officedocument.presentationml.slide+xml"/>
  <Override PartName="/ppt/slides/slide5886.xml" ContentType="application/vnd.openxmlformats-officedocument.presentationml.slide+xml"/>
  <Override PartName="/ppt/slides/slide5887.xml" ContentType="application/vnd.openxmlformats-officedocument.presentationml.slide+xml"/>
  <Override PartName="/ppt/slides/slide5888.xml" ContentType="application/vnd.openxmlformats-officedocument.presentationml.slide+xml"/>
  <Override PartName="/ppt/slides/slide5889.xml" ContentType="application/vnd.openxmlformats-officedocument.presentationml.slide+xml"/>
  <Override PartName="/ppt/slides/slide5890.xml" ContentType="application/vnd.openxmlformats-officedocument.presentationml.slide+xml"/>
  <Override PartName="/ppt/slides/slide5891.xml" ContentType="application/vnd.openxmlformats-officedocument.presentationml.slide+xml"/>
  <Override PartName="/ppt/slides/slide5892.xml" ContentType="application/vnd.openxmlformats-officedocument.presentationml.slide+xml"/>
  <Override PartName="/ppt/slides/slide5893.xml" ContentType="application/vnd.openxmlformats-officedocument.presentationml.slide+xml"/>
  <Override PartName="/ppt/slides/slide5894.xml" ContentType="application/vnd.openxmlformats-officedocument.presentationml.slide+xml"/>
  <Override PartName="/ppt/slides/slide5895.xml" ContentType="application/vnd.openxmlformats-officedocument.presentationml.slide+xml"/>
  <Override PartName="/ppt/slides/slide5896.xml" ContentType="application/vnd.openxmlformats-officedocument.presentationml.slide+xml"/>
  <Override PartName="/ppt/slides/slide5897.xml" ContentType="application/vnd.openxmlformats-officedocument.presentationml.slide+xml"/>
  <Override PartName="/ppt/slides/slide5898.xml" ContentType="application/vnd.openxmlformats-officedocument.presentationml.slide+xml"/>
  <Override PartName="/ppt/slides/slide5899.xml" ContentType="application/vnd.openxmlformats-officedocument.presentationml.slide+xml"/>
  <Override PartName="/ppt/slides/slide5900.xml" ContentType="application/vnd.openxmlformats-officedocument.presentationml.slide+xml"/>
  <Override PartName="/ppt/slides/slide5901.xml" ContentType="application/vnd.openxmlformats-officedocument.presentationml.slide+xml"/>
  <Override PartName="/ppt/slides/slide5902.xml" ContentType="application/vnd.openxmlformats-officedocument.presentationml.slide+xml"/>
  <Override PartName="/ppt/slides/slide5903.xml" ContentType="application/vnd.openxmlformats-officedocument.presentationml.slide+xml"/>
  <Override PartName="/ppt/slides/slide5904.xml" ContentType="application/vnd.openxmlformats-officedocument.presentationml.slide+xml"/>
  <Override PartName="/ppt/slides/slide5905.xml" ContentType="application/vnd.openxmlformats-officedocument.presentationml.slide+xml"/>
  <Override PartName="/ppt/slides/slide5906.xml" ContentType="application/vnd.openxmlformats-officedocument.presentationml.slide+xml"/>
  <Override PartName="/ppt/slides/slide5907.xml" ContentType="application/vnd.openxmlformats-officedocument.presentationml.slide+xml"/>
  <Override PartName="/ppt/slides/slide5908.xml" ContentType="application/vnd.openxmlformats-officedocument.presentationml.slide+xml"/>
  <Override PartName="/ppt/slides/slide5909.xml" ContentType="application/vnd.openxmlformats-officedocument.presentationml.slide+xml"/>
  <Override PartName="/ppt/slides/slide5910.xml" ContentType="application/vnd.openxmlformats-officedocument.presentationml.slide+xml"/>
  <Override PartName="/ppt/slides/slide5911.xml" ContentType="application/vnd.openxmlformats-officedocument.presentationml.slide+xml"/>
  <Override PartName="/ppt/slides/slide5912.xml" ContentType="application/vnd.openxmlformats-officedocument.presentationml.slide+xml"/>
  <Override PartName="/ppt/slides/slide5913.xml" ContentType="application/vnd.openxmlformats-officedocument.presentationml.slide+xml"/>
  <Override PartName="/ppt/slides/slide5914.xml" ContentType="application/vnd.openxmlformats-officedocument.presentationml.slide+xml"/>
  <Override PartName="/ppt/slides/slide5915.xml" ContentType="application/vnd.openxmlformats-officedocument.presentationml.slide+xml"/>
  <Override PartName="/ppt/slides/slide5916.xml" ContentType="application/vnd.openxmlformats-officedocument.presentationml.slide+xml"/>
  <Override PartName="/ppt/slides/slide5917.xml" ContentType="application/vnd.openxmlformats-officedocument.presentationml.slide+xml"/>
  <Override PartName="/ppt/slides/slide5918.xml" ContentType="application/vnd.openxmlformats-officedocument.presentationml.slide+xml"/>
  <Override PartName="/ppt/slides/slide5919.xml" ContentType="application/vnd.openxmlformats-officedocument.presentationml.slide+xml"/>
  <Override PartName="/ppt/slides/slide5920.xml" ContentType="application/vnd.openxmlformats-officedocument.presentationml.slide+xml"/>
  <Override PartName="/ppt/slides/slide5921.xml" ContentType="application/vnd.openxmlformats-officedocument.presentationml.slide+xml"/>
  <Override PartName="/ppt/slides/slide5922.xml" ContentType="application/vnd.openxmlformats-officedocument.presentationml.slide+xml"/>
  <Override PartName="/ppt/slides/slide5923.xml" ContentType="application/vnd.openxmlformats-officedocument.presentationml.slide+xml"/>
  <Override PartName="/ppt/slides/slide5924.xml" ContentType="application/vnd.openxmlformats-officedocument.presentationml.slide+xml"/>
  <Override PartName="/ppt/slides/slide5925.xml" ContentType="application/vnd.openxmlformats-officedocument.presentationml.slide+xml"/>
  <Override PartName="/ppt/slides/slide5926.xml" ContentType="application/vnd.openxmlformats-officedocument.presentationml.slide+xml"/>
  <Override PartName="/ppt/slides/slide5927.xml" ContentType="application/vnd.openxmlformats-officedocument.presentationml.slide+xml"/>
  <Override PartName="/ppt/slides/slide5928.xml" ContentType="application/vnd.openxmlformats-officedocument.presentationml.slide+xml"/>
  <Override PartName="/ppt/slides/slide5929.xml" ContentType="application/vnd.openxmlformats-officedocument.presentationml.slide+xml"/>
  <Override PartName="/ppt/slides/slide5930.xml" ContentType="application/vnd.openxmlformats-officedocument.presentationml.slide+xml"/>
  <Override PartName="/ppt/slides/slide5931.xml" ContentType="application/vnd.openxmlformats-officedocument.presentationml.slide+xml"/>
  <Override PartName="/ppt/slides/slide5932.xml" ContentType="application/vnd.openxmlformats-officedocument.presentationml.slide+xml"/>
  <Override PartName="/ppt/slides/slide5933.xml" ContentType="application/vnd.openxmlformats-officedocument.presentationml.slide+xml"/>
  <Override PartName="/ppt/slides/slide5934.xml" ContentType="application/vnd.openxmlformats-officedocument.presentationml.slide+xml"/>
  <Override PartName="/ppt/slides/slide5935.xml" ContentType="application/vnd.openxmlformats-officedocument.presentationml.slide+xml"/>
  <Override PartName="/ppt/slides/slide5936.xml" ContentType="application/vnd.openxmlformats-officedocument.presentationml.slide+xml"/>
  <Override PartName="/ppt/slides/slide5937.xml" ContentType="application/vnd.openxmlformats-officedocument.presentationml.slide+xml"/>
  <Override PartName="/ppt/slides/slide5938.xml" ContentType="application/vnd.openxmlformats-officedocument.presentationml.slide+xml"/>
  <Override PartName="/ppt/slides/slide5939.xml" ContentType="application/vnd.openxmlformats-officedocument.presentationml.slide+xml"/>
  <Override PartName="/ppt/slides/slide5940.xml" ContentType="application/vnd.openxmlformats-officedocument.presentationml.slide+xml"/>
  <Override PartName="/ppt/slides/slide5941.xml" ContentType="application/vnd.openxmlformats-officedocument.presentationml.slide+xml"/>
  <Override PartName="/ppt/slides/slide5942.xml" ContentType="application/vnd.openxmlformats-officedocument.presentationml.slide+xml"/>
  <Override PartName="/ppt/slides/slide5943.xml" ContentType="application/vnd.openxmlformats-officedocument.presentationml.slide+xml"/>
  <Override PartName="/ppt/slides/slide5944.xml" ContentType="application/vnd.openxmlformats-officedocument.presentationml.slide+xml"/>
  <Override PartName="/ppt/slides/slide5945.xml" ContentType="application/vnd.openxmlformats-officedocument.presentationml.slide+xml"/>
  <Override PartName="/ppt/slides/slide5946.xml" ContentType="application/vnd.openxmlformats-officedocument.presentationml.slide+xml"/>
  <Override PartName="/ppt/slides/slide5947.xml" ContentType="application/vnd.openxmlformats-officedocument.presentationml.slide+xml"/>
  <Override PartName="/ppt/slides/slide5948.xml" ContentType="application/vnd.openxmlformats-officedocument.presentationml.slide+xml"/>
  <Override PartName="/ppt/slides/slide5949.xml" ContentType="application/vnd.openxmlformats-officedocument.presentationml.slide+xml"/>
  <Override PartName="/ppt/slides/slide5950.xml" ContentType="application/vnd.openxmlformats-officedocument.presentationml.slide+xml"/>
  <Override PartName="/ppt/slides/slide5951.xml" ContentType="application/vnd.openxmlformats-officedocument.presentationml.slide+xml"/>
  <Override PartName="/ppt/slides/slide5952.xml" ContentType="application/vnd.openxmlformats-officedocument.presentationml.slide+xml"/>
  <Override PartName="/ppt/slides/slide5953.xml" ContentType="application/vnd.openxmlformats-officedocument.presentationml.slide+xml"/>
  <Override PartName="/ppt/slides/slide5954.xml" ContentType="application/vnd.openxmlformats-officedocument.presentationml.slide+xml"/>
  <Override PartName="/ppt/slides/slide5955.xml" ContentType="application/vnd.openxmlformats-officedocument.presentationml.slide+xml"/>
  <Override PartName="/ppt/slides/slide5956.xml" ContentType="application/vnd.openxmlformats-officedocument.presentationml.slide+xml"/>
  <Override PartName="/ppt/slides/slide5957.xml" ContentType="application/vnd.openxmlformats-officedocument.presentationml.slide+xml"/>
  <Override PartName="/ppt/slides/slide5958.xml" ContentType="application/vnd.openxmlformats-officedocument.presentationml.slide+xml"/>
  <Override PartName="/ppt/slides/slide5959.xml" ContentType="application/vnd.openxmlformats-officedocument.presentationml.slide+xml"/>
  <Override PartName="/ppt/slides/slide5960.xml" ContentType="application/vnd.openxmlformats-officedocument.presentationml.slide+xml"/>
  <Override PartName="/ppt/slides/slide5961.xml" ContentType="application/vnd.openxmlformats-officedocument.presentationml.slide+xml"/>
  <Override PartName="/ppt/slides/slide5962.xml" ContentType="application/vnd.openxmlformats-officedocument.presentationml.slide+xml"/>
  <Override PartName="/ppt/slides/slide5963.xml" ContentType="application/vnd.openxmlformats-officedocument.presentationml.slide+xml"/>
  <Override PartName="/ppt/slides/slide5964.xml" ContentType="application/vnd.openxmlformats-officedocument.presentationml.slide+xml"/>
  <Override PartName="/ppt/slides/slide5965.xml" ContentType="application/vnd.openxmlformats-officedocument.presentationml.slide+xml"/>
  <Override PartName="/ppt/slides/slide5966.xml" ContentType="application/vnd.openxmlformats-officedocument.presentationml.slide+xml"/>
  <Override PartName="/ppt/slides/slide5967.xml" ContentType="application/vnd.openxmlformats-officedocument.presentationml.slide+xml"/>
  <Override PartName="/ppt/slides/slide5968.xml" ContentType="application/vnd.openxmlformats-officedocument.presentationml.slide+xml"/>
  <Override PartName="/ppt/slides/slide5969.xml" ContentType="application/vnd.openxmlformats-officedocument.presentationml.slide+xml"/>
  <Override PartName="/ppt/slides/slide5970.xml" ContentType="application/vnd.openxmlformats-officedocument.presentationml.slide+xml"/>
  <Override PartName="/ppt/slides/slide5971.xml" ContentType="application/vnd.openxmlformats-officedocument.presentationml.slide+xml"/>
  <Override PartName="/ppt/slides/slide5972.xml" ContentType="application/vnd.openxmlformats-officedocument.presentationml.slide+xml"/>
  <Override PartName="/ppt/slides/slide5973.xml" ContentType="application/vnd.openxmlformats-officedocument.presentationml.slide+xml"/>
  <Override PartName="/ppt/slides/slide5974.xml" ContentType="application/vnd.openxmlformats-officedocument.presentationml.slide+xml"/>
  <Override PartName="/ppt/slides/slide5975.xml" ContentType="application/vnd.openxmlformats-officedocument.presentationml.slide+xml"/>
  <Override PartName="/ppt/slides/slide5976.xml" ContentType="application/vnd.openxmlformats-officedocument.presentationml.slide+xml"/>
  <Override PartName="/ppt/slides/slide5977.xml" ContentType="application/vnd.openxmlformats-officedocument.presentationml.slide+xml"/>
  <Override PartName="/ppt/slides/slide5978.xml" ContentType="application/vnd.openxmlformats-officedocument.presentationml.slide+xml"/>
  <Override PartName="/ppt/slides/slide5979.xml" ContentType="application/vnd.openxmlformats-officedocument.presentationml.slide+xml"/>
  <Override PartName="/ppt/slides/slide5980.xml" ContentType="application/vnd.openxmlformats-officedocument.presentationml.slide+xml"/>
  <Override PartName="/ppt/slides/slide5981.xml" ContentType="application/vnd.openxmlformats-officedocument.presentationml.slide+xml"/>
  <Override PartName="/ppt/slides/slide5982.xml" ContentType="application/vnd.openxmlformats-officedocument.presentationml.slide+xml"/>
  <Override PartName="/ppt/slides/slide5983.xml" ContentType="application/vnd.openxmlformats-officedocument.presentationml.slide+xml"/>
  <Override PartName="/ppt/slides/slide5984.xml" ContentType="application/vnd.openxmlformats-officedocument.presentationml.slide+xml"/>
  <Override PartName="/ppt/slides/slide5985.xml" ContentType="application/vnd.openxmlformats-officedocument.presentationml.slide+xml"/>
  <Override PartName="/ppt/slides/slide5986.xml" ContentType="application/vnd.openxmlformats-officedocument.presentationml.slide+xml"/>
  <Override PartName="/ppt/slides/slide5987.xml" ContentType="application/vnd.openxmlformats-officedocument.presentationml.slide+xml"/>
  <Override PartName="/ppt/slides/slide5988.xml" ContentType="application/vnd.openxmlformats-officedocument.presentationml.slide+xml"/>
  <Override PartName="/ppt/slides/slide5989.xml" ContentType="application/vnd.openxmlformats-officedocument.presentationml.slide+xml"/>
  <Override PartName="/ppt/slides/slide5990.xml" ContentType="application/vnd.openxmlformats-officedocument.presentationml.slide+xml"/>
  <Override PartName="/ppt/slides/slide5991.xml" ContentType="application/vnd.openxmlformats-officedocument.presentationml.slide+xml"/>
  <Override PartName="/ppt/slides/slide5992.xml" ContentType="application/vnd.openxmlformats-officedocument.presentationml.slide+xml"/>
  <Override PartName="/ppt/slides/slide5993.xml" ContentType="application/vnd.openxmlformats-officedocument.presentationml.slide+xml"/>
  <Override PartName="/ppt/slides/slide5994.xml" ContentType="application/vnd.openxmlformats-officedocument.presentationml.slide+xml"/>
  <Override PartName="/ppt/slides/slide5995.xml" ContentType="application/vnd.openxmlformats-officedocument.presentationml.slide+xml"/>
  <Override PartName="/ppt/slides/slide5996.xml" ContentType="application/vnd.openxmlformats-officedocument.presentationml.slide+xml"/>
  <Override PartName="/ppt/slides/slide5997.xml" ContentType="application/vnd.openxmlformats-officedocument.presentationml.slide+xml"/>
  <Override PartName="/ppt/slides/slide5998.xml" ContentType="application/vnd.openxmlformats-officedocument.presentationml.slide+xml"/>
  <Override PartName="/ppt/slides/slide5999.xml" ContentType="application/vnd.openxmlformats-officedocument.presentationml.slide+xml"/>
  <Override PartName="/ppt/slides/slide6000.xml" ContentType="application/vnd.openxmlformats-officedocument.presentationml.slide+xml"/>
  <Override PartName="/ppt/slides/slide6001.xml" ContentType="application/vnd.openxmlformats-officedocument.presentationml.slide+xml"/>
  <Override PartName="/ppt/slides/slide6002.xml" ContentType="application/vnd.openxmlformats-officedocument.presentationml.slide+xml"/>
  <Override PartName="/ppt/slides/slide6003.xml" ContentType="application/vnd.openxmlformats-officedocument.presentationml.slide+xml"/>
  <Override PartName="/ppt/slides/slide6004.xml" ContentType="application/vnd.openxmlformats-officedocument.presentationml.slide+xml"/>
  <Override PartName="/ppt/slides/slide6005.xml" ContentType="application/vnd.openxmlformats-officedocument.presentationml.slide+xml"/>
  <Override PartName="/ppt/slides/slide6006.xml" ContentType="application/vnd.openxmlformats-officedocument.presentationml.slide+xml"/>
  <Override PartName="/ppt/slides/slide6007.xml" ContentType="application/vnd.openxmlformats-officedocument.presentationml.slide+xml"/>
  <Override PartName="/ppt/slides/slide6008.xml" ContentType="application/vnd.openxmlformats-officedocument.presentationml.slide+xml"/>
  <Override PartName="/ppt/slides/slide6009.xml" ContentType="application/vnd.openxmlformats-officedocument.presentationml.slide+xml"/>
  <Override PartName="/ppt/slides/slide6010.xml" ContentType="application/vnd.openxmlformats-officedocument.presentationml.slide+xml"/>
  <Override PartName="/ppt/slides/slide6011.xml" ContentType="application/vnd.openxmlformats-officedocument.presentationml.slide+xml"/>
  <Override PartName="/ppt/slides/slide6012.xml" ContentType="application/vnd.openxmlformats-officedocument.presentationml.slide+xml"/>
  <Override PartName="/ppt/slides/slide6013.xml" ContentType="application/vnd.openxmlformats-officedocument.presentationml.slide+xml"/>
  <Override PartName="/ppt/slides/slide6014.xml" ContentType="application/vnd.openxmlformats-officedocument.presentationml.slide+xml"/>
  <Override PartName="/ppt/slides/slide6015.xml" ContentType="application/vnd.openxmlformats-officedocument.presentationml.slide+xml"/>
  <Override PartName="/ppt/slides/slide6016.xml" ContentType="application/vnd.openxmlformats-officedocument.presentationml.slide+xml"/>
  <Override PartName="/ppt/slides/slide6017.xml" ContentType="application/vnd.openxmlformats-officedocument.presentationml.slide+xml"/>
  <Override PartName="/ppt/slides/slide6018.xml" ContentType="application/vnd.openxmlformats-officedocument.presentationml.slide+xml"/>
  <Override PartName="/ppt/slides/slide6019.xml" ContentType="application/vnd.openxmlformats-officedocument.presentationml.slide+xml"/>
  <Override PartName="/ppt/slides/slide6020.xml" ContentType="application/vnd.openxmlformats-officedocument.presentationml.slide+xml"/>
  <Override PartName="/ppt/slides/slide6021.xml" ContentType="application/vnd.openxmlformats-officedocument.presentationml.slide+xml"/>
  <Override PartName="/ppt/slides/slide6022.xml" ContentType="application/vnd.openxmlformats-officedocument.presentationml.slide+xml"/>
  <Override PartName="/ppt/slides/slide6023.xml" ContentType="application/vnd.openxmlformats-officedocument.presentationml.slide+xml"/>
  <Override PartName="/ppt/slides/slide6024.xml" ContentType="application/vnd.openxmlformats-officedocument.presentationml.slide+xml"/>
  <Override PartName="/ppt/slides/slide6025.xml" ContentType="application/vnd.openxmlformats-officedocument.presentationml.slide+xml"/>
  <Override PartName="/ppt/slides/slide6026.xml" ContentType="application/vnd.openxmlformats-officedocument.presentationml.slide+xml"/>
  <Override PartName="/ppt/slides/slide6027.xml" ContentType="application/vnd.openxmlformats-officedocument.presentationml.slide+xml"/>
  <Override PartName="/ppt/slides/slide6028.xml" ContentType="application/vnd.openxmlformats-officedocument.presentationml.slide+xml"/>
  <Override PartName="/ppt/slides/slide6029.xml" ContentType="application/vnd.openxmlformats-officedocument.presentationml.slide+xml"/>
  <Override PartName="/ppt/slides/slide6030.xml" ContentType="application/vnd.openxmlformats-officedocument.presentationml.slide+xml"/>
  <Override PartName="/ppt/slides/slide6031.xml" ContentType="application/vnd.openxmlformats-officedocument.presentationml.slide+xml"/>
  <Override PartName="/ppt/slides/slide6032.xml" ContentType="application/vnd.openxmlformats-officedocument.presentationml.slide+xml"/>
  <Override PartName="/ppt/slides/slide6033.xml" ContentType="application/vnd.openxmlformats-officedocument.presentationml.slide+xml"/>
  <Override PartName="/ppt/slides/slide6034.xml" ContentType="application/vnd.openxmlformats-officedocument.presentationml.slide+xml"/>
  <Override PartName="/ppt/slides/slide6035.xml" ContentType="application/vnd.openxmlformats-officedocument.presentationml.slide+xml"/>
  <Override PartName="/ppt/slides/slide6036.xml" ContentType="application/vnd.openxmlformats-officedocument.presentationml.slide+xml"/>
  <Override PartName="/ppt/slides/slide6037.xml" ContentType="application/vnd.openxmlformats-officedocument.presentationml.slide+xml"/>
  <Override PartName="/ppt/slides/slide6038.xml" ContentType="application/vnd.openxmlformats-officedocument.presentationml.slide+xml"/>
  <Override PartName="/ppt/slides/slide6039.xml" ContentType="application/vnd.openxmlformats-officedocument.presentationml.slide+xml"/>
  <Override PartName="/ppt/slides/slide6040.xml" ContentType="application/vnd.openxmlformats-officedocument.presentationml.slide+xml"/>
  <Override PartName="/ppt/slides/slide6041.xml" ContentType="application/vnd.openxmlformats-officedocument.presentationml.slide+xml"/>
  <Override PartName="/ppt/slides/slide6042.xml" ContentType="application/vnd.openxmlformats-officedocument.presentationml.slide+xml"/>
  <Override PartName="/ppt/slides/slide6043.xml" ContentType="application/vnd.openxmlformats-officedocument.presentationml.slide+xml"/>
  <Override PartName="/ppt/slides/slide6044.xml" ContentType="application/vnd.openxmlformats-officedocument.presentationml.slide+xml"/>
  <Override PartName="/ppt/slides/slide6045.xml" ContentType="application/vnd.openxmlformats-officedocument.presentationml.slide+xml"/>
  <Override PartName="/ppt/slides/slide6046.xml" ContentType="application/vnd.openxmlformats-officedocument.presentationml.slide+xml"/>
  <Override PartName="/ppt/slides/slide6047.xml" ContentType="application/vnd.openxmlformats-officedocument.presentationml.slide+xml"/>
  <Override PartName="/ppt/slides/slide6048.xml" ContentType="application/vnd.openxmlformats-officedocument.presentationml.slide+xml"/>
  <Override PartName="/ppt/slides/slide6049.xml" ContentType="application/vnd.openxmlformats-officedocument.presentationml.slide+xml"/>
  <Override PartName="/ppt/slides/slide6050.xml" ContentType="application/vnd.openxmlformats-officedocument.presentationml.slide+xml"/>
  <Override PartName="/ppt/slides/slide6051.xml" ContentType="application/vnd.openxmlformats-officedocument.presentationml.slide+xml"/>
  <Override PartName="/ppt/slides/slide6052.xml" ContentType="application/vnd.openxmlformats-officedocument.presentationml.slide+xml"/>
  <Override PartName="/ppt/slides/slide6053.xml" ContentType="application/vnd.openxmlformats-officedocument.presentationml.slide+xml"/>
  <Override PartName="/ppt/slides/slide6054.xml" ContentType="application/vnd.openxmlformats-officedocument.presentationml.slide+xml"/>
  <Override PartName="/ppt/slides/slide6055.xml" ContentType="application/vnd.openxmlformats-officedocument.presentationml.slide+xml"/>
  <Override PartName="/ppt/slides/slide6056.xml" ContentType="application/vnd.openxmlformats-officedocument.presentationml.slide+xml"/>
  <Override PartName="/ppt/slides/slide6057.xml" ContentType="application/vnd.openxmlformats-officedocument.presentationml.slide+xml"/>
  <Override PartName="/ppt/slides/slide6058.xml" ContentType="application/vnd.openxmlformats-officedocument.presentationml.slide+xml"/>
  <Override PartName="/ppt/slides/slide6059.xml" ContentType="application/vnd.openxmlformats-officedocument.presentationml.slide+xml"/>
  <Override PartName="/ppt/slides/slide6060.xml" ContentType="application/vnd.openxmlformats-officedocument.presentationml.slide+xml"/>
  <Override PartName="/ppt/slides/slide6061.xml" ContentType="application/vnd.openxmlformats-officedocument.presentationml.slide+xml"/>
  <Override PartName="/ppt/slides/slide6062.xml" ContentType="application/vnd.openxmlformats-officedocument.presentationml.slide+xml"/>
  <Override PartName="/ppt/slides/slide6063.xml" ContentType="application/vnd.openxmlformats-officedocument.presentationml.slide+xml"/>
  <Override PartName="/ppt/slides/slide6064.xml" ContentType="application/vnd.openxmlformats-officedocument.presentationml.slide+xml"/>
  <Override PartName="/ppt/slides/slide6065.xml" ContentType="application/vnd.openxmlformats-officedocument.presentationml.slide+xml"/>
  <Override PartName="/ppt/slides/slide6066.xml" ContentType="application/vnd.openxmlformats-officedocument.presentationml.slide+xml"/>
  <Override PartName="/ppt/slides/slide6067.xml" ContentType="application/vnd.openxmlformats-officedocument.presentationml.slide+xml"/>
  <Override PartName="/ppt/slides/slide6068.xml" ContentType="application/vnd.openxmlformats-officedocument.presentationml.slide+xml"/>
  <Override PartName="/ppt/slides/slide6069.xml" ContentType="application/vnd.openxmlformats-officedocument.presentationml.slide+xml"/>
  <Override PartName="/ppt/slides/slide6070.xml" ContentType="application/vnd.openxmlformats-officedocument.presentationml.slide+xml"/>
  <Override PartName="/ppt/slides/slide6071.xml" ContentType="application/vnd.openxmlformats-officedocument.presentationml.slide+xml"/>
  <Override PartName="/ppt/slides/slide6072.xml" ContentType="application/vnd.openxmlformats-officedocument.presentationml.slide+xml"/>
  <Override PartName="/ppt/slides/slide6073.xml" ContentType="application/vnd.openxmlformats-officedocument.presentationml.slide+xml"/>
  <Override PartName="/ppt/slides/slide6074.xml" ContentType="application/vnd.openxmlformats-officedocument.presentationml.slide+xml"/>
  <Override PartName="/ppt/slides/slide6075.xml" ContentType="application/vnd.openxmlformats-officedocument.presentationml.slide+xml"/>
  <Override PartName="/ppt/slides/slide6076.xml" ContentType="application/vnd.openxmlformats-officedocument.presentationml.slide+xml"/>
  <Override PartName="/ppt/slides/slide6077.xml" ContentType="application/vnd.openxmlformats-officedocument.presentationml.slide+xml"/>
  <Override PartName="/ppt/slides/slide6078.xml" ContentType="application/vnd.openxmlformats-officedocument.presentationml.slide+xml"/>
  <Override PartName="/ppt/slides/slide6079.xml" ContentType="application/vnd.openxmlformats-officedocument.presentationml.slide+xml"/>
  <Override PartName="/ppt/slides/slide6080.xml" ContentType="application/vnd.openxmlformats-officedocument.presentationml.slide+xml"/>
  <Override PartName="/ppt/slides/slide6081.xml" ContentType="application/vnd.openxmlformats-officedocument.presentationml.slide+xml"/>
  <Override PartName="/ppt/slides/slide6082.xml" ContentType="application/vnd.openxmlformats-officedocument.presentationml.slide+xml"/>
  <Override PartName="/ppt/slides/slide6083.xml" ContentType="application/vnd.openxmlformats-officedocument.presentationml.slide+xml"/>
  <Override PartName="/ppt/slides/slide6084.xml" ContentType="application/vnd.openxmlformats-officedocument.presentationml.slide+xml"/>
  <Override PartName="/ppt/slides/slide6085.xml" ContentType="application/vnd.openxmlformats-officedocument.presentationml.slide+xml"/>
  <Override PartName="/ppt/slides/slide6086.xml" ContentType="application/vnd.openxmlformats-officedocument.presentationml.slide+xml"/>
  <Override PartName="/ppt/slides/slide6087.xml" ContentType="application/vnd.openxmlformats-officedocument.presentationml.slide+xml"/>
  <Override PartName="/ppt/slides/slide6088.xml" ContentType="application/vnd.openxmlformats-officedocument.presentationml.slide+xml"/>
  <Override PartName="/ppt/slides/slide6089.xml" ContentType="application/vnd.openxmlformats-officedocument.presentationml.slide+xml"/>
  <Override PartName="/ppt/slides/slide6090.xml" ContentType="application/vnd.openxmlformats-officedocument.presentationml.slide+xml"/>
  <Override PartName="/ppt/slides/slide6091.xml" ContentType="application/vnd.openxmlformats-officedocument.presentationml.slide+xml"/>
  <Override PartName="/ppt/slides/slide6092.xml" ContentType="application/vnd.openxmlformats-officedocument.presentationml.slide+xml"/>
  <Override PartName="/ppt/slides/slide6093.xml" ContentType="application/vnd.openxmlformats-officedocument.presentationml.slide+xml"/>
  <Override PartName="/ppt/slides/slide6094.xml" ContentType="application/vnd.openxmlformats-officedocument.presentationml.slide+xml"/>
  <Override PartName="/ppt/slides/slide6095.xml" ContentType="application/vnd.openxmlformats-officedocument.presentationml.slide+xml"/>
  <Override PartName="/ppt/slides/slide6096.xml" ContentType="application/vnd.openxmlformats-officedocument.presentationml.slide+xml"/>
  <Override PartName="/ppt/slides/slide6097.xml" ContentType="application/vnd.openxmlformats-officedocument.presentationml.slide+xml"/>
  <Override PartName="/ppt/slides/slide6098.xml" ContentType="application/vnd.openxmlformats-officedocument.presentationml.slide+xml"/>
  <Override PartName="/ppt/slides/slide6099.xml" ContentType="application/vnd.openxmlformats-officedocument.presentationml.slide+xml"/>
  <Override PartName="/ppt/slides/slide6100.xml" ContentType="application/vnd.openxmlformats-officedocument.presentationml.slide+xml"/>
  <Override PartName="/ppt/slides/slide6101.xml" ContentType="application/vnd.openxmlformats-officedocument.presentationml.slide+xml"/>
  <Override PartName="/ppt/slides/slide6102.xml" ContentType="application/vnd.openxmlformats-officedocument.presentationml.slide+xml"/>
  <Override PartName="/ppt/slides/slide6103.xml" ContentType="application/vnd.openxmlformats-officedocument.presentationml.slide+xml"/>
  <Override PartName="/ppt/slides/slide6104.xml" ContentType="application/vnd.openxmlformats-officedocument.presentationml.slide+xml"/>
  <Override PartName="/ppt/slides/slide6105.xml" ContentType="application/vnd.openxmlformats-officedocument.presentationml.slide+xml"/>
  <Override PartName="/ppt/slides/slide6106.xml" ContentType="application/vnd.openxmlformats-officedocument.presentationml.slide+xml"/>
  <Override PartName="/ppt/slides/slide6107.xml" ContentType="application/vnd.openxmlformats-officedocument.presentationml.slide+xml"/>
  <Override PartName="/ppt/slides/slide6108.xml" ContentType="application/vnd.openxmlformats-officedocument.presentationml.slide+xml"/>
  <Override PartName="/ppt/slides/slide6109.xml" ContentType="application/vnd.openxmlformats-officedocument.presentationml.slide+xml"/>
  <Override PartName="/ppt/slides/slide6110.xml" ContentType="application/vnd.openxmlformats-officedocument.presentationml.slide+xml"/>
  <Override PartName="/ppt/slides/slide6111.xml" ContentType="application/vnd.openxmlformats-officedocument.presentationml.slide+xml"/>
  <Override PartName="/ppt/slides/slide6112.xml" ContentType="application/vnd.openxmlformats-officedocument.presentationml.slide+xml"/>
  <Override PartName="/ppt/slides/slide6113.xml" ContentType="application/vnd.openxmlformats-officedocument.presentationml.slide+xml"/>
  <Override PartName="/ppt/slides/slide6114.xml" ContentType="application/vnd.openxmlformats-officedocument.presentationml.slide+xml"/>
  <Override PartName="/ppt/slides/slide6115.xml" ContentType="application/vnd.openxmlformats-officedocument.presentationml.slide+xml"/>
  <Override PartName="/ppt/slides/slide6116.xml" ContentType="application/vnd.openxmlformats-officedocument.presentationml.slide+xml"/>
  <Override PartName="/ppt/slides/slide6117.xml" ContentType="application/vnd.openxmlformats-officedocument.presentationml.slide+xml"/>
  <Override PartName="/ppt/slides/slide6118.xml" ContentType="application/vnd.openxmlformats-officedocument.presentationml.slide+xml"/>
  <Override PartName="/ppt/slides/slide6119.xml" ContentType="application/vnd.openxmlformats-officedocument.presentationml.slide+xml"/>
  <Override PartName="/ppt/slides/slide6120.xml" ContentType="application/vnd.openxmlformats-officedocument.presentationml.slide+xml"/>
  <Override PartName="/ppt/slides/slide6121.xml" ContentType="application/vnd.openxmlformats-officedocument.presentationml.slide+xml"/>
  <Override PartName="/ppt/slides/slide6122.xml" ContentType="application/vnd.openxmlformats-officedocument.presentationml.slide+xml"/>
  <Override PartName="/ppt/slides/slide6123.xml" ContentType="application/vnd.openxmlformats-officedocument.presentationml.slide+xml"/>
  <Override PartName="/ppt/slides/slide6124.xml" ContentType="application/vnd.openxmlformats-officedocument.presentationml.slide+xml"/>
  <Override PartName="/ppt/slides/slide6125.xml" ContentType="application/vnd.openxmlformats-officedocument.presentationml.slide+xml"/>
  <Override PartName="/ppt/slides/slide6126.xml" ContentType="application/vnd.openxmlformats-officedocument.presentationml.slide+xml"/>
  <Override PartName="/ppt/slides/slide6127.xml" ContentType="application/vnd.openxmlformats-officedocument.presentationml.slide+xml"/>
  <Override PartName="/ppt/slides/slide6128.xml" ContentType="application/vnd.openxmlformats-officedocument.presentationml.slide+xml"/>
  <Override PartName="/ppt/slides/slide6129.xml" ContentType="application/vnd.openxmlformats-officedocument.presentationml.slide+xml"/>
  <Override PartName="/ppt/slides/slide6130.xml" ContentType="application/vnd.openxmlformats-officedocument.presentationml.slide+xml"/>
  <Override PartName="/ppt/slides/slide6131.xml" ContentType="application/vnd.openxmlformats-officedocument.presentationml.slide+xml"/>
  <Override PartName="/ppt/slides/slide6132.xml" ContentType="application/vnd.openxmlformats-officedocument.presentationml.slide+xml"/>
  <Override PartName="/ppt/slides/slide6133.xml" ContentType="application/vnd.openxmlformats-officedocument.presentationml.slide+xml"/>
  <Override PartName="/ppt/slides/slide6134.xml" ContentType="application/vnd.openxmlformats-officedocument.presentationml.slide+xml"/>
  <Override PartName="/ppt/slides/slide6135.xml" ContentType="application/vnd.openxmlformats-officedocument.presentationml.slide+xml"/>
  <Override PartName="/ppt/slides/slide6136.xml" ContentType="application/vnd.openxmlformats-officedocument.presentationml.slide+xml"/>
  <Override PartName="/ppt/slides/slide6137.xml" ContentType="application/vnd.openxmlformats-officedocument.presentationml.slide+xml"/>
  <Override PartName="/ppt/slides/slide6138.xml" ContentType="application/vnd.openxmlformats-officedocument.presentationml.slide+xml"/>
  <Override PartName="/ppt/slides/slide6139.xml" ContentType="application/vnd.openxmlformats-officedocument.presentationml.slide+xml"/>
  <Override PartName="/ppt/slides/slide6140.xml" ContentType="application/vnd.openxmlformats-officedocument.presentationml.slide+xml"/>
  <Override PartName="/ppt/slides/slide6141.xml" ContentType="application/vnd.openxmlformats-officedocument.presentationml.slide+xml"/>
  <Override PartName="/ppt/slides/slide6142.xml" ContentType="application/vnd.openxmlformats-officedocument.presentationml.slide+xml"/>
  <Override PartName="/ppt/slides/slide6143.xml" ContentType="application/vnd.openxmlformats-officedocument.presentationml.slide+xml"/>
  <Override PartName="/ppt/slides/slide6144.xml" ContentType="application/vnd.openxmlformats-officedocument.presentationml.slide+xml"/>
  <Override PartName="/ppt/slides/slide6145.xml" ContentType="application/vnd.openxmlformats-officedocument.presentationml.slide+xml"/>
  <Override PartName="/ppt/slides/slide6146.xml" ContentType="application/vnd.openxmlformats-officedocument.presentationml.slide+xml"/>
  <Override PartName="/ppt/slides/slide6147.xml" ContentType="application/vnd.openxmlformats-officedocument.presentationml.slide+xml"/>
  <Override PartName="/ppt/slides/slide6148.xml" ContentType="application/vnd.openxmlformats-officedocument.presentationml.slide+xml"/>
  <Override PartName="/ppt/slides/slide6149.xml" ContentType="application/vnd.openxmlformats-officedocument.presentationml.slide+xml"/>
  <Override PartName="/ppt/slides/slide6150.xml" ContentType="application/vnd.openxmlformats-officedocument.presentationml.slide+xml"/>
  <Override PartName="/ppt/slides/slide6151.xml" ContentType="application/vnd.openxmlformats-officedocument.presentationml.slide+xml"/>
  <Override PartName="/ppt/slides/slide6152.xml" ContentType="application/vnd.openxmlformats-officedocument.presentationml.slide+xml"/>
  <Override PartName="/ppt/slides/slide6153.xml" ContentType="application/vnd.openxmlformats-officedocument.presentationml.slide+xml"/>
  <Override PartName="/ppt/slides/slide6154.xml" ContentType="application/vnd.openxmlformats-officedocument.presentationml.slide+xml"/>
  <Override PartName="/ppt/slides/slide6155.xml" ContentType="application/vnd.openxmlformats-officedocument.presentationml.slide+xml"/>
  <Override PartName="/ppt/slides/slide6156.xml" ContentType="application/vnd.openxmlformats-officedocument.presentationml.slide+xml"/>
  <Override PartName="/ppt/slides/slide6157.xml" ContentType="application/vnd.openxmlformats-officedocument.presentationml.slide+xml"/>
  <Override PartName="/ppt/slides/slide6158.xml" ContentType="application/vnd.openxmlformats-officedocument.presentationml.slide+xml"/>
  <Override PartName="/ppt/slides/slide6159.xml" ContentType="application/vnd.openxmlformats-officedocument.presentationml.slide+xml"/>
  <Override PartName="/ppt/slides/slide6160.xml" ContentType="application/vnd.openxmlformats-officedocument.presentationml.slide+xml"/>
  <Override PartName="/ppt/slides/slide6161.xml" ContentType="application/vnd.openxmlformats-officedocument.presentationml.slide+xml"/>
  <Override PartName="/ppt/slides/slide6162.xml" ContentType="application/vnd.openxmlformats-officedocument.presentationml.slide+xml"/>
  <Override PartName="/ppt/slides/slide6163.xml" ContentType="application/vnd.openxmlformats-officedocument.presentationml.slide+xml"/>
  <Override PartName="/ppt/slides/slide6164.xml" ContentType="application/vnd.openxmlformats-officedocument.presentationml.slide+xml"/>
  <Override PartName="/ppt/slides/slide6165.xml" ContentType="application/vnd.openxmlformats-officedocument.presentationml.slide+xml"/>
  <Override PartName="/ppt/slides/slide6166.xml" ContentType="application/vnd.openxmlformats-officedocument.presentationml.slide+xml"/>
  <Override PartName="/ppt/slides/slide6167.xml" ContentType="application/vnd.openxmlformats-officedocument.presentationml.slide+xml"/>
  <Override PartName="/ppt/slides/slide6168.xml" ContentType="application/vnd.openxmlformats-officedocument.presentationml.slide+xml"/>
  <Override PartName="/ppt/slides/slide6169.xml" ContentType="application/vnd.openxmlformats-officedocument.presentationml.slide+xml"/>
  <Override PartName="/ppt/slides/slide6170.xml" ContentType="application/vnd.openxmlformats-officedocument.presentationml.slide+xml"/>
  <Override PartName="/ppt/slides/slide6171.xml" ContentType="application/vnd.openxmlformats-officedocument.presentationml.slide+xml"/>
  <Override PartName="/ppt/slides/slide6172.xml" ContentType="application/vnd.openxmlformats-officedocument.presentationml.slide+xml"/>
  <Override PartName="/ppt/slides/slide6173.xml" ContentType="application/vnd.openxmlformats-officedocument.presentationml.slide+xml"/>
  <Override PartName="/ppt/slides/slide6174.xml" ContentType="application/vnd.openxmlformats-officedocument.presentationml.slide+xml"/>
  <Override PartName="/ppt/slides/slide6175.xml" ContentType="application/vnd.openxmlformats-officedocument.presentationml.slide+xml"/>
  <Override PartName="/ppt/slides/slide6176.xml" ContentType="application/vnd.openxmlformats-officedocument.presentationml.slide+xml"/>
  <Override PartName="/ppt/slides/slide6177.xml" ContentType="application/vnd.openxmlformats-officedocument.presentationml.slide+xml"/>
  <Override PartName="/ppt/slides/slide6178.xml" ContentType="application/vnd.openxmlformats-officedocument.presentationml.slide+xml"/>
  <Override PartName="/ppt/slides/slide6179.xml" ContentType="application/vnd.openxmlformats-officedocument.presentationml.slide+xml"/>
  <Override PartName="/ppt/slides/slide6180.xml" ContentType="application/vnd.openxmlformats-officedocument.presentationml.slide+xml"/>
  <Override PartName="/ppt/slides/slide6181.xml" ContentType="application/vnd.openxmlformats-officedocument.presentationml.slide+xml"/>
  <Override PartName="/ppt/slides/slide6182.xml" ContentType="application/vnd.openxmlformats-officedocument.presentationml.slide+xml"/>
  <Override PartName="/ppt/slides/slide6183.xml" ContentType="application/vnd.openxmlformats-officedocument.presentationml.slide+xml"/>
  <Override PartName="/ppt/slides/slide6184.xml" ContentType="application/vnd.openxmlformats-officedocument.presentationml.slide+xml"/>
  <Override PartName="/ppt/slides/slide6185.xml" ContentType="application/vnd.openxmlformats-officedocument.presentationml.slide+xml"/>
  <Override PartName="/ppt/slides/slide6186.xml" ContentType="application/vnd.openxmlformats-officedocument.presentationml.slide+xml"/>
  <Override PartName="/ppt/slides/slide6187.xml" ContentType="application/vnd.openxmlformats-officedocument.presentationml.slide+xml"/>
  <Override PartName="/ppt/slides/slide6188.xml" ContentType="application/vnd.openxmlformats-officedocument.presentationml.slide+xml"/>
  <Override PartName="/ppt/slides/slide6189.xml" ContentType="application/vnd.openxmlformats-officedocument.presentationml.slide+xml"/>
  <Override PartName="/ppt/slides/slide6190.xml" ContentType="application/vnd.openxmlformats-officedocument.presentationml.slide+xml"/>
  <Override PartName="/ppt/slides/slide6191.xml" ContentType="application/vnd.openxmlformats-officedocument.presentationml.slide+xml"/>
  <Override PartName="/ppt/slides/slide6192.xml" ContentType="application/vnd.openxmlformats-officedocument.presentationml.slide+xml"/>
  <Override PartName="/ppt/slides/slide6193.xml" ContentType="application/vnd.openxmlformats-officedocument.presentationml.slide+xml"/>
  <Override PartName="/ppt/slides/slide6194.xml" ContentType="application/vnd.openxmlformats-officedocument.presentationml.slide+xml"/>
  <Override PartName="/ppt/slides/slide6195.xml" ContentType="application/vnd.openxmlformats-officedocument.presentationml.slide+xml"/>
  <Override PartName="/ppt/slides/slide6196.xml" ContentType="application/vnd.openxmlformats-officedocument.presentationml.slide+xml"/>
  <Override PartName="/ppt/slides/slide6197.xml" ContentType="application/vnd.openxmlformats-officedocument.presentationml.slide+xml"/>
  <Override PartName="/ppt/slides/slide6198.xml" ContentType="application/vnd.openxmlformats-officedocument.presentationml.slide+xml"/>
  <Override PartName="/ppt/slides/slide6199.xml" ContentType="application/vnd.openxmlformats-officedocument.presentationml.slide+xml"/>
  <Override PartName="/ppt/slides/slide6200.xml" ContentType="application/vnd.openxmlformats-officedocument.presentationml.slide+xml"/>
  <Override PartName="/ppt/slides/slide6201.xml" ContentType="application/vnd.openxmlformats-officedocument.presentationml.slide+xml"/>
  <Override PartName="/ppt/slides/slide6202.xml" ContentType="application/vnd.openxmlformats-officedocument.presentationml.slide+xml"/>
  <Override PartName="/ppt/slides/slide6203.xml" ContentType="application/vnd.openxmlformats-officedocument.presentationml.slide+xml"/>
  <Override PartName="/ppt/slides/slide6204.xml" ContentType="application/vnd.openxmlformats-officedocument.presentationml.slide+xml"/>
  <Override PartName="/ppt/slides/slide6205.xml" ContentType="application/vnd.openxmlformats-officedocument.presentationml.slide+xml"/>
  <Override PartName="/ppt/slides/slide6206.xml" ContentType="application/vnd.openxmlformats-officedocument.presentationml.slide+xml"/>
  <Override PartName="/ppt/slides/slide6207.xml" ContentType="application/vnd.openxmlformats-officedocument.presentationml.slide+xml"/>
  <Override PartName="/ppt/slides/slide6208.xml" ContentType="application/vnd.openxmlformats-officedocument.presentationml.slide+xml"/>
  <Override PartName="/ppt/slides/slide6209.xml" ContentType="application/vnd.openxmlformats-officedocument.presentationml.slide+xml"/>
  <Override PartName="/ppt/slides/slide6210.xml" ContentType="application/vnd.openxmlformats-officedocument.presentationml.slide+xml"/>
  <Override PartName="/ppt/slides/slide6211.xml" ContentType="application/vnd.openxmlformats-officedocument.presentationml.slide+xml"/>
  <Override PartName="/ppt/slides/slide6212.xml" ContentType="application/vnd.openxmlformats-officedocument.presentationml.slide+xml"/>
  <Override PartName="/ppt/slides/slide6213.xml" ContentType="application/vnd.openxmlformats-officedocument.presentationml.slide+xml"/>
  <Override PartName="/ppt/slides/slide6214.xml" ContentType="application/vnd.openxmlformats-officedocument.presentationml.slide+xml"/>
  <Override PartName="/ppt/slides/slide6215.xml" ContentType="application/vnd.openxmlformats-officedocument.presentationml.slide+xml"/>
  <Override PartName="/ppt/slides/slide6216.xml" ContentType="application/vnd.openxmlformats-officedocument.presentationml.slide+xml"/>
  <Override PartName="/ppt/slides/slide6217.xml" ContentType="application/vnd.openxmlformats-officedocument.presentationml.slide+xml"/>
  <Override PartName="/ppt/slides/slide6218.xml" ContentType="application/vnd.openxmlformats-officedocument.presentationml.slide+xml"/>
  <Override PartName="/ppt/slides/slide6219.xml" ContentType="application/vnd.openxmlformats-officedocument.presentationml.slide+xml"/>
  <Override PartName="/ppt/slides/slide6220.xml" ContentType="application/vnd.openxmlformats-officedocument.presentationml.slide+xml"/>
  <Override PartName="/ppt/slides/slide6221.xml" ContentType="application/vnd.openxmlformats-officedocument.presentationml.slide+xml"/>
  <Override PartName="/ppt/slides/slide6222.xml" ContentType="application/vnd.openxmlformats-officedocument.presentationml.slide+xml"/>
  <Override PartName="/ppt/slides/slide6223.xml" ContentType="application/vnd.openxmlformats-officedocument.presentationml.slide+xml"/>
  <Override PartName="/ppt/slides/slide6224.xml" ContentType="application/vnd.openxmlformats-officedocument.presentationml.slide+xml"/>
  <Override PartName="/ppt/slides/slide6225.xml" ContentType="application/vnd.openxmlformats-officedocument.presentationml.slide+xml"/>
  <Override PartName="/ppt/slides/slide6226.xml" ContentType="application/vnd.openxmlformats-officedocument.presentationml.slide+xml"/>
  <Override PartName="/ppt/slides/slide6227.xml" ContentType="application/vnd.openxmlformats-officedocument.presentationml.slide+xml"/>
  <Override PartName="/ppt/slides/slide6228.xml" ContentType="application/vnd.openxmlformats-officedocument.presentationml.slide+xml"/>
  <Override PartName="/ppt/slides/slide6229.xml" ContentType="application/vnd.openxmlformats-officedocument.presentationml.slide+xml"/>
  <Override PartName="/ppt/slides/slide6230.xml" ContentType="application/vnd.openxmlformats-officedocument.presentationml.slide+xml"/>
  <Override PartName="/ppt/slides/slide6231.xml" ContentType="application/vnd.openxmlformats-officedocument.presentationml.slide+xml"/>
  <Override PartName="/ppt/slides/slide6232.xml" ContentType="application/vnd.openxmlformats-officedocument.presentationml.slide+xml"/>
  <Override PartName="/ppt/slides/slide6233.xml" ContentType="application/vnd.openxmlformats-officedocument.presentationml.slide+xml"/>
  <Override PartName="/ppt/slides/slide6234.xml" ContentType="application/vnd.openxmlformats-officedocument.presentationml.slide+xml"/>
  <Override PartName="/ppt/slides/slide6235.xml" ContentType="application/vnd.openxmlformats-officedocument.presentationml.slide+xml"/>
  <Override PartName="/ppt/slides/slide6236.xml" ContentType="application/vnd.openxmlformats-officedocument.presentationml.slide+xml"/>
  <Override PartName="/ppt/slides/slide6237.xml" ContentType="application/vnd.openxmlformats-officedocument.presentationml.slide+xml"/>
  <Override PartName="/ppt/slides/slide6238.xml" ContentType="application/vnd.openxmlformats-officedocument.presentationml.slide+xml"/>
  <Override PartName="/ppt/slides/slide6239.xml" ContentType="application/vnd.openxmlformats-officedocument.presentationml.slide+xml"/>
  <Override PartName="/ppt/slides/slide6240.xml" ContentType="application/vnd.openxmlformats-officedocument.presentationml.slide+xml"/>
  <Override PartName="/ppt/slides/slide6241.xml" ContentType="application/vnd.openxmlformats-officedocument.presentationml.slide+xml"/>
  <Override PartName="/ppt/slides/slide6242.xml" ContentType="application/vnd.openxmlformats-officedocument.presentationml.slide+xml"/>
  <Override PartName="/ppt/slides/slide6243.xml" ContentType="application/vnd.openxmlformats-officedocument.presentationml.slide+xml"/>
  <Override PartName="/ppt/slides/slide6244.xml" ContentType="application/vnd.openxmlformats-officedocument.presentationml.slide+xml"/>
  <Override PartName="/ppt/slides/slide6245.xml" ContentType="application/vnd.openxmlformats-officedocument.presentationml.slide+xml"/>
  <Override PartName="/ppt/slides/slide6246.xml" ContentType="application/vnd.openxmlformats-officedocument.presentationml.slide+xml"/>
  <Override PartName="/ppt/slides/slide6247.xml" ContentType="application/vnd.openxmlformats-officedocument.presentationml.slide+xml"/>
  <Override PartName="/ppt/slides/slide6248.xml" ContentType="application/vnd.openxmlformats-officedocument.presentationml.slide+xml"/>
  <Override PartName="/ppt/slides/slide6249.xml" ContentType="application/vnd.openxmlformats-officedocument.presentationml.slide+xml"/>
  <Override PartName="/ppt/slides/slide6250.xml" ContentType="application/vnd.openxmlformats-officedocument.presentationml.slide+xml"/>
  <Override PartName="/ppt/slides/slide6251.xml" ContentType="application/vnd.openxmlformats-officedocument.presentationml.slide+xml"/>
  <Override PartName="/ppt/slides/slide6252.xml" ContentType="application/vnd.openxmlformats-officedocument.presentationml.slide+xml"/>
  <Override PartName="/ppt/slides/slide6253.xml" ContentType="application/vnd.openxmlformats-officedocument.presentationml.slide+xml"/>
  <Override PartName="/ppt/slides/slide6254.xml" ContentType="application/vnd.openxmlformats-officedocument.presentationml.slide+xml"/>
  <Override PartName="/ppt/slides/slide6255.xml" ContentType="application/vnd.openxmlformats-officedocument.presentationml.slide+xml"/>
  <Override PartName="/ppt/slides/slide6256.xml" ContentType="application/vnd.openxmlformats-officedocument.presentationml.slide+xml"/>
  <Override PartName="/ppt/slides/slide6257.xml" ContentType="application/vnd.openxmlformats-officedocument.presentationml.slide+xml"/>
  <Override PartName="/ppt/slides/slide6258.xml" ContentType="application/vnd.openxmlformats-officedocument.presentationml.slide+xml"/>
  <Override PartName="/ppt/slides/slide6259.xml" ContentType="application/vnd.openxmlformats-officedocument.presentationml.slide+xml"/>
  <Override PartName="/ppt/slides/slide6260.xml" ContentType="application/vnd.openxmlformats-officedocument.presentationml.slide+xml"/>
  <Override PartName="/ppt/slides/slide6261.xml" ContentType="application/vnd.openxmlformats-officedocument.presentationml.slide+xml"/>
  <Override PartName="/ppt/slides/slide6262.xml" ContentType="application/vnd.openxmlformats-officedocument.presentationml.slide+xml"/>
  <Override PartName="/ppt/slides/slide6263.xml" ContentType="application/vnd.openxmlformats-officedocument.presentationml.slide+xml"/>
  <Override PartName="/ppt/slides/slide6264.xml" ContentType="application/vnd.openxmlformats-officedocument.presentationml.slide+xml"/>
  <Override PartName="/ppt/slides/slide6265.xml" ContentType="application/vnd.openxmlformats-officedocument.presentationml.slide+xml"/>
  <Override PartName="/ppt/slides/slide6266.xml" ContentType="application/vnd.openxmlformats-officedocument.presentationml.slide+xml"/>
  <Override PartName="/ppt/slides/slide6267.xml" ContentType="application/vnd.openxmlformats-officedocument.presentationml.slide+xml"/>
  <Override PartName="/ppt/slides/slide6268.xml" ContentType="application/vnd.openxmlformats-officedocument.presentationml.slide+xml"/>
  <Override PartName="/ppt/slides/slide6269.xml" ContentType="application/vnd.openxmlformats-officedocument.presentationml.slide+xml"/>
  <Override PartName="/ppt/slides/slide6270.xml" ContentType="application/vnd.openxmlformats-officedocument.presentationml.slide+xml"/>
  <Override PartName="/ppt/slides/slide6271.xml" ContentType="application/vnd.openxmlformats-officedocument.presentationml.slide+xml"/>
  <Override PartName="/ppt/slides/slide6272.xml" ContentType="application/vnd.openxmlformats-officedocument.presentationml.slide+xml"/>
  <Override PartName="/ppt/slides/slide6273.xml" ContentType="application/vnd.openxmlformats-officedocument.presentationml.slide+xml"/>
  <Override PartName="/ppt/slides/slide6274.xml" ContentType="application/vnd.openxmlformats-officedocument.presentationml.slide+xml"/>
  <Override PartName="/ppt/slides/slide6275.xml" ContentType="application/vnd.openxmlformats-officedocument.presentationml.slide+xml"/>
  <Override PartName="/ppt/slides/slide6276.xml" ContentType="application/vnd.openxmlformats-officedocument.presentationml.slide+xml"/>
  <Override PartName="/ppt/slides/slide6277.xml" ContentType="application/vnd.openxmlformats-officedocument.presentationml.slide+xml"/>
  <Override PartName="/ppt/slides/slide6278.xml" ContentType="application/vnd.openxmlformats-officedocument.presentationml.slide+xml"/>
  <Override PartName="/ppt/slides/slide6279.xml" ContentType="application/vnd.openxmlformats-officedocument.presentationml.slide+xml"/>
  <Override PartName="/ppt/slides/slide6280.xml" ContentType="application/vnd.openxmlformats-officedocument.presentationml.slide+xml"/>
  <Override PartName="/ppt/slides/slide6281.xml" ContentType="application/vnd.openxmlformats-officedocument.presentationml.slide+xml"/>
  <Override PartName="/ppt/slides/slide6282.xml" ContentType="application/vnd.openxmlformats-officedocument.presentationml.slide+xml"/>
  <Override PartName="/ppt/slides/slide6283.xml" ContentType="application/vnd.openxmlformats-officedocument.presentationml.slide+xml"/>
  <Override PartName="/ppt/slides/slide6284.xml" ContentType="application/vnd.openxmlformats-officedocument.presentationml.slide+xml"/>
  <Override PartName="/ppt/slides/slide6285.xml" ContentType="application/vnd.openxmlformats-officedocument.presentationml.slide+xml"/>
  <Override PartName="/ppt/slides/slide6286.xml" ContentType="application/vnd.openxmlformats-officedocument.presentationml.slide+xml"/>
  <Override PartName="/ppt/slides/slide6287.xml" ContentType="application/vnd.openxmlformats-officedocument.presentationml.slide+xml"/>
  <Override PartName="/ppt/slides/slide6288.xml" ContentType="application/vnd.openxmlformats-officedocument.presentationml.slide+xml"/>
  <Override PartName="/ppt/slides/slide6289.xml" ContentType="application/vnd.openxmlformats-officedocument.presentationml.slide+xml"/>
  <Override PartName="/ppt/slides/slide6290.xml" ContentType="application/vnd.openxmlformats-officedocument.presentationml.slide+xml"/>
  <Override PartName="/ppt/slides/slide6291.xml" ContentType="application/vnd.openxmlformats-officedocument.presentationml.slide+xml"/>
  <Override PartName="/ppt/slides/slide6292.xml" ContentType="application/vnd.openxmlformats-officedocument.presentationml.slide+xml"/>
  <Override PartName="/ppt/slides/slide6293.xml" ContentType="application/vnd.openxmlformats-officedocument.presentationml.slide+xml"/>
  <Override PartName="/ppt/slides/slide6294.xml" ContentType="application/vnd.openxmlformats-officedocument.presentationml.slide+xml"/>
  <Override PartName="/ppt/slides/slide6295.xml" ContentType="application/vnd.openxmlformats-officedocument.presentationml.slide+xml"/>
  <Override PartName="/ppt/slides/slide6296.xml" ContentType="application/vnd.openxmlformats-officedocument.presentationml.slide+xml"/>
  <Override PartName="/ppt/slides/slide6297.xml" ContentType="application/vnd.openxmlformats-officedocument.presentationml.slide+xml"/>
  <Override PartName="/ppt/slides/slide6298.xml" ContentType="application/vnd.openxmlformats-officedocument.presentationml.slide+xml"/>
  <Override PartName="/ppt/slides/slide6299.xml" ContentType="application/vnd.openxmlformats-officedocument.presentationml.slide+xml"/>
  <Override PartName="/ppt/slides/slide6300.xml" ContentType="application/vnd.openxmlformats-officedocument.presentationml.slide+xml"/>
  <Override PartName="/ppt/slides/slide6301.xml" ContentType="application/vnd.openxmlformats-officedocument.presentationml.slide+xml"/>
  <Override PartName="/ppt/slides/slide6302.xml" ContentType="application/vnd.openxmlformats-officedocument.presentationml.slide+xml"/>
  <Override PartName="/ppt/slides/slide6303.xml" ContentType="application/vnd.openxmlformats-officedocument.presentationml.slide+xml"/>
  <Override PartName="/ppt/slides/slide6304.xml" ContentType="application/vnd.openxmlformats-officedocument.presentationml.slide+xml"/>
  <Override PartName="/ppt/slides/slide6305.xml" ContentType="application/vnd.openxmlformats-officedocument.presentationml.slide+xml"/>
  <Override PartName="/ppt/slides/slide6306.xml" ContentType="application/vnd.openxmlformats-officedocument.presentationml.slide+xml"/>
  <Override PartName="/ppt/slides/slide6307.xml" ContentType="application/vnd.openxmlformats-officedocument.presentationml.slide+xml"/>
  <Override PartName="/ppt/slides/slide6308.xml" ContentType="application/vnd.openxmlformats-officedocument.presentationml.slide+xml"/>
  <Override PartName="/ppt/slides/slide6309.xml" ContentType="application/vnd.openxmlformats-officedocument.presentationml.slide+xml"/>
  <Override PartName="/ppt/slides/slide6310.xml" ContentType="application/vnd.openxmlformats-officedocument.presentationml.slide+xml"/>
  <Override PartName="/ppt/slides/slide6311.xml" ContentType="application/vnd.openxmlformats-officedocument.presentationml.slide+xml"/>
  <Override PartName="/ppt/slides/slide6312.xml" ContentType="application/vnd.openxmlformats-officedocument.presentationml.slide+xml"/>
  <Override PartName="/ppt/slides/slide6313.xml" ContentType="application/vnd.openxmlformats-officedocument.presentationml.slide+xml"/>
  <Override PartName="/ppt/slides/slide6314.xml" ContentType="application/vnd.openxmlformats-officedocument.presentationml.slide+xml"/>
  <Override PartName="/ppt/slides/slide6315.xml" ContentType="application/vnd.openxmlformats-officedocument.presentationml.slide+xml"/>
  <Override PartName="/ppt/slides/slide6316.xml" ContentType="application/vnd.openxmlformats-officedocument.presentationml.slide+xml"/>
  <Override PartName="/ppt/slides/slide6317.xml" ContentType="application/vnd.openxmlformats-officedocument.presentationml.slide+xml"/>
  <Override PartName="/ppt/slides/slide6318.xml" ContentType="application/vnd.openxmlformats-officedocument.presentationml.slide+xml"/>
  <Override PartName="/ppt/slides/slide6319.xml" ContentType="application/vnd.openxmlformats-officedocument.presentationml.slide+xml"/>
  <Override PartName="/ppt/slides/slide6320.xml" ContentType="application/vnd.openxmlformats-officedocument.presentationml.slide+xml"/>
  <Override PartName="/ppt/slides/slide6321.xml" ContentType="application/vnd.openxmlformats-officedocument.presentationml.slide+xml"/>
  <Override PartName="/ppt/slides/slide6322.xml" ContentType="application/vnd.openxmlformats-officedocument.presentationml.slide+xml"/>
  <Override PartName="/ppt/slides/slide6323.xml" ContentType="application/vnd.openxmlformats-officedocument.presentationml.slide+xml"/>
  <Override PartName="/ppt/slides/slide6324.xml" ContentType="application/vnd.openxmlformats-officedocument.presentationml.slide+xml"/>
  <Override PartName="/ppt/slides/slide6325.xml" ContentType="application/vnd.openxmlformats-officedocument.presentationml.slide+xml"/>
  <Override PartName="/ppt/slides/slide6326.xml" ContentType="application/vnd.openxmlformats-officedocument.presentationml.slide+xml"/>
  <Override PartName="/ppt/slides/slide6327.xml" ContentType="application/vnd.openxmlformats-officedocument.presentationml.slide+xml"/>
  <Override PartName="/ppt/slides/slide6328.xml" ContentType="application/vnd.openxmlformats-officedocument.presentationml.slide+xml"/>
  <Override PartName="/ppt/slides/slide6329.xml" ContentType="application/vnd.openxmlformats-officedocument.presentationml.slide+xml"/>
  <Override PartName="/ppt/slides/slide6330.xml" ContentType="application/vnd.openxmlformats-officedocument.presentationml.slide+xml"/>
  <Override PartName="/ppt/slides/slide6331.xml" ContentType="application/vnd.openxmlformats-officedocument.presentationml.slide+xml"/>
  <Override PartName="/ppt/slides/slide6332.xml" ContentType="application/vnd.openxmlformats-officedocument.presentationml.slide+xml"/>
  <Override PartName="/ppt/slides/slide6333.xml" ContentType="application/vnd.openxmlformats-officedocument.presentationml.slide+xml"/>
  <Override PartName="/ppt/slides/slide6334.xml" ContentType="application/vnd.openxmlformats-officedocument.presentationml.slide+xml"/>
  <Override PartName="/ppt/slides/slide6335.xml" ContentType="application/vnd.openxmlformats-officedocument.presentationml.slide+xml"/>
  <Override PartName="/ppt/slides/slide6336.xml" ContentType="application/vnd.openxmlformats-officedocument.presentationml.slide+xml"/>
  <Override PartName="/ppt/slides/slide6337.xml" ContentType="application/vnd.openxmlformats-officedocument.presentationml.slide+xml"/>
  <Override PartName="/ppt/slides/slide6338.xml" ContentType="application/vnd.openxmlformats-officedocument.presentationml.slide+xml"/>
  <Override PartName="/ppt/slides/slide6339.xml" ContentType="application/vnd.openxmlformats-officedocument.presentationml.slide+xml"/>
  <Override PartName="/ppt/slides/slide6340.xml" ContentType="application/vnd.openxmlformats-officedocument.presentationml.slide+xml"/>
  <Override PartName="/ppt/slides/slide6341.xml" ContentType="application/vnd.openxmlformats-officedocument.presentationml.slide+xml"/>
  <Override PartName="/ppt/slides/slide6342.xml" ContentType="application/vnd.openxmlformats-officedocument.presentationml.slide+xml"/>
  <Override PartName="/ppt/slides/slide6343.xml" ContentType="application/vnd.openxmlformats-officedocument.presentationml.slide+xml"/>
  <Override PartName="/ppt/slides/slide6344.xml" ContentType="application/vnd.openxmlformats-officedocument.presentationml.slide+xml"/>
  <Override PartName="/ppt/slides/slide6345.xml" ContentType="application/vnd.openxmlformats-officedocument.presentationml.slide+xml"/>
  <Override PartName="/ppt/slides/slide6346.xml" ContentType="application/vnd.openxmlformats-officedocument.presentationml.slide+xml"/>
  <Override PartName="/ppt/slides/slide6347.xml" ContentType="application/vnd.openxmlformats-officedocument.presentationml.slide+xml"/>
  <Override PartName="/ppt/slides/slide6348.xml" ContentType="application/vnd.openxmlformats-officedocument.presentationml.slide+xml"/>
  <Override PartName="/ppt/slides/slide6349.xml" ContentType="application/vnd.openxmlformats-officedocument.presentationml.slide+xml"/>
  <Override PartName="/ppt/slides/slide6350.xml" ContentType="application/vnd.openxmlformats-officedocument.presentationml.slide+xml"/>
  <Override PartName="/ppt/slides/slide6351.xml" ContentType="application/vnd.openxmlformats-officedocument.presentationml.slide+xml"/>
  <Override PartName="/ppt/slides/slide6352.xml" ContentType="application/vnd.openxmlformats-officedocument.presentationml.slide+xml"/>
  <Override PartName="/ppt/slides/slide6353.xml" ContentType="application/vnd.openxmlformats-officedocument.presentationml.slide+xml"/>
  <Override PartName="/ppt/slides/slide6354.xml" ContentType="application/vnd.openxmlformats-officedocument.presentationml.slide+xml"/>
  <Override PartName="/ppt/slides/slide6355.xml" ContentType="application/vnd.openxmlformats-officedocument.presentationml.slide+xml"/>
  <Override PartName="/ppt/slides/slide6356.xml" ContentType="application/vnd.openxmlformats-officedocument.presentationml.slide+xml"/>
  <Override PartName="/ppt/slides/slide6357.xml" ContentType="application/vnd.openxmlformats-officedocument.presentationml.slide+xml"/>
  <Override PartName="/ppt/slides/slide6358.xml" ContentType="application/vnd.openxmlformats-officedocument.presentationml.slide+xml"/>
  <Override PartName="/ppt/slides/slide6359.xml" ContentType="application/vnd.openxmlformats-officedocument.presentationml.slide+xml"/>
  <Override PartName="/ppt/slides/slide6360.xml" ContentType="application/vnd.openxmlformats-officedocument.presentationml.slide+xml"/>
  <Override PartName="/ppt/slides/slide6361.xml" ContentType="application/vnd.openxmlformats-officedocument.presentationml.slide+xml"/>
  <Override PartName="/ppt/slides/slide6362.xml" ContentType="application/vnd.openxmlformats-officedocument.presentationml.slide+xml"/>
  <Override PartName="/ppt/slides/slide6363.xml" ContentType="application/vnd.openxmlformats-officedocument.presentationml.slide+xml"/>
  <Override PartName="/ppt/slides/slide6364.xml" ContentType="application/vnd.openxmlformats-officedocument.presentationml.slide+xml"/>
  <Override PartName="/ppt/slides/slide6365.xml" ContentType="application/vnd.openxmlformats-officedocument.presentationml.slide+xml"/>
  <Override PartName="/ppt/slides/slide6366.xml" ContentType="application/vnd.openxmlformats-officedocument.presentationml.slide+xml"/>
  <Override PartName="/ppt/slides/slide6367.xml" ContentType="application/vnd.openxmlformats-officedocument.presentationml.slide+xml"/>
  <Override PartName="/ppt/slides/slide6368.xml" ContentType="application/vnd.openxmlformats-officedocument.presentationml.slide+xml"/>
  <Override PartName="/ppt/slides/slide6369.xml" ContentType="application/vnd.openxmlformats-officedocument.presentationml.slide+xml"/>
  <Override PartName="/ppt/slides/slide6370.xml" ContentType="application/vnd.openxmlformats-officedocument.presentationml.slide+xml"/>
  <Override PartName="/ppt/slides/slide6371.xml" ContentType="application/vnd.openxmlformats-officedocument.presentationml.slide+xml"/>
  <Override PartName="/ppt/slides/slide6372.xml" ContentType="application/vnd.openxmlformats-officedocument.presentationml.slide+xml"/>
  <Override PartName="/ppt/slides/slide6373.xml" ContentType="application/vnd.openxmlformats-officedocument.presentationml.slide+xml"/>
  <Override PartName="/ppt/slides/slide6374.xml" ContentType="application/vnd.openxmlformats-officedocument.presentationml.slide+xml"/>
  <Override PartName="/ppt/slides/slide6375.xml" ContentType="application/vnd.openxmlformats-officedocument.presentationml.slide+xml"/>
  <Override PartName="/ppt/slides/slide6376.xml" ContentType="application/vnd.openxmlformats-officedocument.presentationml.slide+xml"/>
  <Override PartName="/ppt/slides/slide6377.xml" ContentType="application/vnd.openxmlformats-officedocument.presentationml.slide+xml"/>
  <Override PartName="/ppt/slides/slide6378.xml" ContentType="application/vnd.openxmlformats-officedocument.presentationml.slide+xml"/>
  <Override PartName="/ppt/slides/slide6379.xml" ContentType="application/vnd.openxmlformats-officedocument.presentationml.slide+xml"/>
  <Override PartName="/ppt/slides/slide6380.xml" ContentType="application/vnd.openxmlformats-officedocument.presentationml.slide+xml"/>
  <Override PartName="/ppt/slides/slide6381.xml" ContentType="application/vnd.openxmlformats-officedocument.presentationml.slide+xml"/>
  <Override PartName="/ppt/slides/slide6382.xml" ContentType="application/vnd.openxmlformats-officedocument.presentationml.slide+xml"/>
  <Override PartName="/ppt/slides/slide6383.xml" ContentType="application/vnd.openxmlformats-officedocument.presentationml.slide+xml"/>
  <Override PartName="/ppt/slides/slide6384.xml" ContentType="application/vnd.openxmlformats-officedocument.presentationml.slide+xml"/>
  <Override PartName="/ppt/slides/slide6385.xml" ContentType="application/vnd.openxmlformats-officedocument.presentationml.slide+xml"/>
  <Override PartName="/ppt/slides/slide6386.xml" ContentType="application/vnd.openxmlformats-officedocument.presentationml.slide+xml"/>
  <Override PartName="/ppt/slides/slide6387.xml" ContentType="application/vnd.openxmlformats-officedocument.presentationml.slide+xml"/>
  <Override PartName="/ppt/slides/slide6388.xml" ContentType="application/vnd.openxmlformats-officedocument.presentationml.slide+xml"/>
  <Override PartName="/ppt/slides/slide6389.xml" ContentType="application/vnd.openxmlformats-officedocument.presentationml.slide+xml"/>
  <Override PartName="/ppt/slides/slide6390.xml" ContentType="application/vnd.openxmlformats-officedocument.presentationml.slide+xml"/>
  <Override PartName="/ppt/slides/slide6391.xml" ContentType="application/vnd.openxmlformats-officedocument.presentationml.slide+xml"/>
  <Override PartName="/ppt/slides/slide6392.xml" ContentType="application/vnd.openxmlformats-officedocument.presentationml.slide+xml"/>
  <Override PartName="/ppt/slides/slide6393.xml" ContentType="application/vnd.openxmlformats-officedocument.presentationml.slide+xml"/>
  <Override PartName="/ppt/slides/slide6394.xml" ContentType="application/vnd.openxmlformats-officedocument.presentationml.slide+xml"/>
  <Override PartName="/ppt/slides/slide6395.xml" ContentType="application/vnd.openxmlformats-officedocument.presentationml.slide+xml"/>
  <Override PartName="/ppt/slides/slide6396.xml" ContentType="application/vnd.openxmlformats-officedocument.presentationml.slide+xml"/>
  <Override PartName="/ppt/slides/slide6397.xml" ContentType="application/vnd.openxmlformats-officedocument.presentationml.slide+xml"/>
  <Override PartName="/ppt/slides/slide6398.xml" ContentType="application/vnd.openxmlformats-officedocument.presentationml.slide+xml"/>
  <Override PartName="/ppt/slides/slide6399.xml" ContentType="application/vnd.openxmlformats-officedocument.presentationml.slide+xml"/>
  <Override PartName="/ppt/slides/slide6400.xml" ContentType="application/vnd.openxmlformats-officedocument.presentationml.slide+xml"/>
  <Override PartName="/ppt/slides/slide6401.xml" ContentType="application/vnd.openxmlformats-officedocument.presentationml.slide+xml"/>
  <Override PartName="/ppt/slides/slide6402.xml" ContentType="application/vnd.openxmlformats-officedocument.presentationml.slide+xml"/>
  <Override PartName="/ppt/slides/slide6403.xml" ContentType="application/vnd.openxmlformats-officedocument.presentationml.slide+xml"/>
  <Override PartName="/ppt/slides/slide6404.xml" ContentType="application/vnd.openxmlformats-officedocument.presentationml.slide+xml"/>
  <Override PartName="/ppt/slides/slide6405.xml" ContentType="application/vnd.openxmlformats-officedocument.presentationml.slide+xml"/>
  <Override PartName="/ppt/slides/slide6406.xml" ContentType="application/vnd.openxmlformats-officedocument.presentationml.slide+xml"/>
  <Override PartName="/ppt/slides/slide6407.xml" ContentType="application/vnd.openxmlformats-officedocument.presentationml.slide+xml"/>
  <Override PartName="/ppt/slides/slide6408.xml" ContentType="application/vnd.openxmlformats-officedocument.presentationml.slide+xml"/>
  <Override PartName="/ppt/slides/slide6409.xml" ContentType="application/vnd.openxmlformats-officedocument.presentationml.slide+xml"/>
  <Override PartName="/ppt/slides/slide6410.xml" ContentType="application/vnd.openxmlformats-officedocument.presentationml.slide+xml"/>
  <Override PartName="/ppt/slides/slide6411.xml" ContentType="application/vnd.openxmlformats-officedocument.presentationml.slide+xml"/>
  <Override PartName="/ppt/slides/slide6412.xml" ContentType="application/vnd.openxmlformats-officedocument.presentationml.slide+xml"/>
  <Override PartName="/ppt/slides/slide6413.xml" ContentType="application/vnd.openxmlformats-officedocument.presentationml.slide+xml"/>
  <Override PartName="/ppt/slides/slide6414.xml" ContentType="application/vnd.openxmlformats-officedocument.presentationml.slide+xml"/>
  <Override PartName="/ppt/slides/slide6415.xml" ContentType="application/vnd.openxmlformats-officedocument.presentationml.slide+xml"/>
  <Override PartName="/ppt/slides/slide6416.xml" ContentType="application/vnd.openxmlformats-officedocument.presentationml.slide+xml"/>
  <Override PartName="/ppt/slides/slide6417.xml" ContentType="application/vnd.openxmlformats-officedocument.presentationml.slide+xml"/>
  <Override PartName="/ppt/slides/slide6418.xml" ContentType="application/vnd.openxmlformats-officedocument.presentationml.slide+xml"/>
  <Override PartName="/ppt/slides/slide6419.xml" ContentType="application/vnd.openxmlformats-officedocument.presentationml.slide+xml"/>
  <Override PartName="/ppt/slides/slide6420.xml" ContentType="application/vnd.openxmlformats-officedocument.presentationml.slide+xml"/>
  <Override PartName="/ppt/slides/slide6421.xml" ContentType="application/vnd.openxmlformats-officedocument.presentationml.slide+xml"/>
  <Override PartName="/ppt/slides/slide6422.xml" ContentType="application/vnd.openxmlformats-officedocument.presentationml.slide+xml"/>
  <Override PartName="/ppt/slides/slide6423.xml" ContentType="application/vnd.openxmlformats-officedocument.presentationml.slide+xml"/>
  <Override PartName="/ppt/slides/slide6424.xml" ContentType="application/vnd.openxmlformats-officedocument.presentationml.slide+xml"/>
  <Override PartName="/ppt/slides/slide6425.xml" ContentType="application/vnd.openxmlformats-officedocument.presentationml.slide+xml"/>
  <Override PartName="/ppt/slides/slide6426.xml" ContentType="application/vnd.openxmlformats-officedocument.presentationml.slide+xml"/>
  <Override PartName="/ppt/slides/slide6427.xml" ContentType="application/vnd.openxmlformats-officedocument.presentationml.slide+xml"/>
  <Override PartName="/ppt/slides/slide6428.xml" ContentType="application/vnd.openxmlformats-officedocument.presentationml.slide+xml"/>
  <Override PartName="/ppt/slides/slide6429.xml" ContentType="application/vnd.openxmlformats-officedocument.presentationml.slide+xml"/>
  <Override PartName="/ppt/slides/slide6430.xml" ContentType="application/vnd.openxmlformats-officedocument.presentationml.slide+xml"/>
  <Override PartName="/ppt/slides/slide6431.xml" ContentType="application/vnd.openxmlformats-officedocument.presentationml.slide+xml"/>
  <Override PartName="/ppt/slides/slide6432.xml" ContentType="application/vnd.openxmlformats-officedocument.presentationml.slide+xml"/>
  <Override PartName="/ppt/slides/slide6433.xml" ContentType="application/vnd.openxmlformats-officedocument.presentationml.slide+xml"/>
  <Override PartName="/ppt/slides/slide6434.xml" ContentType="application/vnd.openxmlformats-officedocument.presentationml.slide+xml"/>
  <Override PartName="/ppt/slides/slide6435.xml" ContentType="application/vnd.openxmlformats-officedocument.presentationml.slide+xml"/>
  <Override PartName="/ppt/slides/slide6436.xml" ContentType="application/vnd.openxmlformats-officedocument.presentationml.slide+xml"/>
  <Override PartName="/ppt/slides/slide6437.xml" ContentType="application/vnd.openxmlformats-officedocument.presentationml.slide+xml"/>
  <Override PartName="/ppt/slides/slide6438.xml" ContentType="application/vnd.openxmlformats-officedocument.presentationml.slide+xml"/>
  <Override PartName="/ppt/slides/slide6439.xml" ContentType="application/vnd.openxmlformats-officedocument.presentationml.slide+xml"/>
  <Override PartName="/ppt/slides/slide6440.xml" ContentType="application/vnd.openxmlformats-officedocument.presentationml.slide+xml"/>
  <Override PartName="/ppt/slides/slide6441.xml" ContentType="application/vnd.openxmlformats-officedocument.presentationml.slide+xml"/>
  <Override PartName="/ppt/slides/slide6442.xml" ContentType="application/vnd.openxmlformats-officedocument.presentationml.slide+xml"/>
  <Override PartName="/ppt/slides/slide6443.xml" ContentType="application/vnd.openxmlformats-officedocument.presentationml.slide+xml"/>
  <Override PartName="/ppt/slides/slide6444.xml" ContentType="application/vnd.openxmlformats-officedocument.presentationml.slide+xml"/>
  <Override PartName="/ppt/slides/slide6445.xml" ContentType="application/vnd.openxmlformats-officedocument.presentationml.slide+xml"/>
  <Override PartName="/ppt/slides/slide6446.xml" ContentType="application/vnd.openxmlformats-officedocument.presentationml.slide+xml"/>
  <Override PartName="/ppt/slides/slide6447.xml" ContentType="application/vnd.openxmlformats-officedocument.presentationml.slide+xml"/>
  <Override PartName="/ppt/slides/slide6448.xml" ContentType="application/vnd.openxmlformats-officedocument.presentationml.slide+xml"/>
  <Override PartName="/ppt/slides/slide6449.xml" ContentType="application/vnd.openxmlformats-officedocument.presentationml.slide+xml"/>
  <Override PartName="/ppt/slides/slide6450.xml" ContentType="application/vnd.openxmlformats-officedocument.presentationml.slide+xml"/>
  <Override PartName="/ppt/slides/slide6451.xml" ContentType="application/vnd.openxmlformats-officedocument.presentationml.slide+xml"/>
  <Override PartName="/ppt/slides/slide6452.xml" ContentType="application/vnd.openxmlformats-officedocument.presentationml.slide+xml"/>
  <Override PartName="/ppt/slides/slide6453.xml" ContentType="application/vnd.openxmlformats-officedocument.presentationml.slide+xml"/>
  <Override PartName="/ppt/slides/slide6454.xml" ContentType="application/vnd.openxmlformats-officedocument.presentationml.slide+xml"/>
  <Override PartName="/ppt/slides/slide6455.xml" ContentType="application/vnd.openxmlformats-officedocument.presentationml.slide+xml"/>
  <Override PartName="/ppt/slides/slide6456.xml" ContentType="application/vnd.openxmlformats-officedocument.presentationml.slide+xml"/>
  <Override PartName="/ppt/slides/slide6457.xml" ContentType="application/vnd.openxmlformats-officedocument.presentationml.slide+xml"/>
  <Override PartName="/ppt/slides/slide6458.xml" ContentType="application/vnd.openxmlformats-officedocument.presentationml.slide+xml"/>
  <Override PartName="/ppt/slides/slide6459.xml" ContentType="application/vnd.openxmlformats-officedocument.presentationml.slide+xml"/>
  <Override PartName="/ppt/slides/slide6460.xml" ContentType="application/vnd.openxmlformats-officedocument.presentationml.slide+xml"/>
  <Override PartName="/ppt/slides/slide6461.xml" ContentType="application/vnd.openxmlformats-officedocument.presentationml.slide+xml"/>
  <Override PartName="/ppt/slides/slide6462.xml" ContentType="application/vnd.openxmlformats-officedocument.presentationml.slide+xml"/>
  <Override PartName="/ppt/slides/slide6463.xml" ContentType="application/vnd.openxmlformats-officedocument.presentationml.slide+xml"/>
  <Override PartName="/ppt/slides/slide6464.xml" ContentType="application/vnd.openxmlformats-officedocument.presentationml.slide+xml"/>
  <Override PartName="/ppt/slides/slide6465.xml" ContentType="application/vnd.openxmlformats-officedocument.presentationml.slide+xml"/>
  <Override PartName="/ppt/slides/slide6466.xml" ContentType="application/vnd.openxmlformats-officedocument.presentationml.slide+xml"/>
  <Override PartName="/ppt/slides/slide6467.xml" ContentType="application/vnd.openxmlformats-officedocument.presentationml.slide+xml"/>
  <Override PartName="/ppt/slides/slide6468.xml" ContentType="application/vnd.openxmlformats-officedocument.presentationml.slide+xml"/>
  <Override PartName="/ppt/slides/slide6469.xml" ContentType="application/vnd.openxmlformats-officedocument.presentationml.slide+xml"/>
  <Override PartName="/ppt/slides/slide6470.xml" ContentType="application/vnd.openxmlformats-officedocument.presentationml.slide+xml"/>
  <Override PartName="/ppt/slides/slide6471.xml" ContentType="application/vnd.openxmlformats-officedocument.presentationml.slide+xml"/>
  <Override PartName="/ppt/slides/slide6472.xml" ContentType="application/vnd.openxmlformats-officedocument.presentationml.slide+xml"/>
  <Override PartName="/ppt/slides/slide6473.xml" ContentType="application/vnd.openxmlformats-officedocument.presentationml.slide+xml"/>
  <Override PartName="/ppt/slides/slide6474.xml" ContentType="application/vnd.openxmlformats-officedocument.presentationml.slide+xml"/>
  <Override PartName="/ppt/slides/slide6475.xml" ContentType="application/vnd.openxmlformats-officedocument.presentationml.slide+xml"/>
  <Override PartName="/ppt/slides/slide6476.xml" ContentType="application/vnd.openxmlformats-officedocument.presentationml.slide+xml"/>
  <Override PartName="/ppt/slides/slide6477.xml" ContentType="application/vnd.openxmlformats-officedocument.presentationml.slide+xml"/>
  <Override PartName="/ppt/slides/slide6478.xml" ContentType="application/vnd.openxmlformats-officedocument.presentationml.slide+xml"/>
  <Override PartName="/ppt/slides/slide6479.xml" ContentType="application/vnd.openxmlformats-officedocument.presentationml.slide+xml"/>
  <Override PartName="/ppt/slides/slide6480.xml" ContentType="application/vnd.openxmlformats-officedocument.presentationml.slide+xml"/>
  <Override PartName="/ppt/slides/slide6481.xml" ContentType="application/vnd.openxmlformats-officedocument.presentationml.slide+xml"/>
  <Override PartName="/ppt/slides/slide6482.xml" ContentType="application/vnd.openxmlformats-officedocument.presentationml.slide+xml"/>
  <Override PartName="/ppt/slides/slide6483.xml" ContentType="application/vnd.openxmlformats-officedocument.presentationml.slide+xml"/>
  <Override PartName="/ppt/slides/slide6484.xml" ContentType="application/vnd.openxmlformats-officedocument.presentationml.slide+xml"/>
  <Override PartName="/ppt/slides/slide6485.xml" ContentType="application/vnd.openxmlformats-officedocument.presentationml.slide+xml"/>
  <Override PartName="/ppt/slides/slide6486.xml" ContentType="application/vnd.openxmlformats-officedocument.presentationml.slide+xml"/>
  <Override PartName="/ppt/slides/slide6487.xml" ContentType="application/vnd.openxmlformats-officedocument.presentationml.slide+xml"/>
  <Override PartName="/ppt/slides/slide6488.xml" ContentType="application/vnd.openxmlformats-officedocument.presentationml.slide+xml"/>
  <Override PartName="/ppt/slides/slide6489.xml" ContentType="application/vnd.openxmlformats-officedocument.presentationml.slide+xml"/>
  <Override PartName="/ppt/slides/slide6490.xml" ContentType="application/vnd.openxmlformats-officedocument.presentationml.slide+xml"/>
  <Override PartName="/ppt/slides/slide6491.xml" ContentType="application/vnd.openxmlformats-officedocument.presentationml.slide+xml"/>
  <Override PartName="/ppt/slides/slide6492.xml" ContentType="application/vnd.openxmlformats-officedocument.presentationml.slide+xml"/>
  <Override PartName="/ppt/slides/slide6493.xml" ContentType="application/vnd.openxmlformats-officedocument.presentationml.slide+xml"/>
  <Override PartName="/ppt/slides/slide6494.xml" ContentType="application/vnd.openxmlformats-officedocument.presentationml.slide+xml"/>
  <Override PartName="/ppt/slides/slide6495.xml" ContentType="application/vnd.openxmlformats-officedocument.presentationml.slide+xml"/>
  <Override PartName="/ppt/slides/slide6496.xml" ContentType="application/vnd.openxmlformats-officedocument.presentationml.slide+xml"/>
  <Override PartName="/ppt/slides/slide6497.xml" ContentType="application/vnd.openxmlformats-officedocument.presentationml.slide+xml"/>
  <Override PartName="/ppt/slides/slide6498.xml" ContentType="application/vnd.openxmlformats-officedocument.presentationml.slide+xml"/>
  <Override PartName="/ppt/slides/slide6499.xml" ContentType="application/vnd.openxmlformats-officedocument.presentationml.slide+xml"/>
  <Override PartName="/ppt/slides/slide6500.xml" ContentType="application/vnd.openxmlformats-officedocument.presentationml.slide+xml"/>
  <Override PartName="/ppt/slides/slide6501.xml" ContentType="application/vnd.openxmlformats-officedocument.presentationml.slide+xml"/>
  <Override PartName="/ppt/slides/slide6502.xml" ContentType="application/vnd.openxmlformats-officedocument.presentationml.slide+xml"/>
  <Override PartName="/ppt/slides/slide6503.xml" ContentType="application/vnd.openxmlformats-officedocument.presentationml.slide+xml"/>
  <Override PartName="/ppt/slides/slide6504.xml" ContentType="application/vnd.openxmlformats-officedocument.presentationml.slide+xml"/>
  <Override PartName="/ppt/slides/slide6505.xml" ContentType="application/vnd.openxmlformats-officedocument.presentationml.slide+xml"/>
  <Override PartName="/ppt/slides/slide6506.xml" ContentType="application/vnd.openxmlformats-officedocument.presentationml.slide+xml"/>
  <Override PartName="/ppt/slides/slide6507.xml" ContentType="application/vnd.openxmlformats-officedocument.presentationml.slide+xml"/>
  <Override PartName="/ppt/slides/slide6508.xml" ContentType="application/vnd.openxmlformats-officedocument.presentationml.slide+xml"/>
  <Override PartName="/ppt/slides/slide6509.xml" ContentType="application/vnd.openxmlformats-officedocument.presentationml.slide+xml"/>
  <Override PartName="/ppt/slides/slide6510.xml" ContentType="application/vnd.openxmlformats-officedocument.presentationml.slide+xml"/>
  <Override PartName="/ppt/slides/slide6511.xml" ContentType="application/vnd.openxmlformats-officedocument.presentationml.slide+xml"/>
  <Override PartName="/ppt/slides/slide6512.xml" ContentType="application/vnd.openxmlformats-officedocument.presentationml.slide+xml"/>
  <Override PartName="/ppt/slides/slide6513.xml" ContentType="application/vnd.openxmlformats-officedocument.presentationml.slide+xml"/>
  <Override PartName="/ppt/slides/slide6514.xml" ContentType="application/vnd.openxmlformats-officedocument.presentationml.slide+xml"/>
  <Override PartName="/ppt/slides/slide6515.xml" ContentType="application/vnd.openxmlformats-officedocument.presentationml.slide+xml"/>
  <Override PartName="/ppt/slides/slide6516.xml" ContentType="application/vnd.openxmlformats-officedocument.presentationml.slide+xml"/>
  <Override PartName="/ppt/slides/slide6517.xml" ContentType="application/vnd.openxmlformats-officedocument.presentationml.slide+xml"/>
  <Override PartName="/ppt/slides/slide6518.xml" ContentType="application/vnd.openxmlformats-officedocument.presentationml.slide+xml"/>
  <Override PartName="/ppt/slides/slide6519.xml" ContentType="application/vnd.openxmlformats-officedocument.presentationml.slide+xml"/>
  <Override PartName="/ppt/slides/slide6520.xml" ContentType="application/vnd.openxmlformats-officedocument.presentationml.slide+xml"/>
  <Override PartName="/ppt/slides/slide6521.xml" ContentType="application/vnd.openxmlformats-officedocument.presentationml.slide+xml"/>
  <Override PartName="/ppt/slides/slide6522.xml" ContentType="application/vnd.openxmlformats-officedocument.presentationml.slide+xml"/>
  <Override PartName="/ppt/slides/slide6523.xml" ContentType="application/vnd.openxmlformats-officedocument.presentationml.slide+xml"/>
  <Override PartName="/ppt/slides/slide6524.xml" ContentType="application/vnd.openxmlformats-officedocument.presentationml.slide+xml"/>
  <Override PartName="/ppt/slides/slide6525.xml" ContentType="application/vnd.openxmlformats-officedocument.presentationml.slide+xml"/>
  <Override PartName="/ppt/slides/slide6526.xml" ContentType="application/vnd.openxmlformats-officedocument.presentationml.slide+xml"/>
  <Override PartName="/ppt/slides/slide6527.xml" ContentType="application/vnd.openxmlformats-officedocument.presentationml.slide+xml"/>
  <Override PartName="/ppt/slides/slide6528.xml" ContentType="application/vnd.openxmlformats-officedocument.presentationml.slide+xml"/>
  <Override PartName="/ppt/slides/slide6529.xml" ContentType="application/vnd.openxmlformats-officedocument.presentationml.slide+xml"/>
  <Override PartName="/ppt/slides/slide6530.xml" ContentType="application/vnd.openxmlformats-officedocument.presentationml.slide+xml"/>
  <Override PartName="/ppt/slides/slide6531.xml" ContentType="application/vnd.openxmlformats-officedocument.presentationml.slide+xml"/>
  <Override PartName="/ppt/slides/slide6532.xml" ContentType="application/vnd.openxmlformats-officedocument.presentationml.slide+xml"/>
  <Override PartName="/ppt/slides/slide6533.xml" ContentType="application/vnd.openxmlformats-officedocument.presentationml.slide+xml"/>
  <Override PartName="/ppt/slides/slide6534.xml" ContentType="application/vnd.openxmlformats-officedocument.presentationml.slide+xml"/>
  <Override PartName="/ppt/slides/slide6535.xml" ContentType="application/vnd.openxmlformats-officedocument.presentationml.slide+xml"/>
  <Override PartName="/ppt/slides/slide6536.xml" ContentType="application/vnd.openxmlformats-officedocument.presentationml.slide+xml"/>
  <Override PartName="/ppt/slides/slide6537.xml" ContentType="application/vnd.openxmlformats-officedocument.presentationml.slide+xml"/>
  <Override PartName="/ppt/slides/slide6538.xml" ContentType="application/vnd.openxmlformats-officedocument.presentationml.slide+xml"/>
  <Override PartName="/ppt/slides/slide6539.xml" ContentType="application/vnd.openxmlformats-officedocument.presentationml.slide+xml"/>
  <Override PartName="/ppt/slides/slide6540.xml" ContentType="application/vnd.openxmlformats-officedocument.presentationml.slide+xml"/>
  <Override PartName="/ppt/slides/slide6541.xml" ContentType="application/vnd.openxmlformats-officedocument.presentationml.slide+xml"/>
  <Override PartName="/ppt/slides/slide6542.xml" ContentType="application/vnd.openxmlformats-officedocument.presentationml.slide+xml"/>
  <Override PartName="/ppt/slides/slide6543.xml" ContentType="application/vnd.openxmlformats-officedocument.presentationml.slide+xml"/>
  <Override PartName="/ppt/slides/slide6544.xml" ContentType="application/vnd.openxmlformats-officedocument.presentationml.slide+xml"/>
  <Override PartName="/ppt/slides/slide6545.xml" ContentType="application/vnd.openxmlformats-officedocument.presentationml.slide+xml"/>
  <Override PartName="/ppt/slides/slide6546.xml" ContentType="application/vnd.openxmlformats-officedocument.presentationml.slide+xml"/>
  <Override PartName="/ppt/slides/slide6547.xml" ContentType="application/vnd.openxmlformats-officedocument.presentationml.slide+xml"/>
  <Override PartName="/ppt/slides/slide6548.xml" ContentType="application/vnd.openxmlformats-officedocument.presentationml.slide+xml"/>
  <Override PartName="/ppt/slides/slide6549.xml" ContentType="application/vnd.openxmlformats-officedocument.presentationml.slide+xml"/>
  <Override PartName="/ppt/slides/slide6550.xml" ContentType="application/vnd.openxmlformats-officedocument.presentationml.slide+xml"/>
  <Override PartName="/ppt/slides/slide6551.xml" ContentType="application/vnd.openxmlformats-officedocument.presentationml.slide+xml"/>
  <Override PartName="/ppt/slides/slide6552.xml" ContentType="application/vnd.openxmlformats-officedocument.presentationml.slide+xml"/>
  <Override PartName="/ppt/slides/slide6553.xml" ContentType="application/vnd.openxmlformats-officedocument.presentationml.slide+xml"/>
  <Override PartName="/ppt/slides/slide6554.xml" ContentType="application/vnd.openxmlformats-officedocument.presentationml.slide+xml"/>
  <Override PartName="/ppt/slides/slide6555.xml" ContentType="application/vnd.openxmlformats-officedocument.presentationml.slide+xml"/>
  <Override PartName="/ppt/slides/slide6556.xml" ContentType="application/vnd.openxmlformats-officedocument.presentationml.slide+xml"/>
  <Override PartName="/ppt/slides/slide6557.xml" ContentType="application/vnd.openxmlformats-officedocument.presentationml.slide+xml"/>
  <Override PartName="/ppt/slides/slide6558.xml" ContentType="application/vnd.openxmlformats-officedocument.presentationml.slide+xml"/>
  <Override PartName="/ppt/slides/slide6559.xml" ContentType="application/vnd.openxmlformats-officedocument.presentationml.slide+xml"/>
  <Override PartName="/ppt/slides/slide6560.xml" ContentType="application/vnd.openxmlformats-officedocument.presentationml.slide+xml"/>
  <Override PartName="/ppt/slides/slide6561.xml" ContentType="application/vnd.openxmlformats-officedocument.presentationml.slide+xml"/>
  <Override PartName="/ppt/slides/slide6562.xml" ContentType="application/vnd.openxmlformats-officedocument.presentationml.slide+xml"/>
  <Override PartName="/ppt/slides/slide6563.xml" ContentType="application/vnd.openxmlformats-officedocument.presentationml.slide+xml"/>
  <Override PartName="/ppt/slides/slide6564.xml" ContentType="application/vnd.openxmlformats-officedocument.presentationml.slide+xml"/>
  <Override PartName="/ppt/slides/slide6565.xml" ContentType="application/vnd.openxmlformats-officedocument.presentationml.slide+xml"/>
  <Override PartName="/ppt/slides/slide6566.xml" ContentType="application/vnd.openxmlformats-officedocument.presentationml.slide+xml"/>
  <Override PartName="/ppt/slides/slide6567.xml" ContentType="application/vnd.openxmlformats-officedocument.presentationml.slide+xml"/>
  <Override PartName="/ppt/slides/slide6568.xml" ContentType="application/vnd.openxmlformats-officedocument.presentationml.slide+xml"/>
  <Override PartName="/ppt/slides/slide6569.xml" ContentType="application/vnd.openxmlformats-officedocument.presentationml.slide+xml"/>
  <Override PartName="/ppt/slides/slide6570.xml" ContentType="application/vnd.openxmlformats-officedocument.presentationml.slide+xml"/>
  <Override PartName="/ppt/slides/slide6571.xml" ContentType="application/vnd.openxmlformats-officedocument.presentationml.slide+xml"/>
  <Override PartName="/ppt/slides/slide6572.xml" ContentType="application/vnd.openxmlformats-officedocument.presentationml.slide+xml"/>
  <Override PartName="/ppt/slides/slide6573.xml" ContentType="application/vnd.openxmlformats-officedocument.presentationml.slide+xml"/>
  <Override PartName="/ppt/slides/slide6574.xml" ContentType="application/vnd.openxmlformats-officedocument.presentationml.slide+xml"/>
  <Override PartName="/ppt/slides/slide6575.xml" ContentType="application/vnd.openxmlformats-officedocument.presentationml.slide+xml"/>
  <Override PartName="/ppt/slides/slide6576.xml" ContentType="application/vnd.openxmlformats-officedocument.presentationml.slide+xml"/>
  <Override PartName="/ppt/slides/slide6577.xml" ContentType="application/vnd.openxmlformats-officedocument.presentationml.slide+xml"/>
  <Override PartName="/ppt/slides/slide6578.xml" ContentType="application/vnd.openxmlformats-officedocument.presentationml.slide+xml"/>
  <Override PartName="/ppt/slides/slide6579.xml" ContentType="application/vnd.openxmlformats-officedocument.presentationml.slide+xml"/>
  <Override PartName="/ppt/slides/slide6580.xml" ContentType="application/vnd.openxmlformats-officedocument.presentationml.slide+xml"/>
  <Override PartName="/ppt/slides/slide6581.xml" ContentType="application/vnd.openxmlformats-officedocument.presentationml.slide+xml"/>
  <Override PartName="/ppt/slides/slide6582.xml" ContentType="application/vnd.openxmlformats-officedocument.presentationml.slide+xml"/>
  <Override PartName="/ppt/slides/slide6583.xml" ContentType="application/vnd.openxmlformats-officedocument.presentationml.slide+xml"/>
  <Override PartName="/ppt/slides/slide6584.xml" ContentType="application/vnd.openxmlformats-officedocument.presentationml.slide+xml"/>
  <Override PartName="/ppt/slides/slide6585.xml" ContentType="application/vnd.openxmlformats-officedocument.presentationml.slide+xml"/>
  <Override PartName="/ppt/slides/slide6586.xml" ContentType="application/vnd.openxmlformats-officedocument.presentationml.slide+xml"/>
  <Override PartName="/ppt/slides/slide6587.xml" ContentType="application/vnd.openxmlformats-officedocument.presentationml.slide+xml"/>
  <Override PartName="/ppt/slides/slide6588.xml" ContentType="application/vnd.openxmlformats-officedocument.presentationml.slide+xml"/>
  <Override PartName="/ppt/slides/slide6589.xml" ContentType="application/vnd.openxmlformats-officedocument.presentationml.slide+xml"/>
  <Override PartName="/ppt/slides/slide6590.xml" ContentType="application/vnd.openxmlformats-officedocument.presentationml.slide+xml"/>
  <Override PartName="/ppt/slides/slide6591.xml" ContentType="application/vnd.openxmlformats-officedocument.presentationml.slide+xml"/>
  <Override PartName="/ppt/slides/slide6592.xml" ContentType="application/vnd.openxmlformats-officedocument.presentationml.slide+xml"/>
  <Override PartName="/ppt/slides/slide6593.xml" ContentType="application/vnd.openxmlformats-officedocument.presentationml.slide+xml"/>
  <Override PartName="/ppt/slides/slide6594.xml" ContentType="application/vnd.openxmlformats-officedocument.presentationml.slide+xml"/>
  <Override PartName="/ppt/slides/slide6595.xml" ContentType="application/vnd.openxmlformats-officedocument.presentationml.slide+xml"/>
  <Override PartName="/ppt/slides/slide6596.xml" ContentType="application/vnd.openxmlformats-officedocument.presentationml.slide+xml"/>
  <Override PartName="/ppt/slides/slide6597.xml" ContentType="application/vnd.openxmlformats-officedocument.presentationml.slide+xml"/>
  <Override PartName="/ppt/slides/slide6598.xml" ContentType="application/vnd.openxmlformats-officedocument.presentationml.slide+xml"/>
  <Override PartName="/ppt/slides/slide6599.xml" ContentType="application/vnd.openxmlformats-officedocument.presentationml.slide+xml"/>
  <Override PartName="/ppt/slides/slide6600.xml" ContentType="application/vnd.openxmlformats-officedocument.presentationml.slide+xml"/>
  <Override PartName="/ppt/slides/slide6601.xml" ContentType="application/vnd.openxmlformats-officedocument.presentationml.slide+xml"/>
  <Override PartName="/ppt/slides/slide6602.xml" ContentType="application/vnd.openxmlformats-officedocument.presentationml.slide+xml"/>
  <Override PartName="/ppt/slides/slide6603.xml" ContentType="application/vnd.openxmlformats-officedocument.presentationml.slide+xml"/>
  <Override PartName="/ppt/slides/slide6604.xml" ContentType="application/vnd.openxmlformats-officedocument.presentationml.slide+xml"/>
  <Override PartName="/ppt/slides/slide6605.xml" ContentType="application/vnd.openxmlformats-officedocument.presentationml.slide+xml"/>
  <Override PartName="/ppt/slides/slide6606.xml" ContentType="application/vnd.openxmlformats-officedocument.presentationml.slide+xml"/>
  <Override PartName="/ppt/slides/slide6607.xml" ContentType="application/vnd.openxmlformats-officedocument.presentationml.slide+xml"/>
  <Override PartName="/ppt/slides/slide6608.xml" ContentType="application/vnd.openxmlformats-officedocument.presentationml.slide+xml"/>
  <Override PartName="/ppt/slides/slide6609.xml" ContentType="application/vnd.openxmlformats-officedocument.presentationml.slide+xml"/>
  <Override PartName="/ppt/slides/slide6610.xml" ContentType="application/vnd.openxmlformats-officedocument.presentationml.slide+xml"/>
  <Override PartName="/ppt/slides/slide6611.xml" ContentType="application/vnd.openxmlformats-officedocument.presentationml.slide+xml"/>
  <Override PartName="/ppt/slides/slide6612.xml" ContentType="application/vnd.openxmlformats-officedocument.presentationml.slide+xml"/>
  <Override PartName="/ppt/slides/slide6613.xml" ContentType="application/vnd.openxmlformats-officedocument.presentationml.slide+xml"/>
  <Override PartName="/ppt/slides/slide6614.xml" ContentType="application/vnd.openxmlformats-officedocument.presentationml.slide+xml"/>
  <Override PartName="/ppt/slides/slide6615.xml" ContentType="application/vnd.openxmlformats-officedocument.presentationml.slide+xml"/>
  <Override PartName="/ppt/slides/slide6616.xml" ContentType="application/vnd.openxmlformats-officedocument.presentationml.slide+xml"/>
  <Override PartName="/ppt/slides/slide6617.xml" ContentType="application/vnd.openxmlformats-officedocument.presentationml.slide+xml"/>
  <Override PartName="/ppt/slides/slide6618.xml" ContentType="application/vnd.openxmlformats-officedocument.presentationml.slide+xml"/>
  <Override PartName="/ppt/slides/slide6619.xml" ContentType="application/vnd.openxmlformats-officedocument.presentationml.slide+xml"/>
  <Override PartName="/ppt/slides/slide6620.xml" ContentType="application/vnd.openxmlformats-officedocument.presentationml.slide+xml"/>
  <Override PartName="/ppt/slides/slide6621.xml" ContentType="application/vnd.openxmlformats-officedocument.presentationml.slide+xml"/>
  <Override PartName="/ppt/slides/slide6622.xml" ContentType="application/vnd.openxmlformats-officedocument.presentationml.slide+xml"/>
  <Override PartName="/ppt/slides/slide6623.xml" ContentType="application/vnd.openxmlformats-officedocument.presentationml.slide+xml"/>
  <Override PartName="/ppt/slides/slide6624.xml" ContentType="application/vnd.openxmlformats-officedocument.presentationml.slide+xml"/>
  <Override PartName="/ppt/slides/slide6625.xml" ContentType="application/vnd.openxmlformats-officedocument.presentationml.slide+xml"/>
  <Override PartName="/ppt/slides/slide6626.xml" ContentType="application/vnd.openxmlformats-officedocument.presentationml.slide+xml"/>
  <Override PartName="/ppt/slides/slide6627.xml" ContentType="application/vnd.openxmlformats-officedocument.presentationml.slide+xml"/>
  <Override PartName="/ppt/slides/slide6628.xml" ContentType="application/vnd.openxmlformats-officedocument.presentationml.slide+xml"/>
  <Override PartName="/ppt/slides/slide6629.xml" ContentType="application/vnd.openxmlformats-officedocument.presentationml.slide+xml"/>
  <Override PartName="/ppt/slides/slide6630.xml" ContentType="application/vnd.openxmlformats-officedocument.presentationml.slide+xml"/>
  <Override PartName="/ppt/slides/slide6631.xml" ContentType="application/vnd.openxmlformats-officedocument.presentationml.slide+xml"/>
  <Override PartName="/ppt/slides/slide6632.xml" ContentType="application/vnd.openxmlformats-officedocument.presentationml.slide+xml"/>
  <Override PartName="/ppt/slides/slide6633.xml" ContentType="application/vnd.openxmlformats-officedocument.presentationml.slide+xml"/>
  <Override PartName="/ppt/slides/slide6634.xml" ContentType="application/vnd.openxmlformats-officedocument.presentationml.slide+xml"/>
  <Override PartName="/ppt/slides/slide6635.xml" ContentType="application/vnd.openxmlformats-officedocument.presentationml.slide+xml"/>
  <Override PartName="/ppt/slides/slide6636.xml" ContentType="application/vnd.openxmlformats-officedocument.presentationml.slide+xml"/>
  <Override PartName="/ppt/slides/slide6637.xml" ContentType="application/vnd.openxmlformats-officedocument.presentationml.slide+xml"/>
  <Override PartName="/ppt/slides/slide6638.xml" ContentType="application/vnd.openxmlformats-officedocument.presentationml.slide+xml"/>
  <Override PartName="/ppt/slides/slide6639.xml" ContentType="application/vnd.openxmlformats-officedocument.presentationml.slide+xml"/>
  <Override PartName="/ppt/slides/slide6640.xml" ContentType="application/vnd.openxmlformats-officedocument.presentationml.slide+xml"/>
  <Override PartName="/ppt/slides/slide6641.xml" ContentType="application/vnd.openxmlformats-officedocument.presentationml.slide+xml"/>
  <Override PartName="/ppt/slides/slide6642.xml" ContentType="application/vnd.openxmlformats-officedocument.presentationml.slide+xml"/>
  <Override PartName="/ppt/slides/slide6643.xml" ContentType="application/vnd.openxmlformats-officedocument.presentationml.slide+xml"/>
  <Override PartName="/ppt/slides/slide6644.xml" ContentType="application/vnd.openxmlformats-officedocument.presentationml.slide+xml"/>
  <Override PartName="/ppt/slides/slide6645.xml" ContentType="application/vnd.openxmlformats-officedocument.presentationml.slide+xml"/>
  <Override PartName="/ppt/slides/slide6646.xml" ContentType="application/vnd.openxmlformats-officedocument.presentationml.slide+xml"/>
  <Override PartName="/ppt/slides/slide6647.xml" ContentType="application/vnd.openxmlformats-officedocument.presentationml.slide+xml"/>
  <Override PartName="/ppt/slides/slide6648.xml" ContentType="application/vnd.openxmlformats-officedocument.presentationml.slide+xml"/>
  <Override PartName="/ppt/slides/slide6649.xml" ContentType="application/vnd.openxmlformats-officedocument.presentationml.slide+xml"/>
  <Override PartName="/ppt/slides/slide6650.xml" ContentType="application/vnd.openxmlformats-officedocument.presentationml.slide+xml"/>
  <Override PartName="/ppt/slides/slide6651.xml" ContentType="application/vnd.openxmlformats-officedocument.presentationml.slide+xml"/>
  <Override PartName="/ppt/slides/slide6652.xml" ContentType="application/vnd.openxmlformats-officedocument.presentationml.slide+xml"/>
  <Override PartName="/ppt/slides/slide6653.xml" ContentType="application/vnd.openxmlformats-officedocument.presentationml.slide+xml"/>
  <Override PartName="/ppt/slides/slide6654.xml" ContentType="application/vnd.openxmlformats-officedocument.presentationml.slide+xml"/>
  <Override PartName="/ppt/slides/slide6655.xml" ContentType="application/vnd.openxmlformats-officedocument.presentationml.slide+xml"/>
  <Override PartName="/ppt/slides/slide6656.xml" ContentType="application/vnd.openxmlformats-officedocument.presentationml.slide+xml"/>
  <Override PartName="/ppt/slides/slide6657.xml" ContentType="application/vnd.openxmlformats-officedocument.presentationml.slide+xml"/>
  <Override PartName="/ppt/slides/slide6658.xml" ContentType="application/vnd.openxmlformats-officedocument.presentationml.slide+xml"/>
  <Override PartName="/ppt/slides/slide6659.xml" ContentType="application/vnd.openxmlformats-officedocument.presentationml.slide+xml"/>
  <Override PartName="/ppt/slides/slide6660.xml" ContentType="application/vnd.openxmlformats-officedocument.presentationml.slide+xml"/>
  <Override PartName="/ppt/slides/slide6661.xml" ContentType="application/vnd.openxmlformats-officedocument.presentationml.slide+xml"/>
  <Override PartName="/ppt/slides/slide6662.xml" ContentType="application/vnd.openxmlformats-officedocument.presentationml.slide+xml"/>
  <Override PartName="/ppt/slides/slide6663.xml" ContentType="application/vnd.openxmlformats-officedocument.presentationml.slide+xml"/>
  <Override PartName="/ppt/slides/slide6664.xml" ContentType="application/vnd.openxmlformats-officedocument.presentationml.slide+xml"/>
  <Override PartName="/ppt/slides/slide6665.xml" ContentType="application/vnd.openxmlformats-officedocument.presentationml.slide+xml"/>
  <Override PartName="/ppt/slides/slide6666.xml" ContentType="application/vnd.openxmlformats-officedocument.presentationml.slide+xml"/>
  <Override PartName="/ppt/slides/slide6667.xml" ContentType="application/vnd.openxmlformats-officedocument.presentationml.slide+xml"/>
  <Override PartName="/ppt/slides/slide6668.xml" ContentType="application/vnd.openxmlformats-officedocument.presentationml.slide+xml"/>
  <Override PartName="/ppt/slides/slide6669.xml" ContentType="application/vnd.openxmlformats-officedocument.presentationml.slide+xml"/>
  <Override PartName="/ppt/slides/slide6670.xml" ContentType="application/vnd.openxmlformats-officedocument.presentationml.slide+xml"/>
  <Override PartName="/ppt/slides/slide6671.xml" ContentType="application/vnd.openxmlformats-officedocument.presentationml.slide+xml"/>
  <Override PartName="/ppt/slides/slide6672.xml" ContentType="application/vnd.openxmlformats-officedocument.presentationml.slide+xml"/>
  <Override PartName="/ppt/slides/slide6673.xml" ContentType="application/vnd.openxmlformats-officedocument.presentationml.slide+xml"/>
  <Override PartName="/ppt/slides/slide6674.xml" ContentType="application/vnd.openxmlformats-officedocument.presentationml.slide+xml"/>
  <Override PartName="/ppt/slides/slide6675.xml" ContentType="application/vnd.openxmlformats-officedocument.presentationml.slide+xml"/>
  <Override PartName="/ppt/slides/slide6676.xml" ContentType="application/vnd.openxmlformats-officedocument.presentationml.slide+xml"/>
  <Override PartName="/ppt/slides/slide6677.xml" ContentType="application/vnd.openxmlformats-officedocument.presentationml.slide+xml"/>
  <Override PartName="/ppt/slides/slide6678.xml" ContentType="application/vnd.openxmlformats-officedocument.presentationml.slide+xml"/>
  <Override PartName="/ppt/slides/slide6679.xml" ContentType="application/vnd.openxmlformats-officedocument.presentationml.slide+xml"/>
  <Override PartName="/ppt/slides/slide6680.xml" ContentType="application/vnd.openxmlformats-officedocument.presentationml.slide+xml"/>
  <Override PartName="/ppt/slides/slide6681.xml" ContentType="application/vnd.openxmlformats-officedocument.presentationml.slide+xml"/>
  <Override PartName="/ppt/slides/slide6682.xml" ContentType="application/vnd.openxmlformats-officedocument.presentationml.slide+xml"/>
  <Override PartName="/ppt/slides/slide6683.xml" ContentType="application/vnd.openxmlformats-officedocument.presentationml.slide+xml"/>
  <Override PartName="/ppt/slides/slide6684.xml" ContentType="application/vnd.openxmlformats-officedocument.presentationml.slide+xml"/>
  <Override PartName="/ppt/slides/slide6685.xml" ContentType="application/vnd.openxmlformats-officedocument.presentationml.slide+xml"/>
  <Override PartName="/ppt/slides/slide6686.xml" ContentType="application/vnd.openxmlformats-officedocument.presentationml.slide+xml"/>
  <Override PartName="/ppt/slides/slide6687.xml" ContentType="application/vnd.openxmlformats-officedocument.presentationml.slide+xml"/>
  <Override PartName="/ppt/slides/slide6688.xml" ContentType="application/vnd.openxmlformats-officedocument.presentationml.slide+xml"/>
  <Override PartName="/ppt/slides/slide6689.xml" ContentType="application/vnd.openxmlformats-officedocument.presentationml.slide+xml"/>
  <Override PartName="/ppt/slides/slide6690.xml" ContentType="application/vnd.openxmlformats-officedocument.presentationml.slide+xml"/>
  <Override PartName="/ppt/slides/slide6691.xml" ContentType="application/vnd.openxmlformats-officedocument.presentationml.slide+xml"/>
  <Override PartName="/ppt/slides/slide6692.xml" ContentType="application/vnd.openxmlformats-officedocument.presentationml.slide+xml"/>
  <Override PartName="/ppt/slides/slide6693.xml" ContentType="application/vnd.openxmlformats-officedocument.presentationml.slide+xml"/>
  <Override PartName="/ppt/slides/slide6694.xml" ContentType="application/vnd.openxmlformats-officedocument.presentationml.slide+xml"/>
  <Override PartName="/ppt/slides/slide6695.xml" ContentType="application/vnd.openxmlformats-officedocument.presentationml.slide+xml"/>
  <Override PartName="/ppt/slides/slide6696.xml" ContentType="application/vnd.openxmlformats-officedocument.presentationml.slide+xml"/>
  <Override PartName="/ppt/slides/slide6697.xml" ContentType="application/vnd.openxmlformats-officedocument.presentationml.slide+xml"/>
  <Override PartName="/ppt/slides/slide6698.xml" ContentType="application/vnd.openxmlformats-officedocument.presentationml.slide+xml"/>
  <Override PartName="/ppt/slides/slide6699.xml" ContentType="application/vnd.openxmlformats-officedocument.presentationml.slide+xml"/>
  <Override PartName="/ppt/slides/slide6700.xml" ContentType="application/vnd.openxmlformats-officedocument.presentationml.slide+xml"/>
  <Override PartName="/ppt/slides/slide6701.xml" ContentType="application/vnd.openxmlformats-officedocument.presentationml.slide+xml"/>
  <Override PartName="/ppt/slides/slide6702.xml" ContentType="application/vnd.openxmlformats-officedocument.presentationml.slide+xml"/>
  <Override PartName="/ppt/slides/slide6703.xml" ContentType="application/vnd.openxmlformats-officedocument.presentationml.slide+xml"/>
  <Override PartName="/ppt/slides/slide6704.xml" ContentType="application/vnd.openxmlformats-officedocument.presentationml.slide+xml"/>
  <Override PartName="/ppt/slides/slide6705.xml" ContentType="application/vnd.openxmlformats-officedocument.presentationml.slide+xml"/>
  <Override PartName="/ppt/slides/slide6706.xml" ContentType="application/vnd.openxmlformats-officedocument.presentationml.slide+xml"/>
  <Override PartName="/ppt/slides/slide6707.xml" ContentType="application/vnd.openxmlformats-officedocument.presentationml.slide+xml"/>
  <Override PartName="/ppt/slides/slide6708.xml" ContentType="application/vnd.openxmlformats-officedocument.presentationml.slide+xml"/>
  <Override PartName="/ppt/slides/slide6709.xml" ContentType="application/vnd.openxmlformats-officedocument.presentationml.slide+xml"/>
  <Override PartName="/ppt/slides/slide6710.xml" ContentType="application/vnd.openxmlformats-officedocument.presentationml.slide+xml"/>
  <Override PartName="/ppt/slides/slide6711.xml" ContentType="application/vnd.openxmlformats-officedocument.presentationml.slide+xml"/>
  <Override PartName="/ppt/slides/slide6712.xml" ContentType="application/vnd.openxmlformats-officedocument.presentationml.slide+xml"/>
  <Override PartName="/ppt/slides/slide6713.xml" ContentType="application/vnd.openxmlformats-officedocument.presentationml.slide+xml"/>
  <Override PartName="/ppt/slides/slide6714.xml" ContentType="application/vnd.openxmlformats-officedocument.presentationml.slide+xml"/>
  <Override PartName="/ppt/slides/slide6715.xml" ContentType="application/vnd.openxmlformats-officedocument.presentationml.slide+xml"/>
  <Override PartName="/ppt/slides/slide6716.xml" ContentType="application/vnd.openxmlformats-officedocument.presentationml.slide+xml"/>
  <Override PartName="/ppt/slides/slide6717.xml" ContentType="application/vnd.openxmlformats-officedocument.presentationml.slide+xml"/>
  <Override PartName="/ppt/slides/slide6718.xml" ContentType="application/vnd.openxmlformats-officedocument.presentationml.slide+xml"/>
  <Override PartName="/ppt/slides/slide6719.xml" ContentType="application/vnd.openxmlformats-officedocument.presentationml.slide+xml"/>
  <Override PartName="/ppt/slides/slide6720.xml" ContentType="application/vnd.openxmlformats-officedocument.presentationml.slide+xml"/>
  <Override PartName="/ppt/slides/slide6721.xml" ContentType="application/vnd.openxmlformats-officedocument.presentationml.slide+xml"/>
  <Override PartName="/ppt/slides/slide6722.xml" ContentType="application/vnd.openxmlformats-officedocument.presentationml.slide+xml"/>
  <Override PartName="/ppt/slides/slide6723.xml" ContentType="application/vnd.openxmlformats-officedocument.presentationml.slide+xml"/>
  <Override PartName="/ppt/slides/slide6724.xml" ContentType="application/vnd.openxmlformats-officedocument.presentationml.slide+xml"/>
  <Override PartName="/ppt/slides/slide6725.xml" ContentType="application/vnd.openxmlformats-officedocument.presentationml.slide+xml"/>
  <Override PartName="/ppt/slides/slide6726.xml" ContentType="application/vnd.openxmlformats-officedocument.presentationml.slide+xml"/>
  <Override PartName="/ppt/slides/slide6727.xml" ContentType="application/vnd.openxmlformats-officedocument.presentationml.slide+xml"/>
  <Override PartName="/ppt/slides/slide6728.xml" ContentType="application/vnd.openxmlformats-officedocument.presentationml.slide+xml"/>
  <Override PartName="/ppt/slides/slide6729.xml" ContentType="application/vnd.openxmlformats-officedocument.presentationml.slide+xml"/>
  <Override PartName="/ppt/slides/slide6730.xml" ContentType="application/vnd.openxmlformats-officedocument.presentationml.slide+xml"/>
  <Override PartName="/ppt/slides/slide6731.xml" ContentType="application/vnd.openxmlformats-officedocument.presentationml.slide+xml"/>
  <Override PartName="/ppt/slides/slide6732.xml" ContentType="application/vnd.openxmlformats-officedocument.presentationml.slide+xml"/>
  <Override PartName="/ppt/slides/slide6733.xml" ContentType="application/vnd.openxmlformats-officedocument.presentationml.slide+xml"/>
  <Override PartName="/ppt/slides/slide6734.xml" ContentType="application/vnd.openxmlformats-officedocument.presentationml.slide+xml"/>
  <Override PartName="/ppt/slides/slide6735.xml" ContentType="application/vnd.openxmlformats-officedocument.presentationml.slide+xml"/>
  <Override PartName="/ppt/slides/slide6736.xml" ContentType="application/vnd.openxmlformats-officedocument.presentationml.slide+xml"/>
  <Override PartName="/ppt/slides/slide6737.xml" ContentType="application/vnd.openxmlformats-officedocument.presentationml.slide+xml"/>
  <Override PartName="/ppt/slides/slide6738.xml" ContentType="application/vnd.openxmlformats-officedocument.presentationml.slide+xml"/>
  <Override PartName="/ppt/slides/slide6739.xml" ContentType="application/vnd.openxmlformats-officedocument.presentationml.slide+xml"/>
  <Override PartName="/ppt/slides/slide6740.xml" ContentType="application/vnd.openxmlformats-officedocument.presentationml.slide+xml"/>
  <Override PartName="/ppt/slides/slide6741.xml" ContentType="application/vnd.openxmlformats-officedocument.presentationml.slide+xml"/>
  <Override PartName="/ppt/slides/slide6742.xml" ContentType="application/vnd.openxmlformats-officedocument.presentationml.slide+xml"/>
  <Override PartName="/ppt/slides/slide6743.xml" ContentType="application/vnd.openxmlformats-officedocument.presentationml.slide+xml"/>
  <Override PartName="/ppt/slides/slide6744.xml" ContentType="application/vnd.openxmlformats-officedocument.presentationml.slide+xml"/>
  <Override PartName="/ppt/slides/slide6745.xml" ContentType="application/vnd.openxmlformats-officedocument.presentationml.slide+xml"/>
  <Override PartName="/ppt/slides/slide6746.xml" ContentType="application/vnd.openxmlformats-officedocument.presentationml.slide+xml"/>
  <Override PartName="/ppt/slides/slide6747.xml" ContentType="application/vnd.openxmlformats-officedocument.presentationml.slide+xml"/>
  <Override PartName="/ppt/slides/slide6748.xml" ContentType="application/vnd.openxmlformats-officedocument.presentationml.slide+xml"/>
  <Override PartName="/ppt/slides/slide6749.xml" ContentType="application/vnd.openxmlformats-officedocument.presentationml.slide+xml"/>
  <Override PartName="/ppt/slides/slide6750.xml" ContentType="application/vnd.openxmlformats-officedocument.presentationml.slide+xml"/>
  <Override PartName="/ppt/slides/slide6751.xml" ContentType="application/vnd.openxmlformats-officedocument.presentationml.slide+xml"/>
  <Override PartName="/ppt/slides/slide6752.xml" ContentType="application/vnd.openxmlformats-officedocument.presentationml.slide+xml"/>
  <Override PartName="/ppt/slides/slide6753.xml" ContentType="application/vnd.openxmlformats-officedocument.presentationml.slide+xml"/>
  <Override PartName="/ppt/slides/slide6754.xml" ContentType="application/vnd.openxmlformats-officedocument.presentationml.slide+xml"/>
  <Override PartName="/ppt/slides/slide6755.xml" ContentType="application/vnd.openxmlformats-officedocument.presentationml.slide+xml"/>
  <Override PartName="/ppt/slides/slide6756.xml" ContentType="application/vnd.openxmlformats-officedocument.presentationml.slide+xml"/>
  <Override PartName="/ppt/slides/slide6757.xml" ContentType="application/vnd.openxmlformats-officedocument.presentationml.slide+xml"/>
  <Override PartName="/ppt/slides/slide6758.xml" ContentType="application/vnd.openxmlformats-officedocument.presentationml.slide+xml"/>
  <Override PartName="/ppt/slides/slide6759.xml" ContentType="application/vnd.openxmlformats-officedocument.presentationml.slide+xml"/>
  <Override PartName="/ppt/slides/slide6760.xml" ContentType="application/vnd.openxmlformats-officedocument.presentationml.slide+xml"/>
  <Override PartName="/ppt/slides/slide6761.xml" ContentType="application/vnd.openxmlformats-officedocument.presentationml.slide+xml"/>
  <Override PartName="/ppt/slides/slide6762.xml" ContentType="application/vnd.openxmlformats-officedocument.presentationml.slide+xml"/>
  <Override PartName="/ppt/slides/slide6763.xml" ContentType="application/vnd.openxmlformats-officedocument.presentationml.slide+xml"/>
  <Override PartName="/ppt/slides/slide6764.xml" ContentType="application/vnd.openxmlformats-officedocument.presentationml.slide+xml"/>
  <Override PartName="/ppt/slides/slide6765.xml" ContentType="application/vnd.openxmlformats-officedocument.presentationml.slide+xml"/>
  <Override PartName="/ppt/slides/slide6766.xml" ContentType="application/vnd.openxmlformats-officedocument.presentationml.slide+xml"/>
  <Override PartName="/ppt/slides/slide6767.xml" ContentType="application/vnd.openxmlformats-officedocument.presentationml.slide+xml"/>
  <Override PartName="/ppt/slides/slide6768.xml" ContentType="application/vnd.openxmlformats-officedocument.presentationml.slide+xml"/>
  <Override PartName="/ppt/slides/slide6769.xml" ContentType="application/vnd.openxmlformats-officedocument.presentationml.slide+xml"/>
  <Override PartName="/ppt/slides/slide6770.xml" ContentType="application/vnd.openxmlformats-officedocument.presentationml.slide+xml"/>
  <Override PartName="/ppt/slides/slide6771.xml" ContentType="application/vnd.openxmlformats-officedocument.presentationml.slide+xml"/>
  <Override PartName="/ppt/slides/slide6772.xml" ContentType="application/vnd.openxmlformats-officedocument.presentationml.slide+xml"/>
  <Override PartName="/ppt/slides/slide6773.xml" ContentType="application/vnd.openxmlformats-officedocument.presentationml.slide+xml"/>
  <Override PartName="/ppt/slides/slide6774.xml" ContentType="application/vnd.openxmlformats-officedocument.presentationml.slide+xml"/>
  <Override PartName="/ppt/slides/slide6775.xml" ContentType="application/vnd.openxmlformats-officedocument.presentationml.slide+xml"/>
  <Override PartName="/ppt/slides/slide6776.xml" ContentType="application/vnd.openxmlformats-officedocument.presentationml.slide+xml"/>
  <Override PartName="/ppt/slides/slide6777.xml" ContentType="application/vnd.openxmlformats-officedocument.presentationml.slide+xml"/>
  <Override PartName="/ppt/slides/slide6778.xml" ContentType="application/vnd.openxmlformats-officedocument.presentationml.slide+xml"/>
  <Override PartName="/ppt/slides/slide6779.xml" ContentType="application/vnd.openxmlformats-officedocument.presentationml.slide+xml"/>
  <Override PartName="/ppt/slides/slide6780.xml" ContentType="application/vnd.openxmlformats-officedocument.presentationml.slide+xml"/>
  <Override PartName="/ppt/slides/slide6781.xml" ContentType="application/vnd.openxmlformats-officedocument.presentationml.slide+xml"/>
  <Override PartName="/ppt/slides/slide6782.xml" ContentType="application/vnd.openxmlformats-officedocument.presentationml.slide+xml"/>
  <Override PartName="/ppt/slides/slide6783.xml" ContentType="application/vnd.openxmlformats-officedocument.presentationml.slide+xml"/>
  <Override PartName="/ppt/slides/slide6784.xml" ContentType="application/vnd.openxmlformats-officedocument.presentationml.slide+xml"/>
  <Override PartName="/ppt/slides/slide6785.xml" ContentType="application/vnd.openxmlformats-officedocument.presentationml.slide+xml"/>
  <Override PartName="/ppt/slides/slide6786.xml" ContentType="application/vnd.openxmlformats-officedocument.presentationml.slide+xml"/>
  <Override PartName="/ppt/slides/slide6787.xml" ContentType="application/vnd.openxmlformats-officedocument.presentationml.slide+xml"/>
  <Override PartName="/ppt/slides/slide6788.xml" ContentType="application/vnd.openxmlformats-officedocument.presentationml.slide+xml"/>
  <Override PartName="/ppt/slides/slide6789.xml" ContentType="application/vnd.openxmlformats-officedocument.presentationml.slide+xml"/>
  <Override PartName="/ppt/slides/slide6790.xml" ContentType="application/vnd.openxmlformats-officedocument.presentationml.slide+xml"/>
  <Override PartName="/ppt/slides/slide6791.xml" ContentType="application/vnd.openxmlformats-officedocument.presentationml.slide+xml"/>
  <Override PartName="/ppt/slides/slide6792.xml" ContentType="application/vnd.openxmlformats-officedocument.presentationml.slide+xml"/>
  <Override PartName="/ppt/slides/slide6793.xml" ContentType="application/vnd.openxmlformats-officedocument.presentationml.slide+xml"/>
  <Override PartName="/ppt/slides/slide6794.xml" ContentType="application/vnd.openxmlformats-officedocument.presentationml.slide+xml"/>
  <Override PartName="/ppt/slides/slide6795.xml" ContentType="application/vnd.openxmlformats-officedocument.presentationml.slide+xml"/>
  <Override PartName="/ppt/slides/slide6796.xml" ContentType="application/vnd.openxmlformats-officedocument.presentationml.slide+xml"/>
  <Override PartName="/ppt/slides/slide6797.xml" ContentType="application/vnd.openxmlformats-officedocument.presentationml.slide+xml"/>
  <Override PartName="/ppt/slides/slide6798.xml" ContentType="application/vnd.openxmlformats-officedocument.presentationml.slide+xml"/>
  <Override PartName="/ppt/slides/slide6799.xml" ContentType="application/vnd.openxmlformats-officedocument.presentationml.slide+xml"/>
  <Override PartName="/ppt/slides/slide6800.xml" ContentType="application/vnd.openxmlformats-officedocument.presentationml.slide+xml"/>
  <Override PartName="/ppt/slides/slide6801.xml" ContentType="application/vnd.openxmlformats-officedocument.presentationml.slide+xml"/>
  <Override PartName="/ppt/slides/slide6802.xml" ContentType="application/vnd.openxmlformats-officedocument.presentationml.slide+xml"/>
  <Override PartName="/ppt/slides/slide6803.xml" ContentType="application/vnd.openxmlformats-officedocument.presentationml.slide+xml"/>
  <Override PartName="/ppt/slides/slide6804.xml" ContentType="application/vnd.openxmlformats-officedocument.presentationml.slide+xml"/>
  <Override PartName="/ppt/slides/slide6805.xml" ContentType="application/vnd.openxmlformats-officedocument.presentationml.slide+xml"/>
  <Override PartName="/ppt/slides/slide6806.xml" ContentType="application/vnd.openxmlformats-officedocument.presentationml.slide+xml"/>
  <Override PartName="/ppt/slides/slide6807.xml" ContentType="application/vnd.openxmlformats-officedocument.presentationml.slide+xml"/>
  <Override PartName="/ppt/slides/slide6808.xml" ContentType="application/vnd.openxmlformats-officedocument.presentationml.slide+xml"/>
  <Override PartName="/ppt/slides/slide6809.xml" ContentType="application/vnd.openxmlformats-officedocument.presentationml.slide+xml"/>
  <Override PartName="/ppt/slides/slide6810.xml" ContentType="application/vnd.openxmlformats-officedocument.presentationml.slide+xml"/>
  <Override PartName="/ppt/slides/slide6811.xml" ContentType="application/vnd.openxmlformats-officedocument.presentationml.slide+xml"/>
  <Override PartName="/ppt/slides/slide6812.xml" ContentType="application/vnd.openxmlformats-officedocument.presentationml.slide+xml"/>
  <Override PartName="/ppt/slides/slide6813.xml" ContentType="application/vnd.openxmlformats-officedocument.presentationml.slide+xml"/>
  <Override PartName="/ppt/slides/slide6814.xml" ContentType="application/vnd.openxmlformats-officedocument.presentationml.slide+xml"/>
  <Override PartName="/ppt/slides/slide6815.xml" ContentType="application/vnd.openxmlformats-officedocument.presentationml.slide+xml"/>
  <Override PartName="/ppt/slides/slide6816.xml" ContentType="application/vnd.openxmlformats-officedocument.presentationml.slide+xml"/>
  <Override PartName="/ppt/slides/slide6817.xml" ContentType="application/vnd.openxmlformats-officedocument.presentationml.slide+xml"/>
  <Override PartName="/ppt/slides/slide6818.xml" ContentType="application/vnd.openxmlformats-officedocument.presentationml.slide+xml"/>
  <Override PartName="/ppt/slides/slide6819.xml" ContentType="application/vnd.openxmlformats-officedocument.presentationml.slide+xml"/>
  <Override PartName="/ppt/slides/slide6820.xml" ContentType="application/vnd.openxmlformats-officedocument.presentationml.slide+xml"/>
  <Override PartName="/ppt/slides/slide6821.xml" ContentType="application/vnd.openxmlformats-officedocument.presentationml.slide+xml"/>
  <Override PartName="/ppt/slides/slide6822.xml" ContentType="application/vnd.openxmlformats-officedocument.presentationml.slide+xml"/>
  <Override PartName="/ppt/slides/slide6823.xml" ContentType="application/vnd.openxmlformats-officedocument.presentationml.slide+xml"/>
  <Override PartName="/ppt/slides/slide6824.xml" ContentType="application/vnd.openxmlformats-officedocument.presentationml.slide+xml"/>
  <Override PartName="/ppt/slides/slide6825.xml" ContentType="application/vnd.openxmlformats-officedocument.presentationml.slide+xml"/>
  <Override PartName="/ppt/slides/slide6826.xml" ContentType="application/vnd.openxmlformats-officedocument.presentationml.slide+xml"/>
  <Override PartName="/ppt/slides/slide6827.xml" ContentType="application/vnd.openxmlformats-officedocument.presentationml.slide+xml"/>
  <Override PartName="/ppt/slides/slide6828.xml" ContentType="application/vnd.openxmlformats-officedocument.presentationml.slide+xml"/>
  <Override PartName="/ppt/slides/slide6829.xml" ContentType="application/vnd.openxmlformats-officedocument.presentationml.slide+xml"/>
  <Override PartName="/ppt/slides/slide6830.xml" ContentType="application/vnd.openxmlformats-officedocument.presentationml.slide+xml"/>
  <Override PartName="/ppt/slides/slide6831.xml" ContentType="application/vnd.openxmlformats-officedocument.presentationml.slide+xml"/>
  <Override PartName="/ppt/slides/slide6832.xml" ContentType="application/vnd.openxmlformats-officedocument.presentationml.slide+xml"/>
  <Override PartName="/ppt/slides/slide6833.xml" ContentType="application/vnd.openxmlformats-officedocument.presentationml.slide+xml"/>
  <Override PartName="/ppt/slides/slide6834.xml" ContentType="application/vnd.openxmlformats-officedocument.presentationml.slide+xml"/>
  <Override PartName="/ppt/slides/slide6835.xml" ContentType="application/vnd.openxmlformats-officedocument.presentationml.slide+xml"/>
  <Override PartName="/ppt/slides/slide6836.xml" ContentType="application/vnd.openxmlformats-officedocument.presentationml.slide+xml"/>
  <Override PartName="/ppt/slides/slide6837.xml" ContentType="application/vnd.openxmlformats-officedocument.presentationml.slide+xml"/>
  <Override PartName="/ppt/slides/slide6838.xml" ContentType="application/vnd.openxmlformats-officedocument.presentationml.slide+xml"/>
  <Override PartName="/ppt/slides/slide6839.xml" ContentType="application/vnd.openxmlformats-officedocument.presentationml.slide+xml"/>
  <Override PartName="/ppt/slides/slide6840.xml" ContentType="application/vnd.openxmlformats-officedocument.presentationml.slide+xml"/>
  <Override PartName="/ppt/slides/slide6841.xml" ContentType="application/vnd.openxmlformats-officedocument.presentationml.slide+xml"/>
  <Override PartName="/ppt/slides/slide6842.xml" ContentType="application/vnd.openxmlformats-officedocument.presentationml.slide+xml"/>
  <Override PartName="/ppt/slides/slide6843.xml" ContentType="application/vnd.openxmlformats-officedocument.presentationml.slide+xml"/>
  <Override PartName="/ppt/slides/slide6844.xml" ContentType="application/vnd.openxmlformats-officedocument.presentationml.slide+xml"/>
  <Override PartName="/ppt/slides/slide6845.xml" ContentType="application/vnd.openxmlformats-officedocument.presentationml.slide+xml"/>
  <Override PartName="/ppt/slides/slide6846.xml" ContentType="application/vnd.openxmlformats-officedocument.presentationml.slide+xml"/>
  <Override PartName="/ppt/slides/slide6847.xml" ContentType="application/vnd.openxmlformats-officedocument.presentationml.slide+xml"/>
  <Override PartName="/ppt/slides/slide6848.xml" ContentType="application/vnd.openxmlformats-officedocument.presentationml.slide+xml"/>
  <Override PartName="/ppt/slides/slide6849.xml" ContentType="application/vnd.openxmlformats-officedocument.presentationml.slide+xml"/>
  <Override PartName="/ppt/slides/slide6850.xml" ContentType="application/vnd.openxmlformats-officedocument.presentationml.slide+xml"/>
  <Override PartName="/ppt/slides/slide6851.xml" ContentType="application/vnd.openxmlformats-officedocument.presentationml.slide+xml"/>
  <Override PartName="/ppt/slides/slide6852.xml" ContentType="application/vnd.openxmlformats-officedocument.presentationml.slide+xml"/>
  <Override PartName="/ppt/slides/slide6853.xml" ContentType="application/vnd.openxmlformats-officedocument.presentationml.slide+xml"/>
  <Override PartName="/ppt/slides/slide6854.xml" ContentType="application/vnd.openxmlformats-officedocument.presentationml.slide+xml"/>
  <Override PartName="/ppt/slides/slide6855.xml" ContentType="application/vnd.openxmlformats-officedocument.presentationml.slide+xml"/>
  <Override PartName="/ppt/slides/slide6856.xml" ContentType="application/vnd.openxmlformats-officedocument.presentationml.slide+xml"/>
  <Override PartName="/ppt/slides/slide6857.xml" ContentType="application/vnd.openxmlformats-officedocument.presentationml.slide+xml"/>
  <Override PartName="/ppt/slides/slide6858.xml" ContentType="application/vnd.openxmlformats-officedocument.presentationml.slide+xml"/>
  <Override PartName="/ppt/slides/slide6859.xml" ContentType="application/vnd.openxmlformats-officedocument.presentationml.slide+xml"/>
  <Override PartName="/ppt/slides/slide6860.xml" ContentType="application/vnd.openxmlformats-officedocument.presentationml.slide+xml"/>
  <Override PartName="/ppt/slides/slide6861.xml" ContentType="application/vnd.openxmlformats-officedocument.presentationml.slide+xml"/>
  <Override PartName="/ppt/slides/slide6862.xml" ContentType="application/vnd.openxmlformats-officedocument.presentationml.slide+xml"/>
  <Override PartName="/ppt/slides/slide6863.xml" ContentType="application/vnd.openxmlformats-officedocument.presentationml.slide+xml"/>
  <Override PartName="/ppt/slides/slide6864.xml" ContentType="application/vnd.openxmlformats-officedocument.presentationml.slide+xml"/>
  <Override PartName="/ppt/slides/slide6865.xml" ContentType="application/vnd.openxmlformats-officedocument.presentationml.slide+xml"/>
  <Override PartName="/ppt/slides/slide6866.xml" ContentType="application/vnd.openxmlformats-officedocument.presentationml.slide+xml"/>
  <Override PartName="/ppt/slides/slide6867.xml" ContentType="application/vnd.openxmlformats-officedocument.presentationml.slide+xml"/>
  <Override PartName="/ppt/slides/slide6868.xml" ContentType="application/vnd.openxmlformats-officedocument.presentationml.slide+xml"/>
  <Override PartName="/ppt/slides/slide6869.xml" ContentType="application/vnd.openxmlformats-officedocument.presentationml.slide+xml"/>
  <Override PartName="/ppt/slides/slide6870.xml" ContentType="application/vnd.openxmlformats-officedocument.presentationml.slide+xml"/>
  <Override PartName="/ppt/slides/slide6871.xml" ContentType="application/vnd.openxmlformats-officedocument.presentationml.slide+xml"/>
  <Override PartName="/ppt/slides/slide6872.xml" ContentType="application/vnd.openxmlformats-officedocument.presentationml.slide+xml"/>
  <Override PartName="/ppt/slides/slide6873.xml" ContentType="application/vnd.openxmlformats-officedocument.presentationml.slide+xml"/>
  <Override PartName="/ppt/slides/slide6874.xml" ContentType="application/vnd.openxmlformats-officedocument.presentationml.slide+xml"/>
  <Override PartName="/ppt/slides/slide6875.xml" ContentType="application/vnd.openxmlformats-officedocument.presentationml.slide+xml"/>
  <Override PartName="/ppt/slides/slide6876.xml" ContentType="application/vnd.openxmlformats-officedocument.presentationml.slide+xml"/>
  <Override PartName="/ppt/slides/slide6877.xml" ContentType="application/vnd.openxmlformats-officedocument.presentationml.slide+xml"/>
  <Override PartName="/ppt/slides/slide6878.xml" ContentType="application/vnd.openxmlformats-officedocument.presentationml.slide+xml"/>
  <Override PartName="/ppt/slides/slide6879.xml" ContentType="application/vnd.openxmlformats-officedocument.presentationml.slide+xml"/>
  <Override PartName="/ppt/slides/slide6880.xml" ContentType="application/vnd.openxmlformats-officedocument.presentationml.slide+xml"/>
  <Override PartName="/ppt/slides/slide6881.xml" ContentType="application/vnd.openxmlformats-officedocument.presentationml.slide+xml"/>
  <Override PartName="/ppt/slides/slide6882.xml" ContentType="application/vnd.openxmlformats-officedocument.presentationml.slide+xml"/>
  <Override PartName="/ppt/slides/slide6883.xml" ContentType="application/vnd.openxmlformats-officedocument.presentationml.slide+xml"/>
  <Override PartName="/ppt/slides/slide6884.xml" ContentType="application/vnd.openxmlformats-officedocument.presentationml.slide+xml"/>
  <Override PartName="/ppt/slides/slide6885.xml" ContentType="application/vnd.openxmlformats-officedocument.presentationml.slide+xml"/>
  <Override PartName="/ppt/slides/slide6886.xml" ContentType="application/vnd.openxmlformats-officedocument.presentationml.slide+xml"/>
  <Override PartName="/ppt/slides/slide6887.xml" ContentType="application/vnd.openxmlformats-officedocument.presentationml.slide+xml"/>
  <Override PartName="/ppt/slides/slide6888.xml" ContentType="application/vnd.openxmlformats-officedocument.presentationml.slide+xml"/>
  <Override PartName="/ppt/slides/slide6889.xml" ContentType="application/vnd.openxmlformats-officedocument.presentationml.slide+xml"/>
  <Override PartName="/ppt/slides/slide6890.xml" ContentType="application/vnd.openxmlformats-officedocument.presentationml.slide+xml"/>
  <Override PartName="/ppt/slides/slide6891.xml" ContentType="application/vnd.openxmlformats-officedocument.presentationml.slide+xml"/>
  <Override PartName="/ppt/slides/slide6892.xml" ContentType="application/vnd.openxmlformats-officedocument.presentationml.slide+xml"/>
  <Override PartName="/ppt/slides/slide6893.xml" ContentType="application/vnd.openxmlformats-officedocument.presentationml.slide+xml"/>
  <Override PartName="/ppt/slides/slide6894.xml" ContentType="application/vnd.openxmlformats-officedocument.presentationml.slide+xml"/>
  <Override PartName="/ppt/slides/slide6895.xml" ContentType="application/vnd.openxmlformats-officedocument.presentationml.slide+xml"/>
  <Override PartName="/ppt/slides/slide6896.xml" ContentType="application/vnd.openxmlformats-officedocument.presentationml.slide+xml"/>
  <Override PartName="/ppt/slides/slide6897.xml" ContentType="application/vnd.openxmlformats-officedocument.presentationml.slide+xml"/>
  <Override PartName="/ppt/slides/slide6898.xml" ContentType="application/vnd.openxmlformats-officedocument.presentationml.slide+xml"/>
  <Override PartName="/ppt/slides/slide6899.xml" ContentType="application/vnd.openxmlformats-officedocument.presentationml.slide+xml"/>
  <Override PartName="/ppt/slides/slide6900.xml" ContentType="application/vnd.openxmlformats-officedocument.presentationml.slide+xml"/>
  <Override PartName="/ppt/slides/slide6901.xml" ContentType="application/vnd.openxmlformats-officedocument.presentationml.slide+xml"/>
  <Override PartName="/ppt/slides/slide6902.xml" ContentType="application/vnd.openxmlformats-officedocument.presentationml.slide+xml"/>
  <Override PartName="/ppt/slides/slide6903.xml" ContentType="application/vnd.openxmlformats-officedocument.presentationml.slide+xml"/>
  <Override PartName="/ppt/slides/slide6904.xml" ContentType="application/vnd.openxmlformats-officedocument.presentationml.slide+xml"/>
  <Override PartName="/ppt/slides/slide6905.xml" ContentType="application/vnd.openxmlformats-officedocument.presentationml.slide+xml"/>
  <Override PartName="/ppt/slides/slide6906.xml" ContentType="application/vnd.openxmlformats-officedocument.presentationml.slide+xml"/>
  <Override PartName="/ppt/slides/slide6907.xml" ContentType="application/vnd.openxmlformats-officedocument.presentationml.slide+xml"/>
  <Override PartName="/ppt/slides/slide6908.xml" ContentType="application/vnd.openxmlformats-officedocument.presentationml.slide+xml"/>
  <Override PartName="/ppt/slides/slide6909.xml" ContentType="application/vnd.openxmlformats-officedocument.presentationml.slide+xml"/>
  <Override PartName="/ppt/slides/slide6910.xml" ContentType="application/vnd.openxmlformats-officedocument.presentationml.slide+xml"/>
  <Override PartName="/ppt/slides/slide6911.xml" ContentType="application/vnd.openxmlformats-officedocument.presentationml.slide+xml"/>
  <Override PartName="/ppt/slides/slide6912.xml" ContentType="application/vnd.openxmlformats-officedocument.presentationml.slide+xml"/>
  <Override PartName="/ppt/slides/slide6913.xml" ContentType="application/vnd.openxmlformats-officedocument.presentationml.slide+xml"/>
  <Override PartName="/ppt/slides/slide6914.xml" ContentType="application/vnd.openxmlformats-officedocument.presentationml.slide+xml"/>
  <Override PartName="/ppt/slides/slide6915.xml" ContentType="application/vnd.openxmlformats-officedocument.presentationml.slide+xml"/>
  <Override PartName="/ppt/slides/slide6916.xml" ContentType="application/vnd.openxmlformats-officedocument.presentationml.slide+xml"/>
  <Override PartName="/ppt/slides/slide6917.xml" ContentType="application/vnd.openxmlformats-officedocument.presentationml.slide+xml"/>
  <Override PartName="/ppt/slides/slide6918.xml" ContentType="application/vnd.openxmlformats-officedocument.presentationml.slide+xml"/>
  <Override PartName="/ppt/slides/slide6919.xml" ContentType="application/vnd.openxmlformats-officedocument.presentationml.slide+xml"/>
  <Override PartName="/ppt/slides/slide6920.xml" ContentType="application/vnd.openxmlformats-officedocument.presentationml.slide+xml"/>
  <Override PartName="/ppt/slides/slide6921.xml" ContentType="application/vnd.openxmlformats-officedocument.presentationml.slide+xml"/>
  <Override PartName="/ppt/slides/slide6922.xml" ContentType="application/vnd.openxmlformats-officedocument.presentationml.slide+xml"/>
  <Override PartName="/ppt/slides/slide6923.xml" ContentType="application/vnd.openxmlformats-officedocument.presentationml.slide+xml"/>
  <Override PartName="/ppt/slides/slide6924.xml" ContentType="application/vnd.openxmlformats-officedocument.presentationml.slide+xml"/>
  <Override PartName="/ppt/slides/slide6925.xml" ContentType="application/vnd.openxmlformats-officedocument.presentationml.slide+xml"/>
  <Override PartName="/ppt/slides/slide6926.xml" ContentType="application/vnd.openxmlformats-officedocument.presentationml.slide+xml"/>
  <Override PartName="/ppt/slides/slide6927.xml" ContentType="application/vnd.openxmlformats-officedocument.presentationml.slide+xml"/>
  <Override PartName="/ppt/slides/slide6928.xml" ContentType="application/vnd.openxmlformats-officedocument.presentationml.slide+xml"/>
  <Override PartName="/ppt/slides/slide6929.xml" ContentType="application/vnd.openxmlformats-officedocument.presentationml.slide+xml"/>
  <Override PartName="/ppt/slides/slide6930.xml" ContentType="application/vnd.openxmlformats-officedocument.presentationml.slide+xml"/>
  <Override PartName="/ppt/slides/slide6931.xml" ContentType="application/vnd.openxmlformats-officedocument.presentationml.slide+xml"/>
  <Override PartName="/ppt/slides/slide6932.xml" ContentType="application/vnd.openxmlformats-officedocument.presentationml.slide+xml"/>
  <Override PartName="/ppt/slides/slide6933.xml" ContentType="application/vnd.openxmlformats-officedocument.presentationml.slide+xml"/>
  <Override PartName="/ppt/slides/slide6934.xml" ContentType="application/vnd.openxmlformats-officedocument.presentationml.slide+xml"/>
  <Override PartName="/ppt/slides/slide6935.xml" ContentType="application/vnd.openxmlformats-officedocument.presentationml.slide+xml"/>
  <Override PartName="/ppt/slides/slide6936.xml" ContentType="application/vnd.openxmlformats-officedocument.presentationml.slide+xml"/>
  <Override PartName="/ppt/slides/slide6937.xml" ContentType="application/vnd.openxmlformats-officedocument.presentationml.slide+xml"/>
  <Override PartName="/ppt/slides/slide6938.xml" ContentType="application/vnd.openxmlformats-officedocument.presentationml.slide+xml"/>
  <Override PartName="/ppt/slides/slide6939.xml" ContentType="application/vnd.openxmlformats-officedocument.presentationml.slide+xml"/>
  <Override PartName="/ppt/slides/slide6940.xml" ContentType="application/vnd.openxmlformats-officedocument.presentationml.slide+xml"/>
  <Override PartName="/ppt/slides/slide6941.xml" ContentType="application/vnd.openxmlformats-officedocument.presentationml.slide+xml"/>
  <Override PartName="/ppt/slides/slide6942.xml" ContentType="application/vnd.openxmlformats-officedocument.presentationml.slide+xml"/>
  <Override PartName="/ppt/slides/slide6943.xml" ContentType="application/vnd.openxmlformats-officedocument.presentationml.slide+xml"/>
  <Override PartName="/ppt/slides/slide6944.xml" ContentType="application/vnd.openxmlformats-officedocument.presentationml.slide+xml"/>
  <Override PartName="/ppt/slides/slide6945.xml" ContentType="application/vnd.openxmlformats-officedocument.presentationml.slide+xml"/>
  <Override PartName="/ppt/slides/slide6946.xml" ContentType="application/vnd.openxmlformats-officedocument.presentationml.slide+xml"/>
  <Override PartName="/ppt/slides/slide6947.xml" ContentType="application/vnd.openxmlformats-officedocument.presentationml.slide+xml"/>
  <Override PartName="/ppt/slides/slide6948.xml" ContentType="application/vnd.openxmlformats-officedocument.presentationml.slide+xml"/>
  <Override PartName="/ppt/slides/slide6949.xml" ContentType="application/vnd.openxmlformats-officedocument.presentationml.slide+xml"/>
  <Override PartName="/ppt/slides/slide6950.xml" ContentType="application/vnd.openxmlformats-officedocument.presentationml.slide+xml"/>
  <Override PartName="/ppt/slides/slide6951.xml" ContentType="application/vnd.openxmlformats-officedocument.presentationml.slide+xml"/>
  <Override PartName="/ppt/slides/slide6952.xml" ContentType="application/vnd.openxmlformats-officedocument.presentationml.slide+xml"/>
  <Override PartName="/ppt/slides/slide6953.xml" ContentType="application/vnd.openxmlformats-officedocument.presentationml.slide+xml"/>
  <Override PartName="/ppt/slides/slide6954.xml" ContentType="application/vnd.openxmlformats-officedocument.presentationml.slide+xml"/>
  <Override PartName="/ppt/slides/slide6955.xml" ContentType="application/vnd.openxmlformats-officedocument.presentationml.slide+xml"/>
  <Override PartName="/ppt/slides/slide6956.xml" ContentType="application/vnd.openxmlformats-officedocument.presentationml.slide+xml"/>
  <Override PartName="/ppt/slides/slide6957.xml" ContentType="application/vnd.openxmlformats-officedocument.presentationml.slide+xml"/>
  <Override PartName="/ppt/slides/slide6958.xml" ContentType="application/vnd.openxmlformats-officedocument.presentationml.slide+xml"/>
  <Override PartName="/ppt/slides/slide6959.xml" ContentType="application/vnd.openxmlformats-officedocument.presentationml.slide+xml"/>
  <Override PartName="/ppt/slides/slide6960.xml" ContentType="application/vnd.openxmlformats-officedocument.presentationml.slide+xml"/>
  <Override PartName="/ppt/slides/slide6961.xml" ContentType="application/vnd.openxmlformats-officedocument.presentationml.slide+xml"/>
  <Override PartName="/ppt/slides/slide6962.xml" ContentType="application/vnd.openxmlformats-officedocument.presentationml.slide+xml"/>
  <Override PartName="/ppt/slides/slide6963.xml" ContentType="application/vnd.openxmlformats-officedocument.presentationml.slide+xml"/>
  <Override PartName="/ppt/slides/slide6964.xml" ContentType="application/vnd.openxmlformats-officedocument.presentationml.slide+xml"/>
  <Override PartName="/ppt/slides/slide6965.xml" ContentType="application/vnd.openxmlformats-officedocument.presentationml.slide+xml"/>
  <Override PartName="/ppt/slides/slide6966.xml" ContentType="application/vnd.openxmlformats-officedocument.presentationml.slide+xml"/>
  <Override PartName="/ppt/slides/slide6967.xml" ContentType="application/vnd.openxmlformats-officedocument.presentationml.slide+xml"/>
  <Override PartName="/ppt/slides/slide6968.xml" ContentType="application/vnd.openxmlformats-officedocument.presentationml.slide+xml"/>
  <Override PartName="/ppt/slides/slide6969.xml" ContentType="application/vnd.openxmlformats-officedocument.presentationml.slide+xml"/>
  <Override PartName="/ppt/slides/slide6970.xml" ContentType="application/vnd.openxmlformats-officedocument.presentationml.slide+xml"/>
  <Override PartName="/ppt/slides/slide6971.xml" ContentType="application/vnd.openxmlformats-officedocument.presentationml.slide+xml"/>
  <Override PartName="/ppt/slides/slide6972.xml" ContentType="application/vnd.openxmlformats-officedocument.presentationml.slide+xml"/>
  <Override PartName="/ppt/slides/slide6973.xml" ContentType="application/vnd.openxmlformats-officedocument.presentationml.slide+xml"/>
  <Override PartName="/ppt/slides/slide6974.xml" ContentType="application/vnd.openxmlformats-officedocument.presentationml.slide+xml"/>
  <Override PartName="/ppt/slides/slide6975.xml" ContentType="application/vnd.openxmlformats-officedocument.presentationml.slide+xml"/>
  <Override PartName="/ppt/slides/slide6976.xml" ContentType="application/vnd.openxmlformats-officedocument.presentationml.slide+xml"/>
  <Override PartName="/ppt/slides/slide6977.xml" ContentType="application/vnd.openxmlformats-officedocument.presentationml.slide+xml"/>
  <Override PartName="/ppt/slides/slide6978.xml" ContentType="application/vnd.openxmlformats-officedocument.presentationml.slide+xml"/>
  <Override PartName="/ppt/slides/slide6979.xml" ContentType="application/vnd.openxmlformats-officedocument.presentationml.slide+xml"/>
  <Override PartName="/ppt/slides/slide6980.xml" ContentType="application/vnd.openxmlformats-officedocument.presentationml.slide+xml"/>
  <Override PartName="/ppt/slides/slide6981.xml" ContentType="application/vnd.openxmlformats-officedocument.presentationml.slide+xml"/>
  <Override PartName="/ppt/slides/slide6982.xml" ContentType="application/vnd.openxmlformats-officedocument.presentationml.slide+xml"/>
  <Override PartName="/ppt/slides/slide6983.xml" ContentType="application/vnd.openxmlformats-officedocument.presentationml.slide+xml"/>
  <Override PartName="/ppt/slides/slide6984.xml" ContentType="application/vnd.openxmlformats-officedocument.presentationml.slide+xml"/>
  <Override PartName="/ppt/slides/slide6985.xml" ContentType="application/vnd.openxmlformats-officedocument.presentationml.slide+xml"/>
  <Override PartName="/ppt/slides/slide6986.xml" ContentType="application/vnd.openxmlformats-officedocument.presentationml.slide+xml"/>
  <Override PartName="/ppt/slides/slide6987.xml" ContentType="application/vnd.openxmlformats-officedocument.presentationml.slide+xml"/>
  <Override PartName="/ppt/slides/slide6988.xml" ContentType="application/vnd.openxmlformats-officedocument.presentationml.slide+xml"/>
  <Override PartName="/ppt/slides/slide6989.xml" ContentType="application/vnd.openxmlformats-officedocument.presentationml.slide+xml"/>
  <Override PartName="/ppt/slides/slide6990.xml" ContentType="application/vnd.openxmlformats-officedocument.presentationml.slide+xml"/>
  <Override PartName="/ppt/slides/slide6991.xml" ContentType="application/vnd.openxmlformats-officedocument.presentationml.slide+xml"/>
  <Override PartName="/ppt/slides/slide6992.xml" ContentType="application/vnd.openxmlformats-officedocument.presentationml.slide+xml"/>
  <Override PartName="/ppt/slides/slide6993.xml" ContentType="application/vnd.openxmlformats-officedocument.presentationml.slide+xml"/>
  <Override PartName="/ppt/slides/slide6994.xml" ContentType="application/vnd.openxmlformats-officedocument.presentationml.slide+xml"/>
  <Override PartName="/ppt/slides/slide6995.xml" ContentType="application/vnd.openxmlformats-officedocument.presentationml.slide+xml"/>
  <Override PartName="/ppt/slides/slide6996.xml" ContentType="application/vnd.openxmlformats-officedocument.presentationml.slide+xml"/>
  <Override PartName="/ppt/slides/slide6997.xml" ContentType="application/vnd.openxmlformats-officedocument.presentationml.slide+xml"/>
  <Override PartName="/ppt/slides/slide6998.xml" ContentType="application/vnd.openxmlformats-officedocument.presentationml.slide+xml"/>
  <Override PartName="/ppt/slides/slide6999.xml" ContentType="application/vnd.openxmlformats-officedocument.presentationml.slide+xml"/>
  <Override PartName="/ppt/slides/slide7000.xml" ContentType="application/vnd.openxmlformats-officedocument.presentationml.slide+xml"/>
  <Override PartName="/ppt/slides/slide7001.xml" ContentType="application/vnd.openxmlformats-officedocument.presentationml.slide+xml"/>
  <Override PartName="/ppt/slides/slide7002.xml" ContentType="application/vnd.openxmlformats-officedocument.presentationml.slide+xml"/>
  <Override PartName="/ppt/slides/slide7003.xml" ContentType="application/vnd.openxmlformats-officedocument.presentationml.slide+xml"/>
  <Override PartName="/ppt/slides/slide7004.xml" ContentType="application/vnd.openxmlformats-officedocument.presentationml.slide+xml"/>
  <Override PartName="/ppt/slides/slide7005.xml" ContentType="application/vnd.openxmlformats-officedocument.presentationml.slide+xml"/>
  <Override PartName="/ppt/slides/slide7006.xml" ContentType="application/vnd.openxmlformats-officedocument.presentationml.slide+xml"/>
  <Override PartName="/ppt/slides/slide7007.xml" ContentType="application/vnd.openxmlformats-officedocument.presentationml.slide+xml"/>
  <Override PartName="/ppt/slides/slide7008.xml" ContentType="application/vnd.openxmlformats-officedocument.presentationml.slide+xml"/>
  <Override PartName="/ppt/slides/slide7009.xml" ContentType="application/vnd.openxmlformats-officedocument.presentationml.slide+xml"/>
  <Override PartName="/ppt/slides/slide7010.xml" ContentType="application/vnd.openxmlformats-officedocument.presentationml.slide+xml"/>
  <Override PartName="/ppt/slides/slide7011.xml" ContentType="application/vnd.openxmlformats-officedocument.presentationml.slide+xml"/>
  <Override PartName="/ppt/slides/slide7012.xml" ContentType="application/vnd.openxmlformats-officedocument.presentationml.slide+xml"/>
  <Override PartName="/ppt/slides/slide7013.xml" ContentType="application/vnd.openxmlformats-officedocument.presentationml.slide+xml"/>
  <Override PartName="/ppt/slides/slide7014.xml" ContentType="application/vnd.openxmlformats-officedocument.presentationml.slide+xml"/>
  <Override PartName="/ppt/slides/slide7015.xml" ContentType="application/vnd.openxmlformats-officedocument.presentationml.slide+xml"/>
  <Override PartName="/ppt/slides/slide7016.xml" ContentType="application/vnd.openxmlformats-officedocument.presentationml.slide+xml"/>
  <Override PartName="/ppt/slides/slide7017.xml" ContentType="application/vnd.openxmlformats-officedocument.presentationml.slide+xml"/>
  <Override PartName="/ppt/slides/slide7018.xml" ContentType="application/vnd.openxmlformats-officedocument.presentationml.slide+xml"/>
  <Override PartName="/ppt/slides/slide7019.xml" ContentType="application/vnd.openxmlformats-officedocument.presentationml.slide+xml"/>
  <Override PartName="/ppt/slides/slide7020.xml" ContentType="application/vnd.openxmlformats-officedocument.presentationml.slide+xml"/>
  <Override PartName="/ppt/slides/slide7021.xml" ContentType="application/vnd.openxmlformats-officedocument.presentationml.slide+xml"/>
  <Override PartName="/ppt/slides/slide7022.xml" ContentType="application/vnd.openxmlformats-officedocument.presentationml.slide+xml"/>
  <Override PartName="/ppt/slides/slide7023.xml" ContentType="application/vnd.openxmlformats-officedocument.presentationml.slide+xml"/>
  <Override PartName="/ppt/slides/slide7024.xml" ContentType="application/vnd.openxmlformats-officedocument.presentationml.slide+xml"/>
  <Override PartName="/ppt/slides/slide7025.xml" ContentType="application/vnd.openxmlformats-officedocument.presentationml.slide+xml"/>
  <Override PartName="/ppt/slides/slide7026.xml" ContentType="application/vnd.openxmlformats-officedocument.presentationml.slide+xml"/>
  <Override PartName="/ppt/slides/slide7027.xml" ContentType="application/vnd.openxmlformats-officedocument.presentationml.slide+xml"/>
  <Override PartName="/ppt/slides/slide7028.xml" ContentType="application/vnd.openxmlformats-officedocument.presentationml.slide+xml"/>
  <Override PartName="/ppt/slides/slide7029.xml" ContentType="application/vnd.openxmlformats-officedocument.presentationml.slide+xml"/>
  <Override PartName="/ppt/slides/slide7030.xml" ContentType="application/vnd.openxmlformats-officedocument.presentationml.slide+xml"/>
  <Override PartName="/ppt/slides/slide7031.xml" ContentType="application/vnd.openxmlformats-officedocument.presentationml.slide+xml"/>
  <Override PartName="/ppt/slides/slide7032.xml" ContentType="application/vnd.openxmlformats-officedocument.presentationml.slide+xml"/>
  <Override PartName="/ppt/slides/slide7033.xml" ContentType="application/vnd.openxmlformats-officedocument.presentationml.slide+xml"/>
  <Override PartName="/ppt/slides/slide7034.xml" ContentType="application/vnd.openxmlformats-officedocument.presentationml.slide+xml"/>
  <Override PartName="/ppt/slides/slide7035.xml" ContentType="application/vnd.openxmlformats-officedocument.presentationml.slide+xml"/>
  <Override PartName="/ppt/slides/slide7036.xml" ContentType="application/vnd.openxmlformats-officedocument.presentationml.slide+xml"/>
  <Override PartName="/ppt/slides/slide7037.xml" ContentType="application/vnd.openxmlformats-officedocument.presentationml.slide+xml"/>
  <Override PartName="/ppt/slides/slide7038.xml" ContentType="application/vnd.openxmlformats-officedocument.presentationml.slide+xml"/>
  <Override PartName="/ppt/slides/slide7039.xml" ContentType="application/vnd.openxmlformats-officedocument.presentationml.slide+xml"/>
  <Override PartName="/ppt/slides/slide7040.xml" ContentType="application/vnd.openxmlformats-officedocument.presentationml.slide+xml"/>
  <Override PartName="/ppt/slides/slide7041.xml" ContentType="application/vnd.openxmlformats-officedocument.presentationml.slide+xml"/>
  <Override PartName="/ppt/slides/slide7042.xml" ContentType="application/vnd.openxmlformats-officedocument.presentationml.slide+xml"/>
  <Override PartName="/ppt/slides/slide7043.xml" ContentType="application/vnd.openxmlformats-officedocument.presentationml.slide+xml"/>
  <Override PartName="/ppt/slides/slide7044.xml" ContentType="application/vnd.openxmlformats-officedocument.presentationml.slide+xml"/>
  <Override PartName="/ppt/slides/slide7045.xml" ContentType="application/vnd.openxmlformats-officedocument.presentationml.slide+xml"/>
  <Override PartName="/ppt/slides/slide7046.xml" ContentType="application/vnd.openxmlformats-officedocument.presentationml.slide+xml"/>
  <Override PartName="/ppt/slides/slide7047.xml" ContentType="application/vnd.openxmlformats-officedocument.presentationml.slide+xml"/>
  <Override PartName="/ppt/slides/slide7048.xml" ContentType="application/vnd.openxmlformats-officedocument.presentationml.slide+xml"/>
  <Override PartName="/ppt/slides/slide7049.xml" ContentType="application/vnd.openxmlformats-officedocument.presentationml.slide+xml"/>
  <Override PartName="/ppt/slides/slide7050.xml" ContentType="application/vnd.openxmlformats-officedocument.presentationml.slide+xml"/>
  <Override PartName="/ppt/slides/slide7051.xml" ContentType="application/vnd.openxmlformats-officedocument.presentationml.slide+xml"/>
  <Override PartName="/ppt/slides/slide7052.xml" ContentType="application/vnd.openxmlformats-officedocument.presentationml.slide+xml"/>
  <Override PartName="/ppt/slides/slide7053.xml" ContentType="application/vnd.openxmlformats-officedocument.presentationml.slide+xml"/>
  <Override PartName="/ppt/slides/slide7054.xml" ContentType="application/vnd.openxmlformats-officedocument.presentationml.slide+xml"/>
  <Override PartName="/ppt/slides/slide7055.xml" ContentType="application/vnd.openxmlformats-officedocument.presentationml.slide+xml"/>
  <Override PartName="/ppt/slides/slide7056.xml" ContentType="application/vnd.openxmlformats-officedocument.presentationml.slide+xml"/>
  <Override PartName="/ppt/slides/slide7057.xml" ContentType="application/vnd.openxmlformats-officedocument.presentationml.slide+xml"/>
  <Override PartName="/ppt/slides/slide7058.xml" ContentType="application/vnd.openxmlformats-officedocument.presentationml.slide+xml"/>
  <Override PartName="/ppt/slides/slide7059.xml" ContentType="application/vnd.openxmlformats-officedocument.presentationml.slide+xml"/>
  <Override PartName="/ppt/slides/slide7060.xml" ContentType="application/vnd.openxmlformats-officedocument.presentationml.slide+xml"/>
  <Override PartName="/ppt/slides/slide7061.xml" ContentType="application/vnd.openxmlformats-officedocument.presentationml.slide+xml"/>
  <Override PartName="/ppt/slides/slide7062.xml" ContentType="application/vnd.openxmlformats-officedocument.presentationml.slide+xml"/>
  <Override PartName="/ppt/slides/slide7063.xml" ContentType="application/vnd.openxmlformats-officedocument.presentationml.slide+xml"/>
  <Override PartName="/ppt/slides/slide7064.xml" ContentType="application/vnd.openxmlformats-officedocument.presentationml.slide+xml"/>
  <Override PartName="/ppt/slides/slide7065.xml" ContentType="application/vnd.openxmlformats-officedocument.presentationml.slide+xml"/>
  <Override PartName="/ppt/slides/slide7066.xml" ContentType="application/vnd.openxmlformats-officedocument.presentationml.slide+xml"/>
  <Override PartName="/ppt/slides/slide7067.xml" ContentType="application/vnd.openxmlformats-officedocument.presentationml.slide+xml"/>
  <Override PartName="/ppt/slides/slide7068.xml" ContentType="application/vnd.openxmlformats-officedocument.presentationml.slide+xml"/>
  <Override PartName="/ppt/slides/slide7069.xml" ContentType="application/vnd.openxmlformats-officedocument.presentationml.slide+xml"/>
  <Override PartName="/ppt/slides/slide7070.xml" ContentType="application/vnd.openxmlformats-officedocument.presentationml.slide+xml"/>
  <Override PartName="/ppt/slides/slide7071.xml" ContentType="application/vnd.openxmlformats-officedocument.presentationml.slide+xml"/>
  <Override PartName="/ppt/slides/slide7072.xml" ContentType="application/vnd.openxmlformats-officedocument.presentationml.slide+xml"/>
  <Override PartName="/ppt/slides/slide7073.xml" ContentType="application/vnd.openxmlformats-officedocument.presentationml.slide+xml"/>
  <Override PartName="/ppt/slides/slide7074.xml" ContentType="application/vnd.openxmlformats-officedocument.presentationml.slide+xml"/>
  <Override PartName="/ppt/slides/slide7075.xml" ContentType="application/vnd.openxmlformats-officedocument.presentationml.slide+xml"/>
  <Override PartName="/ppt/slides/slide7076.xml" ContentType="application/vnd.openxmlformats-officedocument.presentationml.slide+xml"/>
  <Override PartName="/ppt/slides/slide7077.xml" ContentType="application/vnd.openxmlformats-officedocument.presentationml.slide+xml"/>
  <Override PartName="/ppt/slides/slide7078.xml" ContentType="application/vnd.openxmlformats-officedocument.presentationml.slide+xml"/>
  <Override PartName="/ppt/slides/slide7079.xml" ContentType="application/vnd.openxmlformats-officedocument.presentationml.slide+xml"/>
  <Override PartName="/ppt/slides/slide7080.xml" ContentType="application/vnd.openxmlformats-officedocument.presentationml.slide+xml"/>
  <Override PartName="/ppt/slides/slide7081.xml" ContentType="application/vnd.openxmlformats-officedocument.presentationml.slide+xml"/>
  <Override PartName="/ppt/slides/slide7082.xml" ContentType="application/vnd.openxmlformats-officedocument.presentationml.slide+xml"/>
  <Override PartName="/ppt/slides/slide7083.xml" ContentType="application/vnd.openxmlformats-officedocument.presentationml.slide+xml"/>
  <Override PartName="/ppt/slides/slide7084.xml" ContentType="application/vnd.openxmlformats-officedocument.presentationml.slide+xml"/>
  <Override PartName="/ppt/slides/slide7085.xml" ContentType="application/vnd.openxmlformats-officedocument.presentationml.slide+xml"/>
  <Override PartName="/ppt/slides/slide7086.xml" ContentType="application/vnd.openxmlformats-officedocument.presentationml.slide+xml"/>
  <Override PartName="/ppt/slides/slide7087.xml" ContentType="application/vnd.openxmlformats-officedocument.presentationml.slide+xml"/>
  <Override PartName="/ppt/slides/slide7088.xml" ContentType="application/vnd.openxmlformats-officedocument.presentationml.slide+xml"/>
  <Override PartName="/ppt/slides/slide7089.xml" ContentType="application/vnd.openxmlformats-officedocument.presentationml.slide+xml"/>
  <Override PartName="/ppt/slides/slide7090.xml" ContentType="application/vnd.openxmlformats-officedocument.presentationml.slide+xml"/>
  <Override PartName="/ppt/slides/slide7091.xml" ContentType="application/vnd.openxmlformats-officedocument.presentationml.slide+xml"/>
  <Override PartName="/ppt/slides/slide7092.xml" ContentType="application/vnd.openxmlformats-officedocument.presentationml.slide+xml"/>
  <Override PartName="/ppt/slides/slide7093.xml" ContentType="application/vnd.openxmlformats-officedocument.presentationml.slide+xml"/>
  <Override PartName="/ppt/slides/slide7094.xml" ContentType="application/vnd.openxmlformats-officedocument.presentationml.slide+xml"/>
  <Override PartName="/ppt/slides/slide7095.xml" ContentType="application/vnd.openxmlformats-officedocument.presentationml.slide+xml"/>
  <Override PartName="/ppt/slides/slide7096.xml" ContentType="application/vnd.openxmlformats-officedocument.presentationml.slide+xml"/>
  <Override PartName="/ppt/slides/slide7097.xml" ContentType="application/vnd.openxmlformats-officedocument.presentationml.slide+xml"/>
  <Override PartName="/ppt/slides/slide7098.xml" ContentType="application/vnd.openxmlformats-officedocument.presentationml.slide+xml"/>
  <Override PartName="/ppt/slides/slide7099.xml" ContentType="application/vnd.openxmlformats-officedocument.presentationml.slide+xml"/>
  <Override PartName="/ppt/slides/slide7100.xml" ContentType="application/vnd.openxmlformats-officedocument.presentationml.slide+xml"/>
  <Override PartName="/ppt/slides/slide7101.xml" ContentType="application/vnd.openxmlformats-officedocument.presentationml.slide+xml"/>
  <Override PartName="/ppt/slides/slide7102.xml" ContentType="application/vnd.openxmlformats-officedocument.presentationml.slide+xml"/>
  <Override PartName="/ppt/slides/slide7103.xml" ContentType="application/vnd.openxmlformats-officedocument.presentationml.slide+xml"/>
  <Override PartName="/ppt/slides/slide7104.xml" ContentType="application/vnd.openxmlformats-officedocument.presentationml.slide+xml"/>
  <Override PartName="/ppt/slides/slide7105.xml" ContentType="application/vnd.openxmlformats-officedocument.presentationml.slide+xml"/>
  <Override PartName="/ppt/slides/slide7106.xml" ContentType="application/vnd.openxmlformats-officedocument.presentationml.slide+xml"/>
  <Override PartName="/ppt/slides/slide7107.xml" ContentType="application/vnd.openxmlformats-officedocument.presentationml.slide+xml"/>
  <Override PartName="/ppt/slides/slide7108.xml" ContentType="application/vnd.openxmlformats-officedocument.presentationml.slide+xml"/>
  <Override PartName="/ppt/slides/slide7109.xml" ContentType="application/vnd.openxmlformats-officedocument.presentationml.slide+xml"/>
  <Override PartName="/ppt/slides/slide7110.xml" ContentType="application/vnd.openxmlformats-officedocument.presentationml.slide+xml"/>
  <Override PartName="/ppt/slides/slide7111.xml" ContentType="application/vnd.openxmlformats-officedocument.presentationml.slide+xml"/>
  <Override PartName="/ppt/slides/slide7112.xml" ContentType="application/vnd.openxmlformats-officedocument.presentationml.slide+xml"/>
  <Override PartName="/ppt/slides/slide7113.xml" ContentType="application/vnd.openxmlformats-officedocument.presentationml.slide+xml"/>
  <Override PartName="/ppt/slides/slide7114.xml" ContentType="application/vnd.openxmlformats-officedocument.presentationml.slide+xml"/>
  <Override PartName="/ppt/slides/slide7115.xml" ContentType="application/vnd.openxmlformats-officedocument.presentationml.slide+xml"/>
  <Override PartName="/ppt/slides/slide7116.xml" ContentType="application/vnd.openxmlformats-officedocument.presentationml.slide+xml"/>
  <Override PartName="/ppt/slides/slide7117.xml" ContentType="application/vnd.openxmlformats-officedocument.presentationml.slide+xml"/>
  <Override PartName="/ppt/slides/slide7118.xml" ContentType="application/vnd.openxmlformats-officedocument.presentationml.slide+xml"/>
  <Override PartName="/ppt/slides/slide7119.xml" ContentType="application/vnd.openxmlformats-officedocument.presentationml.slide+xml"/>
  <Override PartName="/ppt/slides/slide7120.xml" ContentType="application/vnd.openxmlformats-officedocument.presentationml.slide+xml"/>
  <Override PartName="/ppt/slides/slide7121.xml" ContentType="application/vnd.openxmlformats-officedocument.presentationml.slide+xml"/>
  <Override PartName="/ppt/slides/slide7122.xml" ContentType="application/vnd.openxmlformats-officedocument.presentationml.slide+xml"/>
  <Override PartName="/ppt/slides/slide7123.xml" ContentType="application/vnd.openxmlformats-officedocument.presentationml.slide+xml"/>
  <Override PartName="/ppt/slides/slide7124.xml" ContentType="application/vnd.openxmlformats-officedocument.presentationml.slide+xml"/>
  <Override PartName="/ppt/slides/slide7125.xml" ContentType="application/vnd.openxmlformats-officedocument.presentationml.slide+xml"/>
  <Override PartName="/ppt/slides/slide7126.xml" ContentType="application/vnd.openxmlformats-officedocument.presentationml.slide+xml"/>
  <Override PartName="/ppt/slides/slide7127.xml" ContentType="application/vnd.openxmlformats-officedocument.presentationml.slide+xml"/>
  <Override PartName="/ppt/slides/slide7128.xml" ContentType="application/vnd.openxmlformats-officedocument.presentationml.slide+xml"/>
  <Override PartName="/ppt/slides/slide7129.xml" ContentType="application/vnd.openxmlformats-officedocument.presentationml.slide+xml"/>
  <Override PartName="/ppt/slides/slide7130.xml" ContentType="application/vnd.openxmlformats-officedocument.presentationml.slide+xml"/>
  <Override PartName="/ppt/slides/slide7131.xml" ContentType="application/vnd.openxmlformats-officedocument.presentationml.slide+xml"/>
  <Override PartName="/ppt/slides/slide7132.xml" ContentType="application/vnd.openxmlformats-officedocument.presentationml.slide+xml"/>
  <Override PartName="/ppt/slides/slide7133.xml" ContentType="application/vnd.openxmlformats-officedocument.presentationml.slide+xml"/>
  <Override PartName="/ppt/slides/slide7134.xml" ContentType="application/vnd.openxmlformats-officedocument.presentationml.slide+xml"/>
  <Override PartName="/ppt/slides/slide7135.xml" ContentType="application/vnd.openxmlformats-officedocument.presentationml.slide+xml"/>
  <Override PartName="/ppt/slides/slide7136.xml" ContentType="application/vnd.openxmlformats-officedocument.presentationml.slide+xml"/>
  <Override PartName="/ppt/slides/slide7137.xml" ContentType="application/vnd.openxmlformats-officedocument.presentationml.slide+xml"/>
  <Override PartName="/ppt/slides/slide7138.xml" ContentType="application/vnd.openxmlformats-officedocument.presentationml.slide+xml"/>
  <Override PartName="/ppt/slides/slide7139.xml" ContentType="application/vnd.openxmlformats-officedocument.presentationml.slide+xml"/>
  <Override PartName="/ppt/slides/slide7140.xml" ContentType="application/vnd.openxmlformats-officedocument.presentationml.slide+xml"/>
  <Override PartName="/ppt/slides/slide7141.xml" ContentType="application/vnd.openxmlformats-officedocument.presentationml.slide+xml"/>
  <Override PartName="/ppt/slides/slide7142.xml" ContentType="application/vnd.openxmlformats-officedocument.presentationml.slide+xml"/>
  <Override PartName="/ppt/slides/slide7143.xml" ContentType="application/vnd.openxmlformats-officedocument.presentationml.slide+xml"/>
  <Override PartName="/ppt/slides/slide7144.xml" ContentType="application/vnd.openxmlformats-officedocument.presentationml.slide+xml"/>
  <Override PartName="/ppt/slides/slide7145.xml" ContentType="application/vnd.openxmlformats-officedocument.presentationml.slide+xml"/>
  <Override PartName="/ppt/slides/slide7146.xml" ContentType="application/vnd.openxmlformats-officedocument.presentationml.slide+xml"/>
  <Override PartName="/ppt/slides/slide7147.xml" ContentType="application/vnd.openxmlformats-officedocument.presentationml.slide+xml"/>
  <Override PartName="/ppt/slides/slide7148.xml" ContentType="application/vnd.openxmlformats-officedocument.presentationml.slide+xml"/>
  <Override PartName="/ppt/slides/slide7149.xml" ContentType="application/vnd.openxmlformats-officedocument.presentationml.slide+xml"/>
  <Override PartName="/ppt/slides/slide7150.xml" ContentType="application/vnd.openxmlformats-officedocument.presentationml.slide+xml"/>
  <Override PartName="/ppt/slides/slide7151.xml" ContentType="application/vnd.openxmlformats-officedocument.presentationml.slide+xml"/>
  <Override PartName="/ppt/slides/slide7152.xml" ContentType="application/vnd.openxmlformats-officedocument.presentationml.slide+xml"/>
  <Override PartName="/ppt/slides/slide7153.xml" ContentType="application/vnd.openxmlformats-officedocument.presentationml.slide+xml"/>
  <Override PartName="/ppt/slides/slide7154.xml" ContentType="application/vnd.openxmlformats-officedocument.presentationml.slide+xml"/>
  <Override PartName="/ppt/slides/slide7155.xml" ContentType="application/vnd.openxmlformats-officedocument.presentationml.slide+xml"/>
  <Override PartName="/ppt/slides/slide7156.xml" ContentType="application/vnd.openxmlformats-officedocument.presentationml.slide+xml"/>
  <Override PartName="/ppt/slides/slide7157.xml" ContentType="application/vnd.openxmlformats-officedocument.presentationml.slide+xml"/>
  <Override PartName="/ppt/slides/slide7158.xml" ContentType="application/vnd.openxmlformats-officedocument.presentationml.slide+xml"/>
  <Override PartName="/ppt/slides/slide7159.xml" ContentType="application/vnd.openxmlformats-officedocument.presentationml.slide+xml"/>
  <Override PartName="/ppt/slides/slide7160.xml" ContentType="application/vnd.openxmlformats-officedocument.presentationml.slide+xml"/>
  <Override PartName="/ppt/slides/slide7161.xml" ContentType="application/vnd.openxmlformats-officedocument.presentationml.slide+xml"/>
  <Override PartName="/ppt/slides/slide7162.xml" ContentType="application/vnd.openxmlformats-officedocument.presentationml.slide+xml"/>
  <Override PartName="/ppt/slides/slide7163.xml" ContentType="application/vnd.openxmlformats-officedocument.presentationml.slide+xml"/>
  <Override PartName="/ppt/slides/slide7164.xml" ContentType="application/vnd.openxmlformats-officedocument.presentationml.slide+xml"/>
  <Override PartName="/ppt/slides/slide7165.xml" ContentType="application/vnd.openxmlformats-officedocument.presentationml.slide+xml"/>
  <Override PartName="/ppt/slides/slide7166.xml" ContentType="application/vnd.openxmlformats-officedocument.presentationml.slide+xml"/>
  <Override PartName="/ppt/slides/slide7167.xml" ContentType="application/vnd.openxmlformats-officedocument.presentationml.slide+xml"/>
  <Override PartName="/ppt/slides/slide7168.xml" ContentType="application/vnd.openxmlformats-officedocument.presentationml.slide+xml"/>
  <Override PartName="/ppt/slides/slide7169.xml" ContentType="application/vnd.openxmlformats-officedocument.presentationml.slide+xml"/>
  <Override PartName="/ppt/slides/slide7170.xml" ContentType="application/vnd.openxmlformats-officedocument.presentationml.slide+xml"/>
  <Override PartName="/ppt/slides/slide7171.xml" ContentType="application/vnd.openxmlformats-officedocument.presentationml.slide+xml"/>
  <Override PartName="/ppt/slides/slide7172.xml" ContentType="application/vnd.openxmlformats-officedocument.presentationml.slide+xml"/>
  <Override PartName="/ppt/slides/slide7173.xml" ContentType="application/vnd.openxmlformats-officedocument.presentationml.slide+xml"/>
  <Override PartName="/ppt/slides/slide7174.xml" ContentType="application/vnd.openxmlformats-officedocument.presentationml.slide+xml"/>
  <Override PartName="/ppt/slides/slide7175.xml" ContentType="application/vnd.openxmlformats-officedocument.presentationml.slide+xml"/>
  <Override PartName="/ppt/slides/slide7176.xml" ContentType="application/vnd.openxmlformats-officedocument.presentationml.slide+xml"/>
  <Override PartName="/ppt/slides/slide7177.xml" ContentType="application/vnd.openxmlformats-officedocument.presentationml.slide+xml"/>
  <Override PartName="/ppt/slides/slide7178.xml" ContentType="application/vnd.openxmlformats-officedocument.presentationml.slide+xml"/>
  <Override PartName="/ppt/slides/slide7179.xml" ContentType="application/vnd.openxmlformats-officedocument.presentationml.slide+xml"/>
  <Override PartName="/ppt/slides/slide7180.xml" ContentType="application/vnd.openxmlformats-officedocument.presentationml.slide+xml"/>
  <Override PartName="/ppt/slides/slide7181.xml" ContentType="application/vnd.openxmlformats-officedocument.presentationml.slide+xml"/>
  <Override PartName="/ppt/slides/slide7182.xml" ContentType="application/vnd.openxmlformats-officedocument.presentationml.slide+xml"/>
  <Override PartName="/ppt/slides/slide7183.xml" ContentType="application/vnd.openxmlformats-officedocument.presentationml.slide+xml"/>
  <Override PartName="/ppt/slides/slide7184.xml" ContentType="application/vnd.openxmlformats-officedocument.presentationml.slide+xml"/>
  <Override PartName="/ppt/slides/slide7185.xml" ContentType="application/vnd.openxmlformats-officedocument.presentationml.slide+xml"/>
  <Override PartName="/ppt/slides/slide7186.xml" ContentType="application/vnd.openxmlformats-officedocument.presentationml.slide+xml"/>
  <Override PartName="/ppt/slides/slide7187.xml" ContentType="application/vnd.openxmlformats-officedocument.presentationml.slide+xml"/>
  <Override PartName="/ppt/slides/slide7188.xml" ContentType="application/vnd.openxmlformats-officedocument.presentationml.slide+xml"/>
  <Override PartName="/ppt/slides/slide7189.xml" ContentType="application/vnd.openxmlformats-officedocument.presentationml.slide+xml"/>
  <Override PartName="/ppt/slides/slide7190.xml" ContentType="application/vnd.openxmlformats-officedocument.presentationml.slide+xml"/>
  <Override PartName="/ppt/slides/slide7191.xml" ContentType="application/vnd.openxmlformats-officedocument.presentationml.slide+xml"/>
  <Override PartName="/ppt/slides/slide7192.xml" ContentType="application/vnd.openxmlformats-officedocument.presentationml.slide+xml"/>
  <Override PartName="/ppt/slides/slide7193.xml" ContentType="application/vnd.openxmlformats-officedocument.presentationml.slide+xml"/>
  <Override PartName="/ppt/slides/slide7194.xml" ContentType="application/vnd.openxmlformats-officedocument.presentationml.slide+xml"/>
  <Override PartName="/ppt/slides/slide7195.xml" ContentType="application/vnd.openxmlformats-officedocument.presentationml.slide+xml"/>
  <Override PartName="/ppt/slides/slide7196.xml" ContentType="application/vnd.openxmlformats-officedocument.presentationml.slide+xml"/>
  <Override PartName="/ppt/slides/slide7197.xml" ContentType="application/vnd.openxmlformats-officedocument.presentationml.slide+xml"/>
  <Override PartName="/ppt/slides/slide7198.xml" ContentType="application/vnd.openxmlformats-officedocument.presentationml.slide+xml"/>
  <Override PartName="/ppt/slides/slide7199.xml" ContentType="application/vnd.openxmlformats-officedocument.presentationml.slide+xml"/>
  <Override PartName="/ppt/slides/slide7200.xml" ContentType="application/vnd.openxmlformats-officedocument.presentationml.slide+xml"/>
  <Override PartName="/ppt/slides/slide7201.xml" ContentType="application/vnd.openxmlformats-officedocument.presentationml.slide+xml"/>
  <Override PartName="/ppt/slides/slide7202.xml" ContentType="application/vnd.openxmlformats-officedocument.presentationml.slide+xml"/>
  <Override PartName="/ppt/slides/slide7203.xml" ContentType="application/vnd.openxmlformats-officedocument.presentationml.slide+xml"/>
  <Override PartName="/ppt/slides/slide7204.xml" ContentType="application/vnd.openxmlformats-officedocument.presentationml.slide+xml"/>
  <Override PartName="/ppt/slides/slide7205.xml" ContentType="application/vnd.openxmlformats-officedocument.presentationml.slide+xml"/>
  <Override PartName="/ppt/slides/slide7206.xml" ContentType="application/vnd.openxmlformats-officedocument.presentationml.slide+xml"/>
  <Override PartName="/ppt/slides/slide7207.xml" ContentType="application/vnd.openxmlformats-officedocument.presentationml.slide+xml"/>
  <Override PartName="/ppt/slides/slide7208.xml" ContentType="application/vnd.openxmlformats-officedocument.presentationml.slide+xml"/>
  <Override PartName="/ppt/slides/slide7209.xml" ContentType="application/vnd.openxmlformats-officedocument.presentationml.slide+xml"/>
  <Override PartName="/ppt/slides/slide7210.xml" ContentType="application/vnd.openxmlformats-officedocument.presentationml.slide+xml"/>
  <Override PartName="/ppt/slides/slide7211.xml" ContentType="application/vnd.openxmlformats-officedocument.presentationml.slide+xml"/>
  <Override PartName="/ppt/slides/slide7212.xml" ContentType="application/vnd.openxmlformats-officedocument.presentationml.slide+xml"/>
  <Override PartName="/ppt/slides/slide7213.xml" ContentType="application/vnd.openxmlformats-officedocument.presentationml.slide+xml"/>
  <Override PartName="/ppt/slides/slide7214.xml" ContentType="application/vnd.openxmlformats-officedocument.presentationml.slide+xml"/>
  <Override PartName="/ppt/slides/slide7215.xml" ContentType="application/vnd.openxmlformats-officedocument.presentationml.slide+xml"/>
  <Override PartName="/ppt/slides/slide7216.xml" ContentType="application/vnd.openxmlformats-officedocument.presentationml.slide+xml"/>
  <Override PartName="/ppt/slides/slide7217.xml" ContentType="application/vnd.openxmlformats-officedocument.presentationml.slide+xml"/>
  <Override PartName="/ppt/slides/slide7218.xml" ContentType="application/vnd.openxmlformats-officedocument.presentationml.slide+xml"/>
  <Override PartName="/ppt/slides/slide7219.xml" ContentType="application/vnd.openxmlformats-officedocument.presentationml.slide+xml"/>
  <Override PartName="/ppt/slides/slide7220.xml" ContentType="application/vnd.openxmlformats-officedocument.presentationml.slide+xml"/>
  <Override PartName="/ppt/slides/slide7221.xml" ContentType="application/vnd.openxmlformats-officedocument.presentationml.slide+xml"/>
  <Override PartName="/ppt/slides/slide7222.xml" ContentType="application/vnd.openxmlformats-officedocument.presentationml.slide+xml"/>
  <Override PartName="/ppt/slides/slide7223.xml" ContentType="application/vnd.openxmlformats-officedocument.presentationml.slide+xml"/>
  <Override PartName="/ppt/slides/slide7224.xml" ContentType="application/vnd.openxmlformats-officedocument.presentationml.slide+xml"/>
  <Override PartName="/ppt/slides/slide7225.xml" ContentType="application/vnd.openxmlformats-officedocument.presentationml.slide+xml"/>
  <Override PartName="/ppt/slides/slide7226.xml" ContentType="application/vnd.openxmlformats-officedocument.presentationml.slide+xml"/>
  <Override PartName="/ppt/slides/slide7227.xml" ContentType="application/vnd.openxmlformats-officedocument.presentationml.slide+xml"/>
  <Override PartName="/ppt/slides/slide7228.xml" ContentType="application/vnd.openxmlformats-officedocument.presentationml.slide+xml"/>
  <Override PartName="/ppt/slides/slide7229.xml" ContentType="application/vnd.openxmlformats-officedocument.presentationml.slide+xml"/>
  <Override PartName="/ppt/slides/slide7230.xml" ContentType="application/vnd.openxmlformats-officedocument.presentationml.slide+xml"/>
  <Override PartName="/ppt/slides/slide7231.xml" ContentType="application/vnd.openxmlformats-officedocument.presentationml.slide+xml"/>
  <Override PartName="/ppt/slides/slide7232.xml" ContentType="application/vnd.openxmlformats-officedocument.presentationml.slide+xml"/>
  <Override PartName="/ppt/slides/slide7233.xml" ContentType="application/vnd.openxmlformats-officedocument.presentationml.slide+xml"/>
  <Override PartName="/ppt/slides/slide7234.xml" ContentType="application/vnd.openxmlformats-officedocument.presentationml.slide+xml"/>
  <Override PartName="/ppt/slides/slide7235.xml" ContentType="application/vnd.openxmlformats-officedocument.presentationml.slide+xml"/>
  <Override PartName="/ppt/slides/slide7236.xml" ContentType="application/vnd.openxmlformats-officedocument.presentationml.slide+xml"/>
  <Override PartName="/ppt/slides/slide7237.xml" ContentType="application/vnd.openxmlformats-officedocument.presentationml.slide+xml"/>
  <Override PartName="/ppt/slides/slide7238.xml" ContentType="application/vnd.openxmlformats-officedocument.presentationml.slide+xml"/>
  <Override PartName="/ppt/slides/slide7239.xml" ContentType="application/vnd.openxmlformats-officedocument.presentationml.slide+xml"/>
  <Override PartName="/ppt/slides/slide7240.xml" ContentType="application/vnd.openxmlformats-officedocument.presentationml.slide+xml"/>
  <Override PartName="/ppt/slides/slide7241.xml" ContentType="application/vnd.openxmlformats-officedocument.presentationml.slide+xml"/>
  <Override PartName="/ppt/slides/slide7242.xml" ContentType="application/vnd.openxmlformats-officedocument.presentationml.slide+xml"/>
  <Override PartName="/ppt/slides/slide7243.xml" ContentType="application/vnd.openxmlformats-officedocument.presentationml.slide+xml"/>
  <Override PartName="/ppt/slides/slide7244.xml" ContentType="application/vnd.openxmlformats-officedocument.presentationml.slide+xml"/>
  <Override PartName="/ppt/slides/slide7245.xml" ContentType="application/vnd.openxmlformats-officedocument.presentationml.slide+xml"/>
  <Override PartName="/ppt/slides/slide7246.xml" ContentType="application/vnd.openxmlformats-officedocument.presentationml.slide+xml"/>
  <Override PartName="/ppt/slides/slide7247.xml" ContentType="application/vnd.openxmlformats-officedocument.presentationml.slide+xml"/>
  <Override PartName="/ppt/slides/slide7248.xml" ContentType="application/vnd.openxmlformats-officedocument.presentationml.slide+xml"/>
  <Override PartName="/ppt/slides/slide7249.xml" ContentType="application/vnd.openxmlformats-officedocument.presentationml.slide+xml"/>
  <Override PartName="/ppt/slides/slide7250.xml" ContentType="application/vnd.openxmlformats-officedocument.presentationml.slide+xml"/>
  <Override PartName="/ppt/slides/slide7251.xml" ContentType="application/vnd.openxmlformats-officedocument.presentationml.slide+xml"/>
  <Override PartName="/ppt/slides/slide7252.xml" ContentType="application/vnd.openxmlformats-officedocument.presentationml.slide+xml"/>
  <Override PartName="/ppt/slides/slide7253.xml" ContentType="application/vnd.openxmlformats-officedocument.presentationml.slide+xml"/>
  <Override PartName="/ppt/slides/slide7254.xml" ContentType="application/vnd.openxmlformats-officedocument.presentationml.slide+xml"/>
  <Override PartName="/ppt/slides/slide7255.xml" ContentType="application/vnd.openxmlformats-officedocument.presentationml.slide+xml"/>
  <Override PartName="/ppt/slides/slide7256.xml" ContentType="application/vnd.openxmlformats-officedocument.presentationml.slide+xml"/>
  <Override PartName="/ppt/slides/slide7257.xml" ContentType="application/vnd.openxmlformats-officedocument.presentationml.slide+xml"/>
  <Override PartName="/ppt/slides/slide7258.xml" ContentType="application/vnd.openxmlformats-officedocument.presentationml.slide+xml"/>
  <Override PartName="/ppt/slides/slide7259.xml" ContentType="application/vnd.openxmlformats-officedocument.presentationml.slide+xml"/>
  <Override PartName="/ppt/slides/slide7260.xml" ContentType="application/vnd.openxmlformats-officedocument.presentationml.slide+xml"/>
  <Override PartName="/ppt/slides/slide7261.xml" ContentType="application/vnd.openxmlformats-officedocument.presentationml.slide+xml"/>
  <Override PartName="/ppt/slides/slide7262.xml" ContentType="application/vnd.openxmlformats-officedocument.presentationml.slide+xml"/>
  <Override PartName="/ppt/slides/slide7263.xml" ContentType="application/vnd.openxmlformats-officedocument.presentationml.slide+xml"/>
  <Override PartName="/ppt/slides/slide7264.xml" ContentType="application/vnd.openxmlformats-officedocument.presentationml.slide+xml"/>
  <Override PartName="/ppt/slides/slide7265.xml" ContentType="application/vnd.openxmlformats-officedocument.presentationml.slide+xml"/>
  <Override PartName="/ppt/slides/slide7266.xml" ContentType="application/vnd.openxmlformats-officedocument.presentationml.slide+xml"/>
  <Override PartName="/ppt/slides/slide7267.xml" ContentType="application/vnd.openxmlformats-officedocument.presentationml.slide+xml"/>
  <Override PartName="/ppt/slides/slide7268.xml" ContentType="application/vnd.openxmlformats-officedocument.presentationml.slide+xml"/>
  <Override PartName="/ppt/slides/slide7269.xml" ContentType="application/vnd.openxmlformats-officedocument.presentationml.slide+xml"/>
  <Override PartName="/ppt/slides/slide7270.xml" ContentType="application/vnd.openxmlformats-officedocument.presentationml.slide+xml"/>
  <Override PartName="/ppt/slides/slide7271.xml" ContentType="application/vnd.openxmlformats-officedocument.presentationml.slide+xml"/>
  <Override PartName="/ppt/slides/slide7272.xml" ContentType="application/vnd.openxmlformats-officedocument.presentationml.slide+xml"/>
  <Override PartName="/ppt/slides/slide7273.xml" ContentType="application/vnd.openxmlformats-officedocument.presentationml.slide+xml"/>
  <Override PartName="/ppt/slides/slide7274.xml" ContentType="application/vnd.openxmlformats-officedocument.presentationml.slide+xml"/>
  <Override PartName="/ppt/slides/slide7275.xml" ContentType="application/vnd.openxmlformats-officedocument.presentationml.slide+xml"/>
  <Override PartName="/ppt/slides/slide7276.xml" ContentType="application/vnd.openxmlformats-officedocument.presentationml.slide+xml"/>
  <Override PartName="/ppt/slides/slide7277.xml" ContentType="application/vnd.openxmlformats-officedocument.presentationml.slide+xml"/>
  <Override PartName="/ppt/slides/slide7278.xml" ContentType="application/vnd.openxmlformats-officedocument.presentationml.slide+xml"/>
  <Override PartName="/ppt/slides/slide7279.xml" ContentType="application/vnd.openxmlformats-officedocument.presentationml.slide+xml"/>
  <Override PartName="/ppt/slides/slide7280.xml" ContentType="application/vnd.openxmlformats-officedocument.presentationml.slide+xml"/>
  <Override PartName="/ppt/slides/slide7281.xml" ContentType="application/vnd.openxmlformats-officedocument.presentationml.slide+xml"/>
  <Override PartName="/ppt/slides/slide7282.xml" ContentType="application/vnd.openxmlformats-officedocument.presentationml.slide+xml"/>
  <Override PartName="/ppt/slides/slide7283.xml" ContentType="application/vnd.openxmlformats-officedocument.presentationml.slide+xml"/>
  <Override PartName="/ppt/slides/slide7284.xml" ContentType="application/vnd.openxmlformats-officedocument.presentationml.slide+xml"/>
  <Override PartName="/ppt/slides/slide7285.xml" ContentType="application/vnd.openxmlformats-officedocument.presentationml.slide+xml"/>
  <Override PartName="/ppt/slides/slide7286.xml" ContentType="application/vnd.openxmlformats-officedocument.presentationml.slide+xml"/>
  <Override PartName="/ppt/slides/slide7287.xml" ContentType="application/vnd.openxmlformats-officedocument.presentationml.slide+xml"/>
  <Override PartName="/ppt/slides/slide7288.xml" ContentType="application/vnd.openxmlformats-officedocument.presentationml.slide+xml"/>
  <Override PartName="/ppt/slides/slide7289.xml" ContentType="application/vnd.openxmlformats-officedocument.presentationml.slide+xml"/>
  <Override PartName="/ppt/slides/slide7290.xml" ContentType="application/vnd.openxmlformats-officedocument.presentationml.slide+xml"/>
  <Override PartName="/ppt/slides/slide7291.xml" ContentType="application/vnd.openxmlformats-officedocument.presentationml.slide+xml"/>
  <Override PartName="/ppt/slides/slide7292.xml" ContentType="application/vnd.openxmlformats-officedocument.presentationml.slide+xml"/>
  <Override PartName="/ppt/slides/slide7293.xml" ContentType="application/vnd.openxmlformats-officedocument.presentationml.slide+xml"/>
  <Override PartName="/ppt/slides/slide7294.xml" ContentType="application/vnd.openxmlformats-officedocument.presentationml.slide+xml"/>
  <Override PartName="/ppt/slides/slide7295.xml" ContentType="application/vnd.openxmlformats-officedocument.presentationml.slide+xml"/>
  <Override PartName="/ppt/slides/slide7296.xml" ContentType="application/vnd.openxmlformats-officedocument.presentationml.slide+xml"/>
  <Override PartName="/ppt/slides/slide7297.xml" ContentType="application/vnd.openxmlformats-officedocument.presentationml.slide+xml"/>
  <Override PartName="/ppt/slides/slide7298.xml" ContentType="application/vnd.openxmlformats-officedocument.presentationml.slide+xml"/>
  <Override PartName="/ppt/slides/slide7299.xml" ContentType="application/vnd.openxmlformats-officedocument.presentationml.slide+xml"/>
  <Override PartName="/ppt/slides/slide7300.xml" ContentType="application/vnd.openxmlformats-officedocument.presentationml.slide+xml"/>
  <Override PartName="/ppt/slides/slide7301.xml" ContentType="application/vnd.openxmlformats-officedocument.presentationml.slide+xml"/>
  <Override PartName="/ppt/slides/slide7302.xml" ContentType="application/vnd.openxmlformats-officedocument.presentationml.slide+xml"/>
  <Override PartName="/ppt/slides/slide7303.xml" ContentType="application/vnd.openxmlformats-officedocument.presentationml.slide+xml"/>
  <Override PartName="/ppt/slides/slide7304.xml" ContentType="application/vnd.openxmlformats-officedocument.presentationml.slide+xml"/>
  <Override PartName="/ppt/slides/slide7305.xml" ContentType="application/vnd.openxmlformats-officedocument.presentationml.slide+xml"/>
  <Override PartName="/ppt/slides/slide7306.xml" ContentType="application/vnd.openxmlformats-officedocument.presentationml.slide+xml"/>
  <Override PartName="/ppt/slides/slide7307.xml" ContentType="application/vnd.openxmlformats-officedocument.presentationml.slide+xml"/>
  <Override PartName="/ppt/slides/slide7308.xml" ContentType="application/vnd.openxmlformats-officedocument.presentationml.slide+xml"/>
  <Override PartName="/ppt/slides/slide7309.xml" ContentType="application/vnd.openxmlformats-officedocument.presentationml.slide+xml"/>
  <Override PartName="/ppt/slides/slide7310.xml" ContentType="application/vnd.openxmlformats-officedocument.presentationml.slide+xml"/>
  <Override PartName="/ppt/slides/slide7311.xml" ContentType="application/vnd.openxmlformats-officedocument.presentationml.slide+xml"/>
  <Override PartName="/ppt/slides/slide7312.xml" ContentType="application/vnd.openxmlformats-officedocument.presentationml.slide+xml"/>
  <Override PartName="/ppt/slides/slide7313.xml" ContentType="application/vnd.openxmlformats-officedocument.presentationml.slide+xml"/>
  <Override PartName="/ppt/slides/slide7314.xml" ContentType="application/vnd.openxmlformats-officedocument.presentationml.slide+xml"/>
  <Override PartName="/ppt/slides/slide7315.xml" ContentType="application/vnd.openxmlformats-officedocument.presentationml.slide+xml"/>
  <Override PartName="/ppt/slides/slide7316.xml" ContentType="application/vnd.openxmlformats-officedocument.presentationml.slide+xml"/>
  <Override PartName="/ppt/slides/slide7317.xml" ContentType="application/vnd.openxmlformats-officedocument.presentationml.slide+xml"/>
  <Override PartName="/ppt/slides/slide7318.xml" ContentType="application/vnd.openxmlformats-officedocument.presentationml.slide+xml"/>
  <Override PartName="/ppt/slides/slide7319.xml" ContentType="application/vnd.openxmlformats-officedocument.presentationml.slide+xml"/>
  <Override PartName="/ppt/slides/slide7320.xml" ContentType="application/vnd.openxmlformats-officedocument.presentationml.slide+xml"/>
  <Override PartName="/ppt/slides/slide7321.xml" ContentType="application/vnd.openxmlformats-officedocument.presentationml.slide+xml"/>
  <Override PartName="/ppt/slides/slide7322.xml" ContentType="application/vnd.openxmlformats-officedocument.presentationml.slide+xml"/>
  <Override PartName="/ppt/slides/slide7323.xml" ContentType="application/vnd.openxmlformats-officedocument.presentationml.slide+xml"/>
  <Override PartName="/ppt/slides/slide7324.xml" ContentType="application/vnd.openxmlformats-officedocument.presentationml.slide+xml"/>
  <Override PartName="/ppt/slides/slide7325.xml" ContentType="application/vnd.openxmlformats-officedocument.presentationml.slide+xml"/>
  <Override PartName="/ppt/slides/slide7326.xml" ContentType="application/vnd.openxmlformats-officedocument.presentationml.slide+xml"/>
  <Override PartName="/ppt/slides/slide7327.xml" ContentType="application/vnd.openxmlformats-officedocument.presentationml.slide+xml"/>
  <Override PartName="/ppt/slides/slide7328.xml" ContentType="application/vnd.openxmlformats-officedocument.presentationml.slide+xml"/>
  <Override PartName="/ppt/slides/slide7329.xml" ContentType="application/vnd.openxmlformats-officedocument.presentationml.slide+xml"/>
  <Override PartName="/ppt/slides/slide7330.xml" ContentType="application/vnd.openxmlformats-officedocument.presentationml.slide+xml"/>
  <Override PartName="/ppt/slides/slide7331.xml" ContentType="application/vnd.openxmlformats-officedocument.presentationml.slide+xml"/>
  <Override PartName="/ppt/slides/slide7332.xml" ContentType="application/vnd.openxmlformats-officedocument.presentationml.slide+xml"/>
  <Override PartName="/ppt/slides/slide7333.xml" ContentType="application/vnd.openxmlformats-officedocument.presentationml.slide+xml"/>
  <Override PartName="/ppt/slides/slide7334.xml" ContentType="application/vnd.openxmlformats-officedocument.presentationml.slide+xml"/>
  <Override PartName="/ppt/slides/slide7335.xml" ContentType="application/vnd.openxmlformats-officedocument.presentationml.slide+xml"/>
  <Override PartName="/ppt/slides/slide7336.xml" ContentType="application/vnd.openxmlformats-officedocument.presentationml.slide+xml"/>
  <Override PartName="/ppt/slides/slide7337.xml" ContentType="application/vnd.openxmlformats-officedocument.presentationml.slide+xml"/>
  <Override PartName="/ppt/slides/slide7338.xml" ContentType="application/vnd.openxmlformats-officedocument.presentationml.slide+xml"/>
  <Override PartName="/ppt/slides/slide7339.xml" ContentType="application/vnd.openxmlformats-officedocument.presentationml.slide+xml"/>
  <Override PartName="/ppt/slides/slide7340.xml" ContentType="application/vnd.openxmlformats-officedocument.presentationml.slide+xml"/>
  <Override PartName="/ppt/slides/slide7341.xml" ContentType="application/vnd.openxmlformats-officedocument.presentationml.slide+xml"/>
  <Override PartName="/ppt/slides/slide7342.xml" ContentType="application/vnd.openxmlformats-officedocument.presentationml.slide+xml"/>
  <Override PartName="/ppt/slides/slide7343.xml" ContentType="application/vnd.openxmlformats-officedocument.presentationml.slide+xml"/>
  <Override PartName="/ppt/slides/slide7344.xml" ContentType="application/vnd.openxmlformats-officedocument.presentationml.slide+xml"/>
  <Override PartName="/ppt/slides/slide7345.xml" ContentType="application/vnd.openxmlformats-officedocument.presentationml.slide+xml"/>
  <Override PartName="/ppt/slides/slide7346.xml" ContentType="application/vnd.openxmlformats-officedocument.presentationml.slide+xml"/>
  <Override PartName="/ppt/slides/slide7347.xml" ContentType="application/vnd.openxmlformats-officedocument.presentationml.slide+xml"/>
  <Override PartName="/ppt/slides/slide7348.xml" ContentType="application/vnd.openxmlformats-officedocument.presentationml.slide+xml"/>
  <Override PartName="/ppt/slides/slide7349.xml" ContentType="application/vnd.openxmlformats-officedocument.presentationml.slide+xml"/>
  <Override PartName="/ppt/slides/slide7350.xml" ContentType="application/vnd.openxmlformats-officedocument.presentationml.slide+xml"/>
  <Override PartName="/ppt/slides/slide7351.xml" ContentType="application/vnd.openxmlformats-officedocument.presentationml.slide+xml"/>
  <Override PartName="/ppt/slides/slide7352.xml" ContentType="application/vnd.openxmlformats-officedocument.presentationml.slide+xml"/>
  <Override PartName="/ppt/slides/slide7353.xml" ContentType="application/vnd.openxmlformats-officedocument.presentationml.slide+xml"/>
  <Override PartName="/ppt/slides/slide7354.xml" ContentType="application/vnd.openxmlformats-officedocument.presentationml.slide+xml"/>
  <Override PartName="/ppt/slides/slide7355.xml" ContentType="application/vnd.openxmlformats-officedocument.presentationml.slide+xml"/>
  <Override PartName="/ppt/slides/slide7356.xml" ContentType="application/vnd.openxmlformats-officedocument.presentationml.slide+xml"/>
  <Override PartName="/ppt/slides/slide7357.xml" ContentType="application/vnd.openxmlformats-officedocument.presentationml.slide+xml"/>
  <Override PartName="/ppt/slides/slide7358.xml" ContentType="application/vnd.openxmlformats-officedocument.presentationml.slide+xml"/>
  <Override PartName="/ppt/slides/slide7359.xml" ContentType="application/vnd.openxmlformats-officedocument.presentationml.slide+xml"/>
  <Override PartName="/ppt/slides/slide7360.xml" ContentType="application/vnd.openxmlformats-officedocument.presentationml.slide+xml"/>
  <Override PartName="/ppt/slides/slide7361.xml" ContentType="application/vnd.openxmlformats-officedocument.presentationml.slide+xml"/>
  <Override PartName="/ppt/slides/slide7362.xml" ContentType="application/vnd.openxmlformats-officedocument.presentationml.slide+xml"/>
  <Override PartName="/ppt/slides/slide7363.xml" ContentType="application/vnd.openxmlformats-officedocument.presentationml.slide+xml"/>
  <Override PartName="/ppt/slides/slide7364.xml" ContentType="application/vnd.openxmlformats-officedocument.presentationml.slide+xml"/>
  <Override PartName="/ppt/slides/slide7365.xml" ContentType="application/vnd.openxmlformats-officedocument.presentationml.slide+xml"/>
  <Override PartName="/ppt/slides/slide7366.xml" ContentType="application/vnd.openxmlformats-officedocument.presentationml.slide+xml"/>
  <Override PartName="/ppt/slides/slide7367.xml" ContentType="application/vnd.openxmlformats-officedocument.presentationml.slide+xml"/>
  <Override PartName="/ppt/slides/slide7368.xml" ContentType="application/vnd.openxmlformats-officedocument.presentationml.slide+xml"/>
  <Override PartName="/ppt/slides/slide7369.xml" ContentType="application/vnd.openxmlformats-officedocument.presentationml.slide+xml"/>
  <Override PartName="/ppt/slides/slide7370.xml" ContentType="application/vnd.openxmlformats-officedocument.presentationml.slide+xml"/>
  <Override PartName="/ppt/slides/slide7371.xml" ContentType="application/vnd.openxmlformats-officedocument.presentationml.slide+xml"/>
  <Override PartName="/ppt/slides/slide7372.xml" ContentType="application/vnd.openxmlformats-officedocument.presentationml.slide+xml"/>
  <Override PartName="/ppt/slides/slide7373.xml" ContentType="application/vnd.openxmlformats-officedocument.presentationml.slide+xml"/>
  <Override PartName="/ppt/slides/slide7374.xml" ContentType="application/vnd.openxmlformats-officedocument.presentationml.slide+xml"/>
  <Override PartName="/ppt/slides/slide7375.xml" ContentType="application/vnd.openxmlformats-officedocument.presentationml.slide+xml"/>
  <Override PartName="/ppt/slides/slide7376.xml" ContentType="application/vnd.openxmlformats-officedocument.presentationml.slide+xml"/>
  <Override PartName="/ppt/slides/slide7377.xml" ContentType="application/vnd.openxmlformats-officedocument.presentationml.slide+xml"/>
  <Override PartName="/ppt/slides/slide7378.xml" ContentType="application/vnd.openxmlformats-officedocument.presentationml.slide+xml"/>
  <Override PartName="/ppt/slides/slide7379.xml" ContentType="application/vnd.openxmlformats-officedocument.presentationml.slide+xml"/>
  <Override PartName="/ppt/slides/slide7380.xml" ContentType="application/vnd.openxmlformats-officedocument.presentationml.slide+xml"/>
  <Override PartName="/ppt/slides/slide7381.xml" ContentType="application/vnd.openxmlformats-officedocument.presentationml.slide+xml"/>
  <Override PartName="/ppt/slides/slide7382.xml" ContentType="application/vnd.openxmlformats-officedocument.presentationml.slide+xml"/>
  <Override PartName="/ppt/slides/slide7383.xml" ContentType="application/vnd.openxmlformats-officedocument.presentationml.slide+xml"/>
  <Override PartName="/ppt/slides/slide7384.xml" ContentType="application/vnd.openxmlformats-officedocument.presentationml.slide+xml"/>
  <Override PartName="/ppt/slides/slide7385.xml" ContentType="application/vnd.openxmlformats-officedocument.presentationml.slide+xml"/>
  <Override PartName="/ppt/slides/slide7386.xml" ContentType="application/vnd.openxmlformats-officedocument.presentationml.slide+xml"/>
  <Override PartName="/ppt/slides/slide7387.xml" ContentType="application/vnd.openxmlformats-officedocument.presentationml.slide+xml"/>
  <Override PartName="/ppt/slides/slide7388.xml" ContentType="application/vnd.openxmlformats-officedocument.presentationml.slide+xml"/>
  <Override PartName="/ppt/slides/slide7389.xml" ContentType="application/vnd.openxmlformats-officedocument.presentationml.slide+xml"/>
  <Override PartName="/ppt/slides/slide7390.xml" ContentType="application/vnd.openxmlformats-officedocument.presentationml.slide+xml"/>
  <Override PartName="/ppt/slides/slide7391.xml" ContentType="application/vnd.openxmlformats-officedocument.presentationml.slide+xml"/>
  <Override PartName="/ppt/slides/slide7392.xml" ContentType="application/vnd.openxmlformats-officedocument.presentationml.slide+xml"/>
  <Override PartName="/ppt/slides/slide7393.xml" ContentType="application/vnd.openxmlformats-officedocument.presentationml.slide+xml"/>
  <Override PartName="/ppt/slides/slide7394.xml" ContentType="application/vnd.openxmlformats-officedocument.presentationml.slide+xml"/>
  <Override PartName="/ppt/slides/slide7395.xml" ContentType="application/vnd.openxmlformats-officedocument.presentationml.slide+xml"/>
  <Override PartName="/ppt/slides/slide7396.xml" ContentType="application/vnd.openxmlformats-officedocument.presentationml.slide+xml"/>
  <Override PartName="/ppt/slides/slide7397.xml" ContentType="application/vnd.openxmlformats-officedocument.presentationml.slide+xml"/>
  <Override PartName="/ppt/slides/slide7398.xml" ContentType="application/vnd.openxmlformats-officedocument.presentationml.slide+xml"/>
  <Override PartName="/ppt/slides/slide7399.xml" ContentType="application/vnd.openxmlformats-officedocument.presentationml.slide+xml"/>
  <Override PartName="/ppt/slides/slide7400.xml" ContentType="application/vnd.openxmlformats-officedocument.presentationml.slide+xml"/>
  <Override PartName="/ppt/slides/slide7401.xml" ContentType="application/vnd.openxmlformats-officedocument.presentationml.slide+xml"/>
  <Override PartName="/ppt/slides/slide7402.xml" ContentType="application/vnd.openxmlformats-officedocument.presentationml.slide+xml"/>
  <Override PartName="/ppt/slides/slide7403.xml" ContentType="application/vnd.openxmlformats-officedocument.presentationml.slide+xml"/>
  <Override PartName="/ppt/slides/slide7404.xml" ContentType="application/vnd.openxmlformats-officedocument.presentationml.slide+xml"/>
  <Override PartName="/ppt/slides/slide7405.xml" ContentType="application/vnd.openxmlformats-officedocument.presentationml.slide+xml"/>
  <Override PartName="/ppt/slides/slide7406.xml" ContentType="application/vnd.openxmlformats-officedocument.presentationml.slide+xml"/>
  <Override PartName="/ppt/slides/slide7407.xml" ContentType="application/vnd.openxmlformats-officedocument.presentationml.slide+xml"/>
  <Override PartName="/ppt/slides/slide7408.xml" ContentType="application/vnd.openxmlformats-officedocument.presentationml.slide+xml"/>
  <Override PartName="/ppt/slides/slide7409.xml" ContentType="application/vnd.openxmlformats-officedocument.presentationml.slide+xml"/>
  <Override PartName="/ppt/slides/slide7410.xml" ContentType="application/vnd.openxmlformats-officedocument.presentationml.slide+xml"/>
  <Override PartName="/ppt/slides/slide7411.xml" ContentType="application/vnd.openxmlformats-officedocument.presentationml.slide+xml"/>
  <Override PartName="/ppt/slides/slide7412.xml" ContentType="application/vnd.openxmlformats-officedocument.presentationml.slide+xml"/>
  <Override PartName="/ppt/slides/slide7413.xml" ContentType="application/vnd.openxmlformats-officedocument.presentationml.slide+xml"/>
  <Override PartName="/ppt/slides/slide7414.xml" ContentType="application/vnd.openxmlformats-officedocument.presentationml.slide+xml"/>
  <Override PartName="/ppt/slides/slide7415.xml" ContentType="application/vnd.openxmlformats-officedocument.presentationml.slide+xml"/>
  <Override PartName="/ppt/slides/slide7416.xml" ContentType="application/vnd.openxmlformats-officedocument.presentationml.slide+xml"/>
  <Override PartName="/ppt/slides/slide7417.xml" ContentType="application/vnd.openxmlformats-officedocument.presentationml.slide+xml"/>
  <Override PartName="/ppt/slides/slide7418.xml" ContentType="application/vnd.openxmlformats-officedocument.presentationml.slide+xml"/>
  <Override PartName="/ppt/slides/slide7419.xml" ContentType="application/vnd.openxmlformats-officedocument.presentationml.slide+xml"/>
  <Override PartName="/ppt/slides/slide7420.xml" ContentType="application/vnd.openxmlformats-officedocument.presentationml.slide+xml"/>
  <Override PartName="/ppt/slides/slide7421.xml" ContentType="application/vnd.openxmlformats-officedocument.presentationml.slide+xml"/>
  <Override PartName="/ppt/slides/slide7422.xml" ContentType="application/vnd.openxmlformats-officedocument.presentationml.slide+xml"/>
  <Override PartName="/ppt/slides/slide7423.xml" ContentType="application/vnd.openxmlformats-officedocument.presentationml.slide+xml"/>
  <Override PartName="/ppt/slides/slide7424.xml" ContentType="application/vnd.openxmlformats-officedocument.presentationml.slide+xml"/>
  <Override PartName="/ppt/slides/slide7425.xml" ContentType="application/vnd.openxmlformats-officedocument.presentationml.slide+xml"/>
  <Override PartName="/ppt/slides/slide7426.xml" ContentType="application/vnd.openxmlformats-officedocument.presentationml.slide+xml"/>
  <Override PartName="/ppt/slides/slide7427.xml" ContentType="application/vnd.openxmlformats-officedocument.presentationml.slide+xml"/>
  <Override PartName="/ppt/slides/slide7428.xml" ContentType="application/vnd.openxmlformats-officedocument.presentationml.slide+xml"/>
  <Override PartName="/ppt/slides/slide7429.xml" ContentType="application/vnd.openxmlformats-officedocument.presentationml.slide+xml"/>
  <Override PartName="/ppt/slides/slide7430.xml" ContentType="application/vnd.openxmlformats-officedocument.presentationml.slide+xml"/>
  <Override PartName="/ppt/slides/slide7431.xml" ContentType="application/vnd.openxmlformats-officedocument.presentationml.slide+xml"/>
  <Override PartName="/ppt/slides/slide7432.xml" ContentType="application/vnd.openxmlformats-officedocument.presentationml.slide+xml"/>
  <Override PartName="/ppt/slides/slide7433.xml" ContentType="application/vnd.openxmlformats-officedocument.presentationml.slide+xml"/>
  <Override PartName="/ppt/slides/slide7434.xml" ContentType="application/vnd.openxmlformats-officedocument.presentationml.slide+xml"/>
  <Override PartName="/ppt/slides/slide7435.xml" ContentType="application/vnd.openxmlformats-officedocument.presentationml.slide+xml"/>
  <Override PartName="/ppt/slides/slide7436.xml" ContentType="application/vnd.openxmlformats-officedocument.presentationml.slide+xml"/>
  <Override PartName="/ppt/slides/slide7437.xml" ContentType="application/vnd.openxmlformats-officedocument.presentationml.slide+xml"/>
  <Override PartName="/ppt/slides/slide7438.xml" ContentType="application/vnd.openxmlformats-officedocument.presentationml.slide+xml"/>
  <Override PartName="/ppt/slides/slide7439.xml" ContentType="application/vnd.openxmlformats-officedocument.presentationml.slide+xml"/>
  <Override PartName="/ppt/slides/slide7440.xml" ContentType="application/vnd.openxmlformats-officedocument.presentationml.slide+xml"/>
  <Override PartName="/ppt/slides/slide7441.xml" ContentType="application/vnd.openxmlformats-officedocument.presentationml.slide+xml"/>
  <Override PartName="/ppt/slides/slide7442.xml" ContentType="application/vnd.openxmlformats-officedocument.presentationml.slide+xml"/>
  <Override PartName="/ppt/slides/slide7443.xml" ContentType="application/vnd.openxmlformats-officedocument.presentationml.slide+xml"/>
  <Override PartName="/ppt/slides/slide7444.xml" ContentType="application/vnd.openxmlformats-officedocument.presentationml.slide+xml"/>
  <Override PartName="/ppt/slides/slide7445.xml" ContentType="application/vnd.openxmlformats-officedocument.presentationml.slide+xml"/>
  <Override PartName="/ppt/slides/slide7446.xml" ContentType="application/vnd.openxmlformats-officedocument.presentationml.slide+xml"/>
  <Override PartName="/ppt/slides/slide7447.xml" ContentType="application/vnd.openxmlformats-officedocument.presentationml.slide+xml"/>
  <Override PartName="/ppt/slides/slide7448.xml" ContentType="application/vnd.openxmlformats-officedocument.presentationml.slide+xml"/>
  <Override PartName="/ppt/slides/slide7449.xml" ContentType="application/vnd.openxmlformats-officedocument.presentationml.slide+xml"/>
  <Override PartName="/ppt/slides/slide7450.xml" ContentType="application/vnd.openxmlformats-officedocument.presentationml.slide+xml"/>
  <Override PartName="/ppt/slides/slide7451.xml" ContentType="application/vnd.openxmlformats-officedocument.presentationml.slide+xml"/>
  <Override PartName="/ppt/slides/slide7452.xml" ContentType="application/vnd.openxmlformats-officedocument.presentationml.slide+xml"/>
  <Override PartName="/ppt/slides/slide7453.xml" ContentType="application/vnd.openxmlformats-officedocument.presentationml.slide+xml"/>
  <Override PartName="/ppt/slides/slide7454.xml" ContentType="application/vnd.openxmlformats-officedocument.presentationml.slide+xml"/>
  <Override PartName="/ppt/slides/slide7455.xml" ContentType="application/vnd.openxmlformats-officedocument.presentationml.slide+xml"/>
  <Override PartName="/ppt/slides/slide7456.xml" ContentType="application/vnd.openxmlformats-officedocument.presentationml.slide+xml"/>
  <Override PartName="/ppt/slides/slide7457.xml" ContentType="application/vnd.openxmlformats-officedocument.presentationml.slide+xml"/>
  <Override PartName="/ppt/slides/slide7458.xml" ContentType="application/vnd.openxmlformats-officedocument.presentationml.slide+xml"/>
  <Override PartName="/ppt/slides/slide7459.xml" ContentType="application/vnd.openxmlformats-officedocument.presentationml.slide+xml"/>
  <Override PartName="/ppt/slides/slide7460.xml" ContentType="application/vnd.openxmlformats-officedocument.presentationml.slide+xml"/>
  <Override PartName="/ppt/slides/slide7461.xml" ContentType="application/vnd.openxmlformats-officedocument.presentationml.slide+xml"/>
  <Override PartName="/ppt/slides/slide7462.xml" ContentType="application/vnd.openxmlformats-officedocument.presentationml.slide+xml"/>
  <Override PartName="/ppt/slides/slide7463.xml" ContentType="application/vnd.openxmlformats-officedocument.presentationml.slide+xml"/>
  <Override PartName="/ppt/slides/slide7464.xml" ContentType="application/vnd.openxmlformats-officedocument.presentationml.slide+xml"/>
  <Override PartName="/ppt/slides/slide7465.xml" ContentType="application/vnd.openxmlformats-officedocument.presentationml.slide+xml"/>
  <Override PartName="/ppt/slides/slide7466.xml" ContentType="application/vnd.openxmlformats-officedocument.presentationml.slide+xml"/>
  <Override PartName="/ppt/slides/slide7467.xml" ContentType="application/vnd.openxmlformats-officedocument.presentationml.slide+xml"/>
  <Override PartName="/ppt/slides/slide7468.xml" ContentType="application/vnd.openxmlformats-officedocument.presentationml.slide+xml"/>
  <Override PartName="/ppt/slides/slide7469.xml" ContentType="application/vnd.openxmlformats-officedocument.presentationml.slide+xml"/>
  <Override PartName="/ppt/slides/slide7470.xml" ContentType="application/vnd.openxmlformats-officedocument.presentationml.slide+xml"/>
  <Override PartName="/ppt/slides/slide7471.xml" ContentType="application/vnd.openxmlformats-officedocument.presentationml.slide+xml"/>
  <Override PartName="/ppt/slides/slide7472.xml" ContentType="application/vnd.openxmlformats-officedocument.presentationml.slide+xml"/>
  <Override PartName="/ppt/slides/slide7473.xml" ContentType="application/vnd.openxmlformats-officedocument.presentationml.slide+xml"/>
  <Override PartName="/ppt/slides/slide7474.xml" ContentType="application/vnd.openxmlformats-officedocument.presentationml.slide+xml"/>
  <Override PartName="/ppt/slides/slide7475.xml" ContentType="application/vnd.openxmlformats-officedocument.presentationml.slide+xml"/>
  <Override PartName="/ppt/slides/slide7476.xml" ContentType="application/vnd.openxmlformats-officedocument.presentationml.slide+xml"/>
  <Override PartName="/ppt/slides/slide7477.xml" ContentType="application/vnd.openxmlformats-officedocument.presentationml.slide+xml"/>
  <Override PartName="/ppt/slides/slide7478.xml" ContentType="application/vnd.openxmlformats-officedocument.presentationml.slide+xml"/>
  <Override PartName="/ppt/slides/slide7479.xml" ContentType="application/vnd.openxmlformats-officedocument.presentationml.slide+xml"/>
  <Override PartName="/ppt/slides/slide7480.xml" ContentType="application/vnd.openxmlformats-officedocument.presentationml.slide+xml"/>
  <Override PartName="/ppt/slides/slide7481.xml" ContentType="application/vnd.openxmlformats-officedocument.presentationml.slide+xml"/>
  <Override PartName="/ppt/slides/slide7482.xml" ContentType="application/vnd.openxmlformats-officedocument.presentationml.slide+xml"/>
  <Override PartName="/ppt/slides/slide7483.xml" ContentType="application/vnd.openxmlformats-officedocument.presentationml.slide+xml"/>
  <Override PartName="/ppt/slides/slide7484.xml" ContentType="application/vnd.openxmlformats-officedocument.presentationml.slide+xml"/>
  <Override PartName="/ppt/slides/slide7485.xml" ContentType="application/vnd.openxmlformats-officedocument.presentationml.slide+xml"/>
  <Override PartName="/ppt/slides/slide7486.xml" ContentType="application/vnd.openxmlformats-officedocument.presentationml.slide+xml"/>
  <Override PartName="/ppt/slides/slide7487.xml" ContentType="application/vnd.openxmlformats-officedocument.presentationml.slide+xml"/>
  <Override PartName="/ppt/slides/slide7488.xml" ContentType="application/vnd.openxmlformats-officedocument.presentationml.slide+xml"/>
  <Override PartName="/ppt/slides/slide7489.xml" ContentType="application/vnd.openxmlformats-officedocument.presentationml.slide+xml"/>
  <Override PartName="/ppt/slides/slide7490.xml" ContentType="application/vnd.openxmlformats-officedocument.presentationml.slide+xml"/>
  <Override PartName="/ppt/slides/slide7491.xml" ContentType="application/vnd.openxmlformats-officedocument.presentationml.slide+xml"/>
  <Override PartName="/ppt/slides/slide7492.xml" ContentType="application/vnd.openxmlformats-officedocument.presentationml.slide+xml"/>
  <Override PartName="/ppt/slides/slide7493.xml" ContentType="application/vnd.openxmlformats-officedocument.presentationml.slide+xml"/>
  <Override PartName="/ppt/slides/slide7494.xml" ContentType="application/vnd.openxmlformats-officedocument.presentationml.slide+xml"/>
  <Override PartName="/ppt/slides/slide7495.xml" ContentType="application/vnd.openxmlformats-officedocument.presentationml.slide+xml"/>
  <Override PartName="/ppt/slides/slide7496.xml" ContentType="application/vnd.openxmlformats-officedocument.presentationml.slide+xml"/>
  <Override PartName="/ppt/slides/slide7497.xml" ContentType="application/vnd.openxmlformats-officedocument.presentationml.slide+xml"/>
  <Override PartName="/ppt/slides/slide7498.xml" ContentType="application/vnd.openxmlformats-officedocument.presentationml.slide+xml"/>
  <Override PartName="/ppt/slides/slide7499.xml" ContentType="application/vnd.openxmlformats-officedocument.presentationml.slide+xml"/>
  <Override PartName="/ppt/slides/slide7500.xml" ContentType="application/vnd.openxmlformats-officedocument.presentationml.slide+xml"/>
  <Override PartName="/ppt/slides/slide7501.xml" ContentType="application/vnd.openxmlformats-officedocument.presentationml.slide+xml"/>
  <Override PartName="/ppt/slides/slide7502.xml" ContentType="application/vnd.openxmlformats-officedocument.presentationml.slide+xml"/>
  <Override PartName="/ppt/slides/slide7503.xml" ContentType="application/vnd.openxmlformats-officedocument.presentationml.slide+xml"/>
  <Override PartName="/ppt/slides/slide7504.xml" ContentType="application/vnd.openxmlformats-officedocument.presentationml.slide+xml"/>
  <Override PartName="/ppt/slides/slide7505.xml" ContentType="application/vnd.openxmlformats-officedocument.presentationml.slide+xml"/>
  <Override PartName="/ppt/slides/slide7506.xml" ContentType="application/vnd.openxmlformats-officedocument.presentationml.slide+xml"/>
  <Override PartName="/ppt/slides/slide7507.xml" ContentType="application/vnd.openxmlformats-officedocument.presentationml.slide+xml"/>
  <Override PartName="/ppt/slides/slide7508.xml" ContentType="application/vnd.openxmlformats-officedocument.presentationml.slide+xml"/>
  <Override PartName="/ppt/slides/slide7509.xml" ContentType="application/vnd.openxmlformats-officedocument.presentationml.slide+xml"/>
  <Override PartName="/ppt/slides/slide7510.xml" ContentType="application/vnd.openxmlformats-officedocument.presentationml.slide+xml"/>
  <Override PartName="/ppt/slides/slide7511.xml" ContentType="application/vnd.openxmlformats-officedocument.presentationml.slide+xml"/>
  <Override PartName="/ppt/slides/slide7512.xml" ContentType="application/vnd.openxmlformats-officedocument.presentationml.slide+xml"/>
  <Override PartName="/ppt/slides/slide7513.xml" ContentType="application/vnd.openxmlformats-officedocument.presentationml.slide+xml"/>
  <Override PartName="/ppt/slides/slide7514.xml" ContentType="application/vnd.openxmlformats-officedocument.presentationml.slide+xml"/>
  <Override PartName="/ppt/slides/slide7515.xml" ContentType="application/vnd.openxmlformats-officedocument.presentationml.slide+xml"/>
  <Override PartName="/ppt/slides/slide7516.xml" ContentType="application/vnd.openxmlformats-officedocument.presentationml.slide+xml"/>
  <Override PartName="/ppt/slides/slide7517.xml" ContentType="application/vnd.openxmlformats-officedocument.presentationml.slide+xml"/>
  <Override PartName="/ppt/slides/slide7518.xml" ContentType="application/vnd.openxmlformats-officedocument.presentationml.slide+xml"/>
  <Override PartName="/ppt/slides/slide7519.xml" ContentType="application/vnd.openxmlformats-officedocument.presentationml.slide+xml"/>
  <Override PartName="/ppt/slides/slide7520.xml" ContentType="application/vnd.openxmlformats-officedocument.presentationml.slide+xml"/>
  <Override PartName="/ppt/slides/slide7521.xml" ContentType="application/vnd.openxmlformats-officedocument.presentationml.slide+xml"/>
  <Override PartName="/ppt/slides/slide7522.xml" ContentType="application/vnd.openxmlformats-officedocument.presentationml.slide+xml"/>
  <Override PartName="/ppt/slides/slide7523.xml" ContentType="application/vnd.openxmlformats-officedocument.presentationml.slide+xml"/>
  <Override PartName="/ppt/slides/slide7524.xml" ContentType="application/vnd.openxmlformats-officedocument.presentationml.slide+xml"/>
  <Override PartName="/ppt/slides/slide7525.xml" ContentType="application/vnd.openxmlformats-officedocument.presentationml.slide+xml"/>
  <Override PartName="/ppt/slides/slide7526.xml" ContentType="application/vnd.openxmlformats-officedocument.presentationml.slide+xml"/>
  <Override PartName="/ppt/slides/slide7527.xml" ContentType="application/vnd.openxmlformats-officedocument.presentationml.slide+xml"/>
  <Override PartName="/ppt/slides/slide7528.xml" ContentType="application/vnd.openxmlformats-officedocument.presentationml.slide+xml"/>
  <Override PartName="/ppt/slides/slide7529.xml" ContentType="application/vnd.openxmlformats-officedocument.presentationml.slide+xml"/>
  <Override PartName="/ppt/slides/slide7530.xml" ContentType="application/vnd.openxmlformats-officedocument.presentationml.slide+xml"/>
  <Override PartName="/ppt/slides/slide7531.xml" ContentType="application/vnd.openxmlformats-officedocument.presentationml.slide+xml"/>
  <Override PartName="/ppt/slides/slide7532.xml" ContentType="application/vnd.openxmlformats-officedocument.presentationml.slide+xml"/>
  <Override PartName="/ppt/slides/slide7533.xml" ContentType="application/vnd.openxmlformats-officedocument.presentationml.slide+xml"/>
  <Override PartName="/ppt/slides/slide7534.xml" ContentType="application/vnd.openxmlformats-officedocument.presentationml.slide+xml"/>
  <Override PartName="/ppt/slides/slide7535.xml" ContentType="application/vnd.openxmlformats-officedocument.presentationml.slide+xml"/>
  <Override PartName="/ppt/slides/slide7536.xml" ContentType="application/vnd.openxmlformats-officedocument.presentationml.slide+xml"/>
  <Override PartName="/ppt/slides/slide7537.xml" ContentType="application/vnd.openxmlformats-officedocument.presentationml.slide+xml"/>
  <Override PartName="/ppt/slides/slide7538.xml" ContentType="application/vnd.openxmlformats-officedocument.presentationml.slide+xml"/>
  <Override PartName="/ppt/slides/slide7539.xml" ContentType="application/vnd.openxmlformats-officedocument.presentationml.slide+xml"/>
  <Override PartName="/ppt/slides/slide7540.xml" ContentType="application/vnd.openxmlformats-officedocument.presentationml.slide+xml"/>
  <Override PartName="/ppt/slides/slide7541.xml" ContentType="application/vnd.openxmlformats-officedocument.presentationml.slide+xml"/>
  <Override PartName="/ppt/slides/slide7542.xml" ContentType="application/vnd.openxmlformats-officedocument.presentationml.slide+xml"/>
  <Override PartName="/ppt/slides/slide7543.xml" ContentType="application/vnd.openxmlformats-officedocument.presentationml.slide+xml"/>
  <Override PartName="/ppt/slides/slide7544.xml" ContentType="application/vnd.openxmlformats-officedocument.presentationml.slide+xml"/>
  <Override PartName="/ppt/slides/slide7545.xml" ContentType="application/vnd.openxmlformats-officedocument.presentationml.slide+xml"/>
  <Override PartName="/ppt/slides/slide7546.xml" ContentType="application/vnd.openxmlformats-officedocument.presentationml.slide+xml"/>
  <Override PartName="/ppt/slides/slide7547.xml" ContentType="application/vnd.openxmlformats-officedocument.presentationml.slide+xml"/>
  <Override PartName="/ppt/slides/slide7548.xml" ContentType="application/vnd.openxmlformats-officedocument.presentationml.slide+xml"/>
  <Override PartName="/ppt/slides/slide7549.xml" ContentType="application/vnd.openxmlformats-officedocument.presentationml.slide+xml"/>
  <Override PartName="/ppt/slides/slide7550.xml" ContentType="application/vnd.openxmlformats-officedocument.presentationml.slide+xml"/>
  <Override PartName="/ppt/slides/slide7551.xml" ContentType="application/vnd.openxmlformats-officedocument.presentationml.slide+xml"/>
  <Override PartName="/ppt/slides/slide7552.xml" ContentType="application/vnd.openxmlformats-officedocument.presentationml.slide+xml"/>
  <Override PartName="/ppt/slides/slide7553.xml" ContentType="application/vnd.openxmlformats-officedocument.presentationml.slide+xml"/>
  <Override PartName="/ppt/slides/slide7554.xml" ContentType="application/vnd.openxmlformats-officedocument.presentationml.slide+xml"/>
  <Override PartName="/ppt/slides/slide7555.xml" ContentType="application/vnd.openxmlformats-officedocument.presentationml.slide+xml"/>
  <Override PartName="/ppt/slides/slide7556.xml" ContentType="application/vnd.openxmlformats-officedocument.presentationml.slide+xml"/>
  <Override PartName="/ppt/slides/slide7557.xml" ContentType="application/vnd.openxmlformats-officedocument.presentationml.slide+xml"/>
  <Override PartName="/ppt/slides/slide7558.xml" ContentType="application/vnd.openxmlformats-officedocument.presentationml.slide+xml"/>
  <Override PartName="/ppt/slides/slide7559.xml" ContentType="application/vnd.openxmlformats-officedocument.presentationml.slide+xml"/>
  <Override PartName="/ppt/slides/slide7560.xml" ContentType="application/vnd.openxmlformats-officedocument.presentationml.slide+xml"/>
  <Override PartName="/ppt/slides/slide7561.xml" ContentType="application/vnd.openxmlformats-officedocument.presentationml.slide+xml"/>
  <Override PartName="/ppt/slides/slide7562.xml" ContentType="application/vnd.openxmlformats-officedocument.presentationml.slide+xml"/>
  <Override PartName="/ppt/slides/slide7563.xml" ContentType="application/vnd.openxmlformats-officedocument.presentationml.slide+xml"/>
  <Override PartName="/ppt/slides/slide7564.xml" ContentType="application/vnd.openxmlformats-officedocument.presentationml.slide+xml"/>
  <Override PartName="/ppt/slides/slide7565.xml" ContentType="application/vnd.openxmlformats-officedocument.presentationml.slide+xml"/>
  <Override PartName="/ppt/slides/slide7566.xml" ContentType="application/vnd.openxmlformats-officedocument.presentationml.slide+xml"/>
  <Override PartName="/ppt/slides/slide7567.xml" ContentType="application/vnd.openxmlformats-officedocument.presentationml.slide+xml"/>
  <Override PartName="/ppt/slides/slide7568.xml" ContentType="application/vnd.openxmlformats-officedocument.presentationml.slide+xml"/>
  <Override PartName="/ppt/slides/slide75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diagrams/data42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2.xml" ContentType="application/vnd.ms-office.drawingml.diagramDrawing+xml"/>
  <Override PartName="/ppt/diagrams/data43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3.xml" ContentType="application/vnd.ms-office.drawingml.diagramDrawing+xml"/>
  <Override PartName="/ppt/diagrams/data44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4.xml" ContentType="application/vnd.ms-office.drawingml.diagramDrawing+xml"/>
  <Override PartName="/ppt/diagrams/data45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5.xml" ContentType="application/vnd.ms-office.drawingml.diagramDrawing+xml"/>
  <Override PartName="/ppt/diagrams/data46.xml" ContentType="application/vnd.openxmlformats-officedocument.drawingml.diagramData+xml"/>
  <Override PartName="/ppt/diagrams/layout46.xml" ContentType="application/vnd.openxmlformats-officedocument.drawingml.diagramLayout+xml"/>
  <Override PartName="/ppt/diagrams/quickStyle46.xml" ContentType="application/vnd.openxmlformats-officedocument.drawingml.diagramStyle+xml"/>
  <Override PartName="/ppt/diagrams/colors46.xml" ContentType="application/vnd.openxmlformats-officedocument.drawingml.diagramColors+xml"/>
  <Override PartName="/ppt/diagrams/drawing46.xml" ContentType="application/vnd.ms-office.drawingml.diagramDrawing+xml"/>
  <Override PartName="/ppt/diagrams/data47.xml" ContentType="application/vnd.openxmlformats-officedocument.drawingml.diagramData+xml"/>
  <Override PartName="/ppt/diagrams/layout47.xml" ContentType="application/vnd.openxmlformats-officedocument.drawingml.diagramLayout+xml"/>
  <Override PartName="/ppt/diagrams/quickStyle47.xml" ContentType="application/vnd.openxmlformats-officedocument.drawingml.diagramStyle+xml"/>
  <Override PartName="/ppt/diagrams/colors47.xml" ContentType="application/vnd.openxmlformats-officedocument.drawingml.diagramColors+xml"/>
  <Override PartName="/ppt/diagrams/drawing47.xml" ContentType="application/vnd.ms-office.drawingml.diagramDrawing+xml"/>
  <Override PartName="/ppt/diagrams/data48.xml" ContentType="application/vnd.openxmlformats-officedocument.drawingml.diagramData+xml"/>
  <Override PartName="/ppt/diagrams/layout48.xml" ContentType="application/vnd.openxmlformats-officedocument.drawingml.diagramLayout+xml"/>
  <Override PartName="/ppt/diagrams/quickStyle48.xml" ContentType="application/vnd.openxmlformats-officedocument.drawingml.diagramStyle+xml"/>
  <Override PartName="/ppt/diagrams/colors48.xml" ContentType="application/vnd.openxmlformats-officedocument.drawingml.diagramColors+xml"/>
  <Override PartName="/ppt/diagrams/drawing48.xml" ContentType="application/vnd.ms-office.drawingml.diagramDrawing+xml"/>
  <Override PartName="/ppt/diagrams/data49.xml" ContentType="application/vnd.openxmlformats-officedocument.drawingml.diagramData+xml"/>
  <Override PartName="/ppt/diagrams/layout49.xml" ContentType="application/vnd.openxmlformats-officedocument.drawingml.diagramLayout+xml"/>
  <Override PartName="/ppt/diagrams/quickStyle49.xml" ContentType="application/vnd.openxmlformats-officedocument.drawingml.diagramStyle+xml"/>
  <Override PartName="/ppt/diagrams/colors49.xml" ContentType="application/vnd.openxmlformats-officedocument.drawingml.diagramColors+xml"/>
  <Override PartName="/ppt/diagrams/drawing49.xml" ContentType="application/vnd.ms-office.drawingml.diagramDrawing+xml"/>
  <Override PartName="/ppt/diagrams/data50.xml" ContentType="application/vnd.openxmlformats-officedocument.drawingml.diagramData+xml"/>
  <Override PartName="/ppt/diagrams/layout50.xml" ContentType="application/vnd.openxmlformats-officedocument.drawingml.diagramLayout+xml"/>
  <Override PartName="/ppt/diagrams/quickStyle50.xml" ContentType="application/vnd.openxmlformats-officedocument.drawingml.diagramStyle+xml"/>
  <Override PartName="/ppt/diagrams/colors50.xml" ContentType="application/vnd.openxmlformats-officedocument.drawingml.diagramColors+xml"/>
  <Override PartName="/ppt/diagrams/drawing50.xml" ContentType="application/vnd.ms-office.drawingml.diagramDrawing+xml"/>
  <Override PartName="/ppt/diagrams/data51.xml" ContentType="application/vnd.openxmlformats-officedocument.drawingml.diagramData+xml"/>
  <Override PartName="/ppt/diagrams/layout51.xml" ContentType="application/vnd.openxmlformats-officedocument.drawingml.diagramLayout+xml"/>
  <Override PartName="/ppt/diagrams/quickStyle51.xml" ContentType="application/vnd.openxmlformats-officedocument.drawingml.diagramStyle+xml"/>
  <Override PartName="/ppt/diagrams/colors51.xml" ContentType="application/vnd.openxmlformats-officedocument.drawingml.diagramColors+xml"/>
  <Override PartName="/ppt/diagrams/drawing51.xml" ContentType="application/vnd.ms-office.drawingml.diagramDrawing+xml"/>
  <Override PartName="/ppt/diagrams/data52.xml" ContentType="application/vnd.openxmlformats-officedocument.drawingml.diagramData+xml"/>
  <Override PartName="/ppt/diagrams/layout52.xml" ContentType="application/vnd.openxmlformats-officedocument.drawingml.diagramLayout+xml"/>
  <Override PartName="/ppt/diagrams/quickStyle52.xml" ContentType="application/vnd.openxmlformats-officedocument.drawingml.diagramStyle+xml"/>
  <Override PartName="/ppt/diagrams/colors52.xml" ContentType="application/vnd.openxmlformats-officedocument.drawingml.diagramColors+xml"/>
  <Override PartName="/ppt/diagrams/drawing52.xml" ContentType="application/vnd.ms-office.drawingml.diagramDrawing+xml"/>
  <Override PartName="/ppt/diagrams/data53.xml" ContentType="application/vnd.openxmlformats-officedocument.drawingml.diagramData+xml"/>
  <Override PartName="/ppt/diagrams/layout53.xml" ContentType="application/vnd.openxmlformats-officedocument.drawingml.diagramLayout+xml"/>
  <Override PartName="/ppt/diagrams/quickStyle53.xml" ContentType="application/vnd.openxmlformats-officedocument.drawingml.diagramStyle+xml"/>
  <Override PartName="/ppt/diagrams/colors53.xml" ContentType="application/vnd.openxmlformats-officedocument.drawingml.diagramColors+xml"/>
  <Override PartName="/ppt/diagrams/drawing53.xml" ContentType="application/vnd.ms-office.drawingml.diagramDrawing+xml"/>
  <Override PartName="/ppt/diagrams/data54.xml" ContentType="application/vnd.openxmlformats-officedocument.drawingml.diagramData+xml"/>
  <Override PartName="/ppt/diagrams/layout54.xml" ContentType="application/vnd.openxmlformats-officedocument.drawingml.diagramLayout+xml"/>
  <Override PartName="/ppt/diagrams/quickStyle54.xml" ContentType="application/vnd.openxmlformats-officedocument.drawingml.diagramStyle+xml"/>
  <Override PartName="/ppt/diagrams/colors54.xml" ContentType="application/vnd.openxmlformats-officedocument.drawingml.diagramColors+xml"/>
  <Override PartName="/ppt/diagrams/drawing54.xml" ContentType="application/vnd.ms-office.drawingml.diagramDrawing+xml"/>
  <Override PartName="/ppt/diagrams/data55.xml" ContentType="application/vnd.openxmlformats-officedocument.drawingml.diagramData+xml"/>
  <Override PartName="/ppt/diagrams/layout55.xml" ContentType="application/vnd.openxmlformats-officedocument.drawingml.diagramLayout+xml"/>
  <Override PartName="/ppt/diagrams/quickStyle55.xml" ContentType="application/vnd.openxmlformats-officedocument.drawingml.diagramStyle+xml"/>
  <Override PartName="/ppt/diagrams/colors55.xml" ContentType="application/vnd.openxmlformats-officedocument.drawingml.diagramColors+xml"/>
  <Override PartName="/ppt/diagrams/drawing55.xml" ContentType="application/vnd.ms-office.drawingml.diagramDrawing+xml"/>
  <Override PartName="/ppt/diagrams/data56.xml" ContentType="application/vnd.openxmlformats-officedocument.drawingml.diagramData+xml"/>
  <Override PartName="/ppt/diagrams/layout56.xml" ContentType="application/vnd.openxmlformats-officedocument.drawingml.diagramLayout+xml"/>
  <Override PartName="/ppt/diagrams/quickStyle56.xml" ContentType="application/vnd.openxmlformats-officedocument.drawingml.diagramStyle+xml"/>
  <Override PartName="/ppt/diagrams/colors56.xml" ContentType="application/vnd.openxmlformats-officedocument.drawingml.diagramColors+xml"/>
  <Override PartName="/ppt/diagrams/drawing56.xml" ContentType="application/vnd.ms-office.drawingml.diagramDrawing+xml"/>
  <Override PartName="/ppt/diagrams/data57.xml" ContentType="application/vnd.openxmlformats-officedocument.drawingml.diagramData+xml"/>
  <Override PartName="/ppt/diagrams/layout57.xml" ContentType="application/vnd.openxmlformats-officedocument.drawingml.diagramLayout+xml"/>
  <Override PartName="/ppt/diagrams/quickStyle57.xml" ContentType="application/vnd.openxmlformats-officedocument.drawingml.diagramStyle+xml"/>
  <Override PartName="/ppt/diagrams/colors57.xml" ContentType="application/vnd.openxmlformats-officedocument.drawingml.diagramColors+xml"/>
  <Override PartName="/ppt/diagrams/drawing57.xml" ContentType="application/vnd.ms-office.drawingml.diagramDrawing+xml"/>
  <Override PartName="/ppt/diagrams/data58.xml" ContentType="application/vnd.openxmlformats-officedocument.drawingml.diagramData+xml"/>
  <Override PartName="/ppt/diagrams/layout58.xml" ContentType="application/vnd.openxmlformats-officedocument.drawingml.diagramLayout+xml"/>
  <Override PartName="/ppt/diagrams/quickStyle58.xml" ContentType="application/vnd.openxmlformats-officedocument.drawingml.diagramStyle+xml"/>
  <Override PartName="/ppt/diagrams/colors58.xml" ContentType="application/vnd.openxmlformats-officedocument.drawingml.diagramColors+xml"/>
  <Override PartName="/ppt/diagrams/drawing58.xml" ContentType="application/vnd.ms-office.drawingml.diagramDrawing+xml"/>
  <Override PartName="/ppt/diagrams/data59.xml" ContentType="application/vnd.openxmlformats-officedocument.drawingml.diagramData+xml"/>
  <Override PartName="/ppt/diagrams/layout59.xml" ContentType="application/vnd.openxmlformats-officedocument.drawingml.diagramLayout+xml"/>
  <Override PartName="/ppt/diagrams/quickStyle59.xml" ContentType="application/vnd.openxmlformats-officedocument.drawingml.diagramStyle+xml"/>
  <Override PartName="/ppt/diagrams/colors59.xml" ContentType="application/vnd.openxmlformats-officedocument.drawingml.diagramColors+xml"/>
  <Override PartName="/ppt/diagrams/drawing59.xml" ContentType="application/vnd.ms-office.drawingml.diagramDrawing+xml"/>
  <Override PartName="/ppt/diagrams/data60.xml" ContentType="application/vnd.openxmlformats-officedocument.drawingml.diagramData+xml"/>
  <Override PartName="/ppt/diagrams/layout60.xml" ContentType="application/vnd.openxmlformats-officedocument.drawingml.diagramLayout+xml"/>
  <Override PartName="/ppt/diagrams/quickStyle60.xml" ContentType="application/vnd.openxmlformats-officedocument.drawingml.diagramStyle+xml"/>
  <Override PartName="/ppt/diagrams/colors60.xml" ContentType="application/vnd.openxmlformats-officedocument.drawingml.diagramColors+xml"/>
  <Override PartName="/ppt/diagrams/drawing60.xml" ContentType="application/vnd.ms-office.drawingml.diagramDrawing+xml"/>
  <Override PartName="/ppt/diagrams/data61.xml" ContentType="application/vnd.openxmlformats-officedocument.drawingml.diagramData+xml"/>
  <Override PartName="/ppt/diagrams/layout61.xml" ContentType="application/vnd.openxmlformats-officedocument.drawingml.diagramLayout+xml"/>
  <Override PartName="/ppt/diagrams/quickStyle61.xml" ContentType="application/vnd.openxmlformats-officedocument.drawingml.diagramStyle+xml"/>
  <Override PartName="/ppt/diagrams/colors61.xml" ContentType="application/vnd.openxmlformats-officedocument.drawingml.diagramColors+xml"/>
  <Override PartName="/ppt/diagrams/drawing61.xml" ContentType="application/vnd.ms-office.drawingml.diagramDrawing+xml"/>
  <Override PartName="/ppt/diagrams/data62.xml" ContentType="application/vnd.openxmlformats-officedocument.drawingml.diagramData+xml"/>
  <Override PartName="/ppt/diagrams/layout62.xml" ContentType="application/vnd.openxmlformats-officedocument.drawingml.diagramLayout+xml"/>
  <Override PartName="/ppt/diagrams/quickStyle62.xml" ContentType="application/vnd.openxmlformats-officedocument.drawingml.diagramStyle+xml"/>
  <Override PartName="/ppt/diagrams/colors62.xml" ContentType="application/vnd.openxmlformats-officedocument.drawingml.diagramColors+xml"/>
  <Override PartName="/ppt/diagrams/drawing62.xml" ContentType="application/vnd.ms-office.drawingml.diagramDrawing+xml"/>
  <Override PartName="/ppt/diagrams/data63.xml" ContentType="application/vnd.openxmlformats-officedocument.drawingml.diagramData+xml"/>
  <Override PartName="/ppt/diagrams/layout63.xml" ContentType="application/vnd.openxmlformats-officedocument.drawingml.diagramLayout+xml"/>
  <Override PartName="/ppt/diagrams/quickStyle63.xml" ContentType="application/vnd.openxmlformats-officedocument.drawingml.diagramStyle+xml"/>
  <Override PartName="/ppt/diagrams/colors63.xml" ContentType="application/vnd.openxmlformats-officedocument.drawingml.diagramColors+xml"/>
  <Override PartName="/ppt/diagrams/drawing63.xml" ContentType="application/vnd.ms-office.drawingml.diagramDrawing+xml"/>
  <Override PartName="/ppt/diagrams/data64.xml" ContentType="application/vnd.openxmlformats-officedocument.drawingml.diagramData+xml"/>
  <Override PartName="/ppt/diagrams/layout64.xml" ContentType="application/vnd.openxmlformats-officedocument.drawingml.diagramLayout+xml"/>
  <Override PartName="/ppt/diagrams/quickStyle64.xml" ContentType="application/vnd.openxmlformats-officedocument.drawingml.diagramStyle+xml"/>
  <Override PartName="/ppt/diagrams/colors64.xml" ContentType="application/vnd.openxmlformats-officedocument.drawingml.diagramColors+xml"/>
  <Override PartName="/ppt/diagrams/drawing64.xml" ContentType="application/vnd.ms-office.drawingml.diagramDrawing+xml"/>
  <Override PartName="/ppt/diagrams/data65.xml" ContentType="application/vnd.openxmlformats-officedocument.drawingml.diagramData+xml"/>
  <Override PartName="/ppt/diagrams/layout65.xml" ContentType="application/vnd.openxmlformats-officedocument.drawingml.diagramLayout+xml"/>
  <Override PartName="/ppt/diagrams/quickStyle65.xml" ContentType="application/vnd.openxmlformats-officedocument.drawingml.diagramStyle+xml"/>
  <Override PartName="/ppt/diagrams/colors65.xml" ContentType="application/vnd.openxmlformats-officedocument.drawingml.diagramColors+xml"/>
  <Override PartName="/ppt/diagrams/drawing65.xml" ContentType="application/vnd.ms-office.drawingml.diagramDrawing+xml"/>
  <Override PartName="/ppt/diagrams/data66.xml" ContentType="application/vnd.openxmlformats-officedocument.drawingml.diagramData+xml"/>
  <Override PartName="/ppt/diagrams/layout66.xml" ContentType="application/vnd.openxmlformats-officedocument.drawingml.diagramLayout+xml"/>
  <Override PartName="/ppt/diagrams/quickStyle66.xml" ContentType="application/vnd.openxmlformats-officedocument.drawingml.diagramStyle+xml"/>
  <Override PartName="/ppt/diagrams/colors66.xml" ContentType="application/vnd.openxmlformats-officedocument.drawingml.diagramColors+xml"/>
  <Override PartName="/ppt/diagrams/drawing66.xml" ContentType="application/vnd.ms-office.drawingml.diagramDrawing+xml"/>
  <Override PartName="/ppt/diagrams/data67.xml" ContentType="application/vnd.openxmlformats-officedocument.drawingml.diagramData+xml"/>
  <Override PartName="/ppt/diagrams/layout67.xml" ContentType="application/vnd.openxmlformats-officedocument.drawingml.diagramLayout+xml"/>
  <Override PartName="/ppt/diagrams/quickStyle67.xml" ContentType="application/vnd.openxmlformats-officedocument.drawingml.diagramStyle+xml"/>
  <Override PartName="/ppt/diagrams/colors67.xml" ContentType="application/vnd.openxmlformats-officedocument.drawingml.diagramColors+xml"/>
  <Override PartName="/ppt/diagrams/drawing67.xml" ContentType="application/vnd.ms-office.drawingml.diagramDrawing+xml"/>
  <Override PartName="/ppt/diagrams/data68.xml" ContentType="application/vnd.openxmlformats-officedocument.drawingml.diagramData+xml"/>
  <Override PartName="/ppt/diagrams/layout68.xml" ContentType="application/vnd.openxmlformats-officedocument.drawingml.diagramLayout+xml"/>
  <Override PartName="/ppt/diagrams/quickStyle68.xml" ContentType="application/vnd.openxmlformats-officedocument.drawingml.diagramStyle+xml"/>
  <Override PartName="/ppt/diagrams/colors68.xml" ContentType="application/vnd.openxmlformats-officedocument.drawingml.diagramColors+xml"/>
  <Override PartName="/ppt/diagrams/drawing68.xml" ContentType="application/vnd.ms-office.drawingml.diagramDrawing+xml"/>
  <Override PartName="/ppt/diagrams/data69.xml" ContentType="application/vnd.openxmlformats-officedocument.drawingml.diagramData+xml"/>
  <Override PartName="/ppt/diagrams/layout69.xml" ContentType="application/vnd.openxmlformats-officedocument.drawingml.diagramLayout+xml"/>
  <Override PartName="/ppt/diagrams/quickStyle69.xml" ContentType="application/vnd.openxmlformats-officedocument.drawingml.diagramStyle+xml"/>
  <Override PartName="/ppt/diagrams/colors69.xml" ContentType="application/vnd.openxmlformats-officedocument.drawingml.diagramColors+xml"/>
  <Override PartName="/ppt/diagrams/drawing69.xml" ContentType="application/vnd.ms-office.drawingml.diagramDrawing+xml"/>
  <Override PartName="/ppt/diagrams/data70.xml" ContentType="application/vnd.openxmlformats-officedocument.drawingml.diagramData+xml"/>
  <Override PartName="/ppt/diagrams/layout70.xml" ContentType="application/vnd.openxmlformats-officedocument.drawingml.diagramLayout+xml"/>
  <Override PartName="/ppt/diagrams/quickStyle70.xml" ContentType="application/vnd.openxmlformats-officedocument.drawingml.diagramStyle+xml"/>
  <Override PartName="/ppt/diagrams/colors70.xml" ContentType="application/vnd.openxmlformats-officedocument.drawingml.diagramColors+xml"/>
  <Override PartName="/ppt/diagrams/drawing70.xml" ContentType="application/vnd.ms-office.drawingml.diagramDrawing+xml"/>
  <Override PartName="/ppt/diagrams/data71.xml" ContentType="application/vnd.openxmlformats-officedocument.drawingml.diagramData+xml"/>
  <Override PartName="/ppt/diagrams/layout71.xml" ContentType="application/vnd.openxmlformats-officedocument.drawingml.diagramLayout+xml"/>
  <Override PartName="/ppt/diagrams/quickStyle71.xml" ContentType="application/vnd.openxmlformats-officedocument.drawingml.diagramStyle+xml"/>
  <Override PartName="/ppt/diagrams/colors71.xml" ContentType="application/vnd.openxmlformats-officedocument.drawingml.diagramColors+xml"/>
  <Override PartName="/ppt/diagrams/drawing71.xml" ContentType="application/vnd.ms-office.drawingml.diagramDrawing+xml"/>
  <Override PartName="/ppt/diagrams/data72.xml" ContentType="application/vnd.openxmlformats-officedocument.drawingml.diagramData+xml"/>
  <Override PartName="/ppt/diagrams/layout72.xml" ContentType="application/vnd.openxmlformats-officedocument.drawingml.diagramLayout+xml"/>
  <Override PartName="/ppt/diagrams/quickStyle72.xml" ContentType="application/vnd.openxmlformats-officedocument.drawingml.diagramStyle+xml"/>
  <Override PartName="/ppt/diagrams/colors72.xml" ContentType="application/vnd.openxmlformats-officedocument.drawingml.diagramColors+xml"/>
  <Override PartName="/ppt/diagrams/drawing72.xml" ContentType="application/vnd.ms-office.drawingml.diagramDrawing+xml"/>
  <Override PartName="/ppt/diagrams/data73.xml" ContentType="application/vnd.openxmlformats-officedocument.drawingml.diagramData+xml"/>
  <Override PartName="/ppt/diagrams/layout73.xml" ContentType="application/vnd.openxmlformats-officedocument.drawingml.diagramLayout+xml"/>
  <Override PartName="/ppt/diagrams/quickStyle73.xml" ContentType="application/vnd.openxmlformats-officedocument.drawingml.diagramStyle+xml"/>
  <Override PartName="/ppt/diagrams/colors73.xml" ContentType="application/vnd.openxmlformats-officedocument.drawingml.diagramColors+xml"/>
  <Override PartName="/ppt/diagrams/drawing73.xml" ContentType="application/vnd.ms-office.drawingml.diagramDrawing+xml"/>
  <Override PartName="/ppt/diagrams/data74.xml" ContentType="application/vnd.openxmlformats-officedocument.drawingml.diagramData+xml"/>
  <Override PartName="/ppt/diagrams/layout74.xml" ContentType="application/vnd.openxmlformats-officedocument.drawingml.diagramLayout+xml"/>
  <Override PartName="/ppt/diagrams/quickStyle74.xml" ContentType="application/vnd.openxmlformats-officedocument.drawingml.diagramStyle+xml"/>
  <Override PartName="/ppt/diagrams/colors74.xml" ContentType="application/vnd.openxmlformats-officedocument.drawingml.diagramColors+xml"/>
  <Override PartName="/ppt/diagrams/drawing74.xml" ContentType="application/vnd.ms-office.drawingml.diagramDrawing+xml"/>
  <Override PartName="/ppt/diagrams/data75.xml" ContentType="application/vnd.openxmlformats-officedocument.drawingml.diagramData+xml"/>
  <Override PartName="/ppt/diagrams/layout75.xml" ContentType="application/vnd.openxmlformats-officedocument.drawingml.diagramLayout+xml"/>
  <Override PartName="/ppt/diagrams/quickStyle75.xml" ContentType="application/vnd.openxmlformats-officedocument.drawingml.diagramStyle+xml"/>
  <Override PartName="/ppt/diagrams/colors75.xml" ContentType="application/vnd.openxmlformats-officedocument.drawingml.diagramColors+xml"/>
  <Override PartName="/ppt/diagrams/drawing75.xml" ContentType="application/vnd.ms-office.drawingml.diagramDrawing+xml"/>
  <Override PartName="/ppt/diagrams/data76.xml" ContentType="application/vnd.openxmlformats-officedocument.drawingml.diagramData+xml"/>
  <Override PartName="/ppt/diagrams/layout76.xml" ContentType="application/vnd.openxmlformats-officedocument.drawingml.diagramLayout+xml"/>
  <Override PartName="/ppt/diagrams/quickStyle76.xml" ContentType="application/vnd.openxmlformats-officedocument.drawingml.diagramStyle+xml"/>
  <Override PartName="/ppt/diagrams/colors76.xml" ContentType="application/vnd.openxmlformats-officedocument.drawingml.diagramColors+xml"/>
  <Override PartName="/ppt/diagrams/drawing76.xml" ContentType="application/vnd.ms-office.drawingml.diagramDrawing+xml"/>
  <Override PartName="/ppt/diagrams/data77.xml" ContentType="application/vnd.openxmlformats-officedocument.drawingml.diagramData+xml"/>
  <Override PartName="/ppt/diagrams/layout77.xml" ContentType="application/vnd.openxmlformats-officedocument.drawingml.diagramLayout+xml"/>
  <Override PartName="/ppt/diagrams/quickStyle77.xml" ContentType="application/vnd.openxmlformats-officedocument.drawingml.diagramStyle+xml"/>
  <Override PartName="/ppt/diagrams/colors77.xml" ContentType="application/vnd.openxmlformats-officedocument.drawingml.diagramColors+xml"/>
  <Override PartName="/ppt/diagrams/drawing77.xml" ContentType="application/vnd.ms-office.drawingml.diagramDrawing+xml"/>
  <Override PartName="/ppt/diagrams/data78.xml" ContentType="application/vnd.openxmlformats-officedocument.drawingml.diagramData+xml"/>
  <Override PartName="/ppt/diagrams/layout78.xml" ContentType="application/vnd.openxmlformats-officedocument.drawingml.diagramLayout+xml"/>
  <Override PartName="/ppt/diagrams/quickStyle78.xml" ContentType="application/vnd.openxmlformats-officedocument.drawingml.diagramStyle+xml"/>
  <Override PartName="/ppt/diagrams/colors78.xml" ContentType="application/vnd.openxmlformats-officedocument.drawingml.diagramColors+xml"/>
  <Override PartName="/ppt/diagrams/drawing78.xml" ContentType="application/vnd.ms-office.drawingml.diagramDrawing+xml"/>
  <Override PartName="/ppt/diagrams/data79.xml" ContentType="application/vnd.openxmlformats-officedocument.drawingml.diagramData+xml"/>
  <Override PartName="/ppt/diagrams/layout79.xml" ContentType="application/vnd.openxmlformats-officedocument.drawingml.diagramLayout+xml"/>
  <Override PartName="/ppt/diagrams/quickStyle79.xml" ContentType="application/vnd.openxmlformats-officedocument.drawingml.diagramStyle+xml"/>
  <Override PartName="/ppt/diagrams/colors79.xml" ContentType="application/vnd.openxmlformats-officedocument.drawingml.diagramColors+xml"/>
  <Override PartName="/ppt/diagrams/drawing79.xml" ContentType="application/vnd.ms-office.drawingml.diagramDrawing+xml"/>
  <Override PartName="/ppt/diagrams/data80.xml" ContentType="application/vnd.openxmlformats-officedocument.drawingml.diagramData+xml"/>
  <Override PartName="/ppt/diagrams/layout80.xml" ContentType="application/vnd.openxmlformats-officedocument.drawingml.diagramLayout+xml"/>
  <Override PartName="/ppt/diagrams/quickStyle80.xml" ContentType="application/vnd.openxmlformats-officedocument.drawingml.diagramStyle+xml"/>
  <Override PartName="/ppt/diagrams/colors80.xml" ContentType="application/vnd.openxmlformats-officedocument.drawingml.diagramColors+xml"/>
  <Override PartName="/ppt/diagrams/drawing80.xml" ContentType="application/vnd.ms-office.drawingml.diagramDrawing+xml"/>
  <Override PartName="/ppt/diagrams/data81.xml" ContentType="application/vnd.openxmlformats-officedocument.drawingml.diagramData+xml"/>
  <Override PartName="/ppt/diagrams/layout81.xml" ContentType="application/vnd.openxmlformats-officedocument.drawingml.diagramLayout+xml"/>
  <Override PartName="/ppt/diagrams/quickStyle81.xml" ContentType="application/vnd.openxmlformats-officedocument.drawingml.diagramStyle+xml"/>
  <Override PartName="/ppt/diagrams/colors81.xml" ContentType="application/vnd.openxmlformats-officedocument.drawingml.diagramColors+xml"/>
  <Override PartName="/ppt/diagrams/drawing81.xml" ContentType="application/vnd.ms-office.drawingml.diagramDrawing+xml"/>
  <Override PartName="/ppt/diagrams/data82.xml" ContentType="application/vnd.openxmlformats-officedocument.drawingml.diagramData+xml"/>
  <Override PartName="/ppt/diagrams/layout82.xml" ContentType="application/vnd.openxmlformats-officedocument.drawingml.diagramLayout+xml"/>
  <Override PartName="/ppt/diagrams/quickStyle82.xml" ContentType="application/vnd.openxmlformats-officedocument.drawingml.diagramStyle+xml"/>
  <Override PartName="/ppt/diagrams/colors82.xml" ContentType="application/vnd.openxmlformats-officedocument.drawingml.diagramColors+xml"/>
  <Override PartName="/ppt/diagrams/drawing82.xml" ContentType="application/vnd.ms-office.drawingml.diagramDrawing+xml"/>
  <Override PartName="/ppt/diagrams/data83.xml" ContentType="application/vnd.openxmlformats-officedocument.drawingml.diagramData+xml"/>
  <Override PartName="/ppt/diagrams/layout83.xml" ContentType="application/vnd.openxmlformats-officedocument.drawingml.diagramLayout+xml"/>
  <Override PartName="/ppt/diagrams/quickStyle83.xml" ContentType="application/vnd.openxmlformats-officedocument.drawingml.diagramStyle+xml"/>
  <Override PartName="/ppt/diagrams/colors83.xml" ContentType="application/vnd.openxmlformats-officedocument.drawingml.diagramColors+xml"/>
  <Override PartName="/ppt/diagrams/drawing83.xml" ContentType="application/vnd.ms-office.drawingml.diagramDrawing+xml"/>
  <Override PartName="/ppt/diagrams/data84.xml" ContentType="application/vnd.openxmlformats-officedocument.drawingml.diagramData+xml"/>
  <Override PartName="/ppt/diagrams/layout84.xml" ContentType="application/vnd.openxmlformats-officedocument.drawingml.diagramLayout+xml"/>
  <Override PartName="/ppt/diagrams/quickStyle84.xml" ContentType="application/vnd.openxmlformats-officedocument.drawingml.diagramStyle+xml"/>
  <Override PartName="/ppt/diagrams/colors84.xml" ContentType="application/vnd.openxmlformats-officedocument.drawingml.diagramColors+xml"/>
  <Override PartName="/ppt/diagrams/drawing84.xml" ContentType="application/vnd.ms-office.drawingml.diagramDrawing+xml"/>
  <Override PartName="/ppt/diagrams/data85.xml" ContentType="application/vnd.openxmlformats-officedocument.drawingml.diagramData+xml"/>
  <Override PartName="/ppt/diagrams/layout85.xml" ContentType="application/vnd.openxmlformats-officedocument.drawingml.diagramLayout+xml"/>
  <Override PartName="/ppt/diagrams/quickStyle85.xml" ContentType="application/vnd.openxmlformats-officedocument.drawingml.diagramStyle+xml"/>
  <Override PartName="/ppt/diagrams/colors85.xml" ContentType="application/vnd.openxmlformats-officedocument.drawingml.diagramColors+xml"/>
  <Override PartName="/ppt/diagrams/drawing85.xml" ContentType="application/vnd.ms-office.drawingml.diagramDrawing+xml"/>
  <Override PartName="/ppt/diagrams/data86.xml" ContentType="application/vnd.openxmlformats-officedocument.drawingml.diagramData+xml"/>
  <Override PartName="/ppt/diagrams/layout86.xml" ContentType="application/vnd.openxmlformats-officedocument.drawingml.diagramLayout+xml"/>
  <Override PartName="/ppt/diagrams/quickStyle86.xml" ContentType="application/vnd.openxmlformats-officedocument.drawingml.diagramStyle+xml"/>
  <Override PartName="/ppt/diagrams/colors86.xml" ContentType="application/vnd.openxmlformats-officedocument.drawingml.diagramColors+xml"/>
  <Override PartName="/ppt/diagrams/drawing86.xml" ContentType="application/vnd.ms-office.drawingml.diagramDrawing+xml"/>
  <Override PartName="/ppt/diagrams/data87.xml" ContentType="application/vnd.openxmlformats-officedocument.drawingml.diagramData+xml"/>
  <Override PartName="/ppt/diagrams/layout87.xml" ContentType="application/vnd.openxmlformats-officedocument.drawingml.diagramLayout+xml"/>
  <Override PartName="/ppt/diagrams/quickStyle87.xml" ContentType="application/vnd.openxmlformats-officedocument.drawingml.diagramStyle+xml"/>
  <Override PartName="/ppt/diagrams/colors87.xml" ContentType="application/vnd.openxmlformats-officedocument.drawingml.diagramColors+xml"/>
  <Override PartName="/ppt/diagrams/drawing87.xml" ContentType="application/vnd.ms-office.drawingml.diagramDrawing+xml"/>
  <Override PartName="/ppt/diagrams/data88.xml" ContentType="application/vnd.openxmlformats-officedocument.drawingml.diagramData+xml"/>
  <Override PartName="/ppt/diagrams/layout88.xml" ContentType="application/vnd.openxmlformats-officedocument.drawingml.diagramLayout+xml"/>
  <Override PartName="/ppt/diagrams/quickStyle88.xml" ContentType="application/vnd.openxmlformats-officedocument.drawingml.diagramStyle+xml"/>
  <Override PartName="/ppt/diagrams/colors88.xml" ContentType="application/vnd.openxmlformats-officedocument.drawingml.diagramColors+xml"/>
  <Override PartName="/ppt/diagrams/drawing88.xml" ContentType="application/vnd.ms-office.drawingml.diagramDrawing+xml"/>
  <Override PartName="/ppt/diagrams/data89.xml" ContentType="application/vnd.openxmlformats-officedocument.drawingml.diagramData+xml"/>
  <Override PartName="/ppt/diagrams/layout89.xml" ContentType="application/vnd.openxmlformats-officedocument.drawingml.diagramLayout+xml"/>
  <Override PartName="/ppt/diagrams/quickStyle89.xml" ContentType="application/vnd.openxmlformats-officedocument.drawingml.diagramStyle+xml"/>
  <Override PartName="/ppt/diagrams/colors89.xml" ContentType="application/vnd.openxmlformats-officedocument.drawingml.diagramColors+xml"/>
  <Override PartName="/ppt/diagrams/drawing89.xml" ContentType="application/vnd.ms-office.drawingml.diagramDrawing+xml"/>
  <Override PartName="/ppt/diagrams/data90.xml" ContentType="application/vnd.openxmlformats-officedocument.drawingml.diagramData+xml"/>
  <Override PartName="/ppt/diagrams/layout90.xml" ContentType="application/vnd.openxmlformats-officedocument.drawingml.diagramLayout+xml"/>
  <Override PartName="/ppt/diagrams/quickStyle90.xml" ContentType="application/vnd.openxmlformats-officedocument.drawingml.diagramStyle+xml"/>
  <Override PartName="/ppt/diagrams/colors90.xml" ContentType="application/vnd.openxmlformats-officedocument.drawingml.diagramColors+xml"/>
  <Override PartName="/ppt/diagrams/drawing90.xml" ContentType="application/vnd.ms-office.drawingml.diagramDrawing+xml"/>
  <Override PartName="/ppt/diagrams/data91.xml" ContentType="application/vnd.openxmlformats-officedocument.drawingml.diagramData+xml"/>
  <Override PartName="/ppt/diagrams/layout91.xml" ContentType="application/vnd.openxmlformats-officedocument.drawingml.diagramLayout+xml"/>
  <Override PartName="/ppt/diagrams/quickStyle91.xml" ContentType="application/vnd.openxmlformats-officedocument.drawingml.diagramStyle+xml"/>
  <Override PartName="/ppt/diagrams/colors91.xml" ContentType="application/vnd.openxmlformats-officedocument.drawingml.diagramColors+xml"/>
  <Override PartName="/ppt/diagrams/drawing91.xml" ContentType="application/vnd.ms-office.drawingml.diagramDrawing+xml"/>
  <Override PartName="/ppt/diagrams/data92.xml" ContentType="application/vnd.openxmlformats-officedocument.drawingml.diagramData+xml"/>
  <Override PartName="/ppt/diagrams/layout92.xml" ContentType="application/vnd.openxmlformats-officedocument.drawingml.diagramLayout+xml"/>
  <Override PartName="/ppt/diagrams/quickStyle92.xml" ContentType="application/vnd.openxmlformats-officedocument.drawingml.diagramStyle+xml"/>
  <Override PartName="/ppt/diagrams/colors92.xml" ContentType="application/vnd.openxmlformats-officedocument.drawingml.diagramColors+xml"/>
  <Override PartName="/ppt/diagrams/drawing92.xml" ContentType="application/vnd.ms-office.drawingml.diagramDrawing+xml"/>
  <Override PartName="/ppt/diagrams/data93.xml" ContentType="application/vnd.openxmlformats-officedocument.drawingml.diagramData+xml"/>
  <Override PartName="/ppt/diagrams/layout93.xml" ContentType="application/vnd.openxmlformats-officedocument.drawingml.diagramLayout+xml"/>
  <Override PartName="/ppt/diagrams/quickStyle93.xml" ContentType="application/vnd.openxmlformats-officedocument.drawingml.diagramStyle+xml"/>
  <Override PartName="/ppt/diagrams/colors93.xml" ContentType="application/vnd.openxmlformats-officedocument.drawingml.diagramColors+xml"/>
  <Override PartName="/ppt/diagrams/drawing93.xml" ContentType="application/vnd.ms-office.drawingml.diagramDrawing+xml"/>
  <Override PartName="/ppt/diagrams/data94.xml" ContentType="application/vnd.openxmlformats-officedocument.drawingml.diagramData+xml"/>
  <Override PartName="/ppt/diagrams/layout94.xml" ContentType="application/vnd.openxmlformats-officedocument.drawingml.diagramLayout+xml"/>
  <Override PartName="/ppt/diagrams/quickStyle94.xml" ContentType="application/vnd.openxmlformats-officedocument.drawingml.diagramStyle+xml"/>
  <Override PartName="/ppt/diagrams/colors94.xml" ContentType="application/vnd.openxmlformats-officedocument.drawingml.diagramColors+xml"/>
  <Override PartName="/ppt/diagrams/drawing94.xml" ContentType="application/vnd.ms-office.drawingml.diagramDrawing+xml"/>
  <Override PartName="/ppt/diagrams/data95.xml" ContentType="application/vnd.openxmlformats-officedocument.drawingml.diagramData+xml"/>
  <Override PartName="/ppt/diagrams/layout95.xml" ContentType="application/vnd.openxmlformats-officedocument.drawingml.diagramLayout+xml"/>
  <Override PartName="/ppt/diagrams/quickStyle95.xml" ContentType="application/vnd.openxmlformats-officedocument.drawingml.diagramStyle+xml"/>
  <Override PartName="/ppt/diagrams/colors95.xml" ContentType="application/vnd.openxmlformats-officedocument.drawingml.diagramColors+xml"/>
  <Override PartName="/ppt/diagrams/drawing95.xml" ContentType="application/vnd.ms-office.drawingml.diagramDrawing+xml"/>
  <Override PartName="/ppt/diagrams/data96.xml" ContentType="application/vnd.openxmlformats-officedocument.drawingml.diagramData+xml"/>
  <Override PartName="/ppt/diagrams/layout96.xml" ContentType="application/vnd.openxmlformats-officedocument.drawingml.diagramLayout+xml"/>
  <Override PartName="/ppt/diagrams/quickStyle96.xml" ContentType="application/vnd.openxmlformats-officedocument.drawingml.diagramStyle+xml"/>
  <Override PartName="/ppt/diagrams/colors96.xml" ContentType="application/vnd.openxmlformats-officedocument.drawingml.diagramColors+xml"/>
  <Override PartName="/ppt/diagrams/drawing96.xml" ContentType="application/vnd.ms-office.drawingml.diagramDrawing+xml"/>
  <Override PartName="/ppt/diagrams/data97.xml" ContentType="application/vnd.openxmlformats-officedocument.drawingml.diagramData+xml"/>
  <Override PartName="/ppt/diagrams/layout97.xml" ContentType="application/vnd.openxmlformats-officedocument.drawingml.diagramLayout+xml"/>
  <Override PartName="/ppt/diagrams/quickStyle97.xml" ContentType="application/vnd.openxmlformats-officedocument.drawingml.diagramStyle+xml"/>
  <Override PartName="/ppt/diagrams/colors97.xml" ContentType="application/vnd.openxmlformats-officedocument.drawingml.diagramColors+xml"/>
  <Override PartName="/ppt/diagrams/drawing97.xml" ContentType="application/vnd.ms-office.drawingml.diagramDrawing+xml"/>
  <Override PartName="/ppt/diagrams/data98.xml" ContentType="application/vnd.openxmlformats-officedocument.drawingml.diagramData+xml"/>
  <Override PartName="/ppt/diagrams/layout98.xml" ContentType="application/vnd.openxmlformats-officedocument.drawingml.diagramLayout+xml"/>
  <Override PartName="/ppt/diagrams/quickStyle98.xml" ContentType="application/vnd.openxmlformats-officedocument.drawingml.diagramStyle+xml"/>
  <Override PartName="/ppt/diagrams/colors98.xml" ContentType="application/vnd.openxmlformats-officedocument.drawingml.diagramColors+xml"/>
  <Override PartName="/ppt/diagrams/drawing98.xml" ContentType="application/vnd.ms-office.drawingml.diagramDrawing+xml"/>
  <Override PartName="/ppt/diagrams/data99.xml" ContentType="application/vnd.openxmlformats-officedocument.drawingml.diagramData+xml"/>
  <Override PartName="/ppt/diagrams/layout99.xml" ContentType="application/vnd.openxmlformats-officedocument.drawingml.diagramLayout+xml"/>
  <Override PartName="/ppt/diagrams/quickStyle99.xml" ContentType="application/vnd.openxmlformats-officedocument.drawingml.diagramStyle+xml"/>
  <Override PartName="/ppt/diagrams/colors99.xml" ContentType="application/vnd.openxmlformats-officedocument.drawingml.diagramColors+xml"/>
  <Override PartName="/ppt/diagrams/drawing99.xml" ContentType="application/vnd.ms-office.drawingml.diagramDrawing+xml"/>
  <Override PartName="/ppt/diagrams/data100.xml" ContentType="application/vnd.openxmlformats-officedocument.drawingml.diagramData+xml"/>
  <Override PartName="/ppt/diagrams/layout100.xml" ContentType="application/vnd.openxmlformats-officedocument.drawingml.diagramLayout+xml"/>
  <Override PartName="/ppt/diagrams/quickStyle100.xml" ContentType="application/vnd.openxmlformats-officedocument.drawingml.diagramStyle+xml"/>
  <Override PartName="/ppt/diagrams/colors100.xml" ContentType="application/vnd.openxmlformats-officedocument.drawingml.diagramColors+xml"/>
  <Override PartName="/ppt/diagrams/drawing100.xml" ContentType="application/vnd.ms-office.drawingml.diagramDrawing+xml"/>
  <Override PartName="/ppt/diagrams/data101.xml" ContentType="application/vnd.openxmlformats-officedocument.drawingml.diagramData+xml"/>
  <Override PartName="/ppt/diagrams/layout101.xml" ContentType="application/vnd.openxmlformats-officedocument.drawingml.diagramLayout+xml"/>
  <Override PartName="/ppt/diagrams/quickStyle101.xml" ContentType="application/vnd.openxmlformats-officedocument.drawingml.diagramStyle+xml"/>
  <Override PartName="/ppt/diagrams/colors101.xml" ContentType="application/vnd.openxmlformats-officedocument.drawingml.diagramColors+xml"/>
  <Override PartName="/ppt/diagrams/drawing101.xml" ContentType="application/vnd.ms-office.drawingml.diagramDrawing+xml"/>
  <Override PartName="/ppt/diagrams/data102.xml" ContentType="application/vnd.openxmlformats-officedocument.drawingml.diagramData+xml"/>
  <Override PartName="/ppt/diagrams/layout102.xml" ContentType="application/vnd.openxmlformats-officedocument.drawingml.diagramLayout+xml"/>
  <Override PartName="/ppt/diagrams/quickStyle102.xml" ContentType="application/vnd.openxmlformats-officedocument.drawingml.diagramStyle+xml"/>
  <Override PartName="/ppt/diagrams/colors102.xml" ContentType="application/vnd.openxmlformats-officedocument.drawingml.diagramColors+xml"/>
  <Override PartName="/ppt/diagrams/drawing102.xml" ContentType="application/vnd.ms-office.drawingml.diagramDrawing+xml"/>
  <Override PartName="/ppt/diagrams/data103.xml" ContentType="application/vnd.openxmlformats-officedocument.drawingml.diagramData+xml"/>
  <Override PartName="/ppt/diagrams/layout103.xml" ContentType="application/vnd.openxmlformats-officedocument.drawingml.diagramLayout+xml"/>
  <Override PartName="/ppt/diagrams/quickStyle103.xml" ContentType="application/vnd.openxmlformats-officedocument.drawingml.diagramStyle+xml"/>
  <Override PartName="/ppt/diagrams/colors103.xml" ContentType="application/vnd.openxmlformats-officedocument.drawingml.diagramColors+xml"/>
  <Override PartName="/ppt/diagrams/drawing103.xml" ContentType="application/vnd.ms-office.drawingml.diagramDrawing+xml"/>
  <Override PartName="/ppt/diagrams/data104.xml" ContentType="application/vnd.openxmlformats-officedocument.drawingml.diagramData+xml"/>
  <Override PartName="/ppt/diagrams/layout104.xml" ContentType="application/vnd.openxmlformats-officedocument.drawingml.diagramLayout+xml"/>
  <Override PartName="/ppt/diagrams/quickStyle104.xml" ContentType="application/vnd.openxmlformats-officedocument.drawingml.diagramStyle+xml"/>
  <Override PartName="/ppt/diagrams/colors104.xml" ContentType="application/vnd.openxmlformats-officedocument.drawingml.diagramColors+xml"/>
  <Override PartName="/ppt/diagrams/drawing104.xml" ContentType="application/vnd.ms-office.drawingml.diagramDrawing+xml"/>
  <Override PartName="/ppt/diagrams/data105.xml" ContentType="application/vnd.openxmlformats-officedocument.drawingml.diagramData+xml"/>
  <Override PartName="/ppt/diagrams/layout105.xml" ContentType="application/vnd.openxmlformats-officedocument.drawingml.diagramLayout+xml"/>
  <Override PartName="/ppt/diagrams/quickStyle105.xml" ContentType="application/vnd.openxmlformats-officedocument.drawingml.diagramStyle+xml"/>
  <Override PartName="/ppt/diagrams/colors105.xml" ContentType="application/vnd.openxmlformats-officedocument.drawingml.diagramColors+xml"/>
  <Override PartName="/ppt/diagrams/drawing105.xml" ContentType="application/vnd.ms-office.drawingml.diagramDrawing+xml"/>
  <Override PartName="/ppt/diagrams/data106.xml" ContentType="application/vnd.openxmlformats-officedocument.drawingml.diagramData+xml"/>
  <Override PartName="/ppt/diagrams/layout106.xml" ContentType="application/vnd.openxmlformats-officedocument.drawingml.diagramLayout+xml"/>
  <Override PartName="/ppt/diagrams/quickStyle106.xml" ContentType="application/vnd.openxmlformats-officedocument.drawingml.diagramStyle+xml"/>
  <Override PartName="/ppt/diagrams/colors106.xml" ContentType="application/vnd.openxmlformats-officedocument.drawingml.diagramColors+xml"/>
  <Override PartName="/ppt/diagrams/drawing106.xml" ContentType="application/vnd.ms-office.drawingml.diagramDrawing+xml"/>
  <Override PartName="/ppt/diagrams/data107.xml" ContentType="application/vnd.openxmlformats-officedocument.drawingml.diagramData+xml"/>
  <Override PartName="/ppt/diagrams/layout107.xml" ContentType="application/vnd.openxmlformats-officedocument.drawingml.diagramLayout+xml"/>
  <Override PartName="/ppt/diagrams/quickStyle107.xml" ContentType="application/vnd.openxmlformats-officedocument.drawingml.diagramStyle+xml"/>
  <Override PartName="/ppt/diagrams/colors107.xml" ContentType="application/vnd.openxmlformats-officedocument.drawingml.diagramColors+xml"/>
  <Override PartName="/ppt/diagrams/drawing107.xml" ContentType="application/vnd.ms-office.drawingml.diagramDrawing+xml"/>
  <Override PartName="/ppt/diagrams/data108.xml" ContentType="application/vnd.openxmlformats-officedocument.drawingml.diagramData+xml"/>
  <Override PartName="/ppt/diagrams/layout108.xml" ContentType="application/vnd.openxmlformats-officedocument.drawingml.diagramLayout+xml"/>
  <Override PartName="/ppt/diagrams/quickStyle108.xml" ContentType="application/vnd.openxmlformats-officedocument.drawingml.diagramStyle+xml"/>
  <Override PartName="/ppt/diagrams/colors108.xml" ContentType="application/vnd.openxmlformats-officedocument.drawingml.diagramColors+xml"/>
  <Override PartName="/ppt/diagrams/drawing108.xml" ContentType="application/vnd.ms-office.drawingml.diagramDrawing+xml"/>
  <Override PartName="/ppt/diagrams/data109.xml" ContentType="application/vnd.openxmlformats-officedocument.drawingml.diagramData+xml"/>
  <Override PartName="/ppt/diagrams/layout109.xml" ContentType="application/vnd.openxmlformats-officedocument.drawingml.diagramLayout+xml"/>
  <Override PartName="/ppt/diagrams/quickStyle109.xml" ContentType="application/vnd.openxmlformats-officedocument.drawingml.diagramStyle+xml"/>
  <Override PartName="/ppt/diagrams/colors109.xml" ContentType="application/vnd.openxmlformats-officedocument.drawingml.diagramColors+xml"/>
  <Override PartName="/ppt/diagrams/drawing109.xml" ContentType="application/vnd.ms-office.drawingml.diagramDrawing+xml"/>
  <Override PartName="/ppt/diagrams/data110.xml" ContentType="application/vnd.openxmlformats-officedocument.drawingml.diagramData+xml"/>
  <Override PartName="/ppt/diagrams/layout110.xml" ContentType="application/vnd.openxmlformats-officedocument.drawingml.diagramLayout+xml"/>
  <Override PartName="/ppt/diagrams/quickStyle110.xml" ContentType="application/vnd.openxmlformats-officedocument.drawingml.diagramStyle+xml"/>
  <Override PartName="/ppt/diagrams/colors110.xml" ContentType="application/vnd.openxmlformats-officedocument.drawingml.diagramColors+xml"/>
  <Override PartName="/ppt/diagrams/drawing110.xml" ContentType="application/vnd.ms-office.drawingml.diagramDrawing+xml"/>
  <Override PartName="/ppt/diagrams/data111.xml" ContentType="application/vnd.openxmlformats-officedocument.drawingml.diagramData+xml"/>
  <Override PartName="/ppt/diagrams/layout111.xml" ContentType="application/vnd.openxmlformats-officedocument.drawingml.diagramLayout+xml"/>
  <Override PartName="/ppt/diagrams/quickStyle111.xml" ContentType="application/vnd.openxmlformats-officedocument.drawingml.diagramStyle+xml"/>
  <Override PartName="/ppt/diagrams/colors111.xml" ContentType="application/vnd.openxmlformats-officedocument.drawingml.diagramColors+xml"/>
  <Override PartName="/ppt/diagrams/drawing111.xml" ContentType="application/vnd.ms-office.drawingml.diagramDrawing+xml"/>
  <Override PartName="/ppt/diagrams/data112.xml" ContentType="application/vnd.openxmlformats-officedocument.drawingml.diagramData+xml"/>
  <Override PartName="/ppt/diagrams/layout112.xml" ContentType="application/vnd.openxmlformats-officedocument.drawingml.diagramLayout+xml"/>
  <Override PartName="/ppt/diagrams/quickStyle112.xml" ContentType="application/vnd.openxmlformats-officedocument.drawingml.diagramStyle+xml"/>
  <Override PartName="/ppt/diagrams/colors112.xml" ContentType="application/vnd.openxmlformats-officedocument.drawingml.diagramColors+xml"/>
  <Override PartName="/ppt/diagrams/drawing112.xml" ContentType="application/vnd.ms-office.drawingml.diagramDrawing+xml"/>
  <Override PartName="/ppt/diagrams/data113.xml" ContentType="application/vnd.openxmlformats-officedocument.drawingml.diagramData+xml"/>
  <Override PartName="/ppt/diagrams/layout113.xml" ContentType="application/vnd.openxmlformats-officedocument.drawingml.diagramLayout+xml"/>
  <Override PartName="/ppt/diagrams/quickStyle113.xml" ContentType="application/vnd.openxmlformats-officedocument.drawingml.diagramStyle+xml"/>
  <Override PartName="/ppt/diagrams/colors113.xml" ContentType="application/vnd.openxmlformats-officedocument.drawingml.diagramColors+xml"/>
  <Override PartName="/ppt/diagrams/drawing113.xml" ContentType="application/vnd.ms-office.drawingml.diagramDrawing+xml"/>
  <Override PartName="/ppt/diagrams/data114.xml" ContentType="application/vnd.openxmlformats-officedocument.drawingml.diagramData+xml"/>
  <Override PartName="/ppt/diagrams/layout114.xml" ContentType="application/vnd.openxmlformats-officedocument.drawingml.diagramLayout+xml"/>
  <Override PartName="/ppt/diagrams/quickStyle114.xml" ContentType="application/vnd.openxmlformats-officedocument.drawingml.diagramStyle+xml"/>
  <Override PartName="/ppt/diagrams/colors114.xml" ContentType="application/vnd.openxmlformats-officedocument.drawingml.diagramColors+xml"/>
  <Override PartName="/ppt/diagrams/drawing114.xml" ContentType="application/vnd.ms-office.drawingml.diagramDrawing+xml"/>
  <Override PartName="/ppt/diagrams/data115.xml" ContentType="application/vnd.openxmlformats-officedocument.drawingml.diagramData+xml"/>
  <Override PartName="/ppt/diagrams/layout115.xml" ContentType="application/vnd.openxmlformats-officedocument.drawingml.diagramLayout+xml"/>
  <Override PartName="/ppt/diagrams/quickStyle115.xml" ContentType="application/vnd.openxmlformats-officedocument.drawingml.diagramStyle+xml"/>
  <Override PartName="/ppt/diagrams/colors115.xml" ContentType="application/vnd.openxmlformats-officedocument.drawingml.diagramColors+xml"/>
  <Override PartName="/ppt/diagrams/drawing115.xml" ContentType="application/vnd.ms-office.drawingml.diagramDrawing+xml"/>
  <Override PartName="/ppt/diagrams/data116.xml" ContentType="application/vnd.openxmlformats-officedocument.drawingml.diagramData+xml"/>
  <Override PartName="/ppt/diagrams/layout116.xml" ContentType="application/vnd.openxmlformats-officedocument.drawingml.diagramLayout+xml"/>
  <Override PartName="/ppt/diagrams/quickStyle116.xml" ContentType="application/vnd.openxmlformats-officedocument.drawingml.diagramStyle+xml"/>
  <Override PartName="/ppt/diagrams/colors116.xml" ContentType="application/vnd.openxmlformats-officedocument.drawingml.diagramColors+xml"/>
  <Override PartName="/ppt/diagrams/drawing116.xml" ContentType="application/vnd.ms-office.drawingml.diagramDrawing+xml"/>
  <Override PartName="/ppt/diagrams/data117.xml" ContentType="application/vnd.openxmlformats-officedocument.drawingml.diagramData+xml"/>
  <Override PartName="/ppt/diagrams/layout117.xml" ContentType="application/vnd.openxmlformats-officedocument.drawingml.diagramLayout+xml"/>
  <Override PartName="/ppt/diagrams/quickStyle117.xml" ContentType="application/vnd.openxmlformats-officedocument.drawingml.diagramStyle+xml"/>
  <Override PartName="/ppt/diagrams/colors117.xml" ContentType="application/vnd.openxmlformats-officedocument.drawingml.diagramColors+xml"/>
  <Override PartName="/ppt/diagrams/drawing117.xml" ContentType="application/vnd.ms-office.drawingml.diagramDrawing+xml"/>
  <Override PartName="/ppt/diagrams/data118.xml" ContentType="application/vnd.openxmlformats-officedocument.drawingml.diagramData+xml"/>
  <Override PartName="/ppt/diagrams/layout118.xml" ContentType="application/vnd.openxmlformats-officedocument.drawingml.diagramLayout+xml"/>
  <Override PartName="/ppt/diagrams/quickStyle118.xml" ContentType="application/vnd.openxmlformats-officedocument.drawingml.diagramStyle+xml"/>
  <Override PartName="/ppt/diagrams/colors118.xml" ContentType="application/vnd.openxmlformats-officedocument.drawingml.diagramColors+xml"/>
  <Override PartName="/ppt/diagrams/drawing118.xml" ContentType="application/vnd.ms-office.drawingml.diagramDrawing+xml"/>
  <Override PartName="/ppt/diagrams/data119.xml" ContentType="application/vnd.openxmlformats-officedocument.drawingml.diagramData+xml"/>
  <Override PartName="/ppt/diagrams/layout119.xml" ContentType="application/vnd.openxmlformats-officedocument.drawingml.diagramLayout+xml"/>
  <Override PartName="/ppt/diagrams/quickStyle119.xml" ContentType="application/vnd.openxmlformats-officedocument.drawingml.diagramStyle+xml"/>
  <Override PartName="/ppt/diagrams/colors119.xml" ContentType="application/vnd.openxmlformats-officedocument.drawingml.diagramColors+xml"/>
  <Override PartName="/ppt/diagrams/drawing119.xml" ContentType="application/vnd.ms-office.drawingml.diagramDrawing+xml"/>
  <Override PartName="/ppt/diagrams/data120.xml" ContentType="application/vnd.openxmlformats-officedocument.drawingml.diagramData+xml"/>
  <Override PartName="/ppt/diagrams/layout120.xml" ContentType="application/vnd.openxmlformats-officedocument.drawingml.diagramLayout+xml"/>
  <Override PartName="/ppt/diagrams/quickStyle120.xml" ContentType="application/vnd.openxmlformats-officedocument.drawingml.diagramStyle+xml"/>
  <Override PartName="/ppt/diagrams/colors120.xml" ContentType="application/vnd.openxmlformats-officedocument.drawingml.diagramColors+xml"/>
  <Override PartName="/ppt/diagrams/drawing120.xml" ContentType="application/vnd.ms-office.drawingml.diagramDrawing+xml"/>
  <Override PartName="/ppt/diagrams/data121.xml" ContentType="application/vnd.openxmlformats-officedocument.drawingml.diagramData+xml"/>
  <Override PartName="/ppt/diagrams/layout121.xml" ContentType="application/vnd.openxmlformats-officedocument.drawingml.diagramLayout+xml"/>
  <Override PartName="/ppt/diagrams/quickStyle121.xml" ContentType="application/vnd.openxmlformats-officedocument.drawingml.diagramStyle+xml"/>
  <Override PartName="/ppt/diagrams/colors121.xml" ContentType="application/vnd.openxmlformats-officedocument.drawingml.diagramColors+xml"/>
  <Override PartName="/ppt/diagrams/drawing121.xml" ContentType="application/vnd.ms-office.drawingml.diagramDrawing+xml"/>
  <Override PartName="/ppt/diagrams/data122.xml" ContentType="application/vnd.openxmlformats-officedocument.drawingml.diagramData+xml"/>
  <Override PartName="/ppt/diagrams/layout122.xml" ContentType="application/vnd.openxmlformats-officedocument.drawingml.diagramLayout+xml"/>
  <Override PartName="/ppt/diagrams/quickStyle122.xml" ContentType="application/vnd.openxmlformats-officedocument.drawingml.diagramStyle+xml"/>
  <Override PartName="/ppt/diagrams/colors122.xml" ContentType="application/vnd.openxmlformats-officedocument.drawingml.diagramColors+xml"/>
  <Override PartName="/ppt/diagrams/drawing122.xml" ContentType="application/vnd.ms-office.drawingml.diagramDrawing+xml"/>
  <Override PartName="/ppt/diagrams/data123.xml" ContentType="application/vnd.openxmlformats-officedocument.drawingml.diagramData+xml"/>
  <Override PartName="/ppt/diagrams/layout123.xml" ContentType="application/vnd.openxmlformats-officedocument.drawingml.diagramLayout+xml"/>
  <Override PartName="/ppt/diagrams/quickStyle123.xml" ContentType="application/vnd.openxmlformats-officedocument.drawingml.diagramStyle+xml"/>
  <Override PartName="/ppt/diagrams/colors123.xml" ContentType="application/vnd.openxmlformats-officedocument.drawingml.diagramColors+xml"/>
  <Override PartName="/ppt/diagrams/drawing123.xml" ContentType="application/vnd.ms-office.drawingml.diagramDrawing+xml"/>
  <Override PartName="/ppt/diagrams/data124.xml" ContentType="application/vnd.openxmlformats-officedocument.drawingml.diagramData+xml"/>
  <Override PartName="/ppt/diagrams/layout124.xml" ContentType="application/vnd.openxmlformats-officedocument.drawingml.diagramLayout+xml"/>
  <Override PartName="/ppt/diagrams/quickStyle124.xml" ContentType="application/vnd.openxmlformats-officedocument.drawingml.diagramStyle+xml"/>
  <Override PartName="/ppt/diagrams/colors124.xml" ContentType="application/vnd.openxmlformats-officedocument.drawingml.diagramColors+xml"/>
  <Override PartName="/ppt/diagrams/drawing124.xml" ContentType="application/vnd.ms-office.drawingml.diagramDrawing+xml"/>
  <Override PartName="/ppt/diagrams/data125.xml" ContentType="application/vnd.openxmlformats-officedocument.drawingml.diagramData+xml"/>
  <Override PartName="/ppt/diagrams/layout125.xml" ContentType="application/vnd.openxmlformats-officedocument.drawingml.diagramLayout+xml"/>
  <Override PartName="/ppt/diagrams/quickStyle125.xml" ContentType="application/vnd.openxmlformats-officedocument.drawingml.diagramStyle+xml"/>
  <Override PartName="/ppt/diagrams/colors125.xml" ContentType="application/vnd.openxmlformats-officedocument.drawingml.diagramColors+xml"/>
  <Override PartName="/ppt/diagrams/drawing125.xml" ContentType="application/vnd.ms-office.drawingml.diagramDrawing+xml"/>
  <Override PartName="/ppt/diagrams/data126.xml" ContentType="application/vnd.openxmlformats-officedocument.drawingml.diagramData+xml"/>
  <Override PartName="/ppt/diagrams/layout126.xml" ContentType="application/vnd.openxmlformats-officedocument.drawingml.diagramLayout+xml"/>
  <Override PartName="/ppt/diagrams/quickStyle126.xml" ContentType="application/vnd.openxmlformats-officedocument.drawingml.diagramStyle+xml"/>
  <Override PartName="/ppt/diagrams/colors126.xml" ContentType="application/vnd.openxmlformats-officedocument.drawingml.diagramColors+xml"/>
  <Override PartName="/ppt/diagrams/drawing126.xml" ContentType="application/vnd.ms-office.drawingml.diagramDrawing+xml"/>
  <Override PartName="/ppt/diagrams/data127.xml" ContentType="application/vnd.openxmlformats-officedocument.drawingml.diagramData+xml"/>
  <Override PartName="/ppt/diagrams/layout127.xml" ContentType="application/vnd.openxmlformats-officedocument.drawingml.diagramLayout+xml"/>
  <Override PartName="/ppt/diagrams/quickStyle127.xml" ContentType="application/vnd.openxmlformats-officedocument.drawingml.diagramStyle+xml"/>
  <Override PartName="/ppt/diagrams/colors127.xml" ContentType="application/vnd.openxmlformats-officedocument.drawingml.diagramColors+xml"/>
  <Override PartName="/ppt/diagrams/drawing127.xml" ContentType="application/vnd.ms-office.drawingml.diagramDrawing+xml"/>
  <Override PartName="/ppt/diagrams/data128.xml" ContentType="application/vnd.openxmlformats-officedocument.drawingml.diagramData+xml"/>
  <Override PartName="/ppt/diagrams/layout128.xml" ContentType="application/vnd.openxmlformats-officedocument.drawingml.diagramLayout+xml"/>
  <Override PartName="/ppt/diagrams/quickStyle128.xml" ContentType="application/vnd.openxmlformats-officedocument.drawingml.diagramStyle+xml"/>
  <Override PartName="/ppt/diagrams/colors128.xml" ContentType="application/vnd.openxmlformats-officedocument.drawingml.diagramColors+xml"/>
  <Override PartName="/ppt/diagrams/drawing128.xml" ContentType="application/vnd.ms-office.drawingml.diagramDrawing+xml"/>
  <Override PartName="/ppt/diagrams/data129.xml" ContentType="application/vnd.openxmlformats-officedocument.drawingml.diagramData+xml"/>
  <Override PartName="/ppt/diagrams/layout129.xml" ContentType="application/vnd.openxmlformats-officedocument.drawingml.diagramLayout+xml"/>
  <Override PartName="/ppt/diagrams/quickStyle129.xml" ContentType="application/vnd.openxmlformats-officedocument.drawingml.diagramStyle+xml"/>
  <Override PartName="/ppt/diagrams/colors129.xml" ContentType="application/vnd.openxmlformats-officedocument.drawingml.diagramColors+xml"/>
  <Override PartName="/ppt/diagrams/drawing129.xml" ContentType="application/vnd.ms-office.drawingml.diagramDrawing+xml"/>
  <Override PartName="/ppt/diagrams/data130.xml" ContentType="application/vnd.openxmlformats-officedocument.drawingml.diagramData+xml"/>
  <Override PartName="/ppt/diagrams/layout130.xml" ContentType="application/vnd.openxmlformats-officedocument.drawingml.diagramLayout+xml"/>
  <Override PartName="/ppt/diagrams/quickStyle130.xml" ContentType="application/vnd.openxmlformats-officedocument.drawingml.diagramStyle+xml"/>
  <Override PartName="/ppt/diagrams/colors130.xml" ContentType="application/vnd.openxmlformats-officedocument.drawingml.diagramColors+xml"/>
  <Override PartName="/ppt/diagrams/drawing130.xml" ContentType="application/vnd.ms-office.drawingml.diagramDrawing+xml"/>
  <Override PartName="/ppt/diagrams/data131.xml" ContentType="application/vnd.openxmlformats-officedocument.drawingml.diagramData+xml"/>
  <Override PartName="/ppt/diagrams/layout131.xml" ContentType="application/vnd.openxmlformats-officedocument.drawingml.diagramLayout+xml"/>
  <Override PartName="/ppt/diagrams/quickStyle131.xml" ContentType="application/vnd.openxmlformats-officedocument.drawingml.diagramStyle+xml"/>
  <Override PartName="/ppt/diagrams/colors131.xml" ContentType="application/vnd.openxmlformats-officedocument.drawingml.diagramColors+xml"/>
  <Override PartName="/ppt/diagrams/drawing131.xml" ContentType="application/vnd.ms-office.drawingml.diagramDrawing+xml"/>
  <Override PartName="/ppt/diagrams/data132.xml" ContentType="application/vnd.openxmlformats-officedocument.drawingml.diagramData+xml"/>
  <Override PartName="/ppt/diagrams/layout132.xml" ContentType="application/vnd.openxmlformats-officedocument.drawingml.diagramLayout+xml"/>
  <Override PartName="/ppt/diagrams/quickStyle132.xml" ContentType="application/vnd.openxmlformats-officedocument.drawingml.diagramStyle+xml"/>
  <Override PartName="/ppt/diagrams/colors132.xml" ContentType="application/vnd.openxmlformats-officedocument.drawingml.diagramColors+xml"/>
  <Override PartName="/ppt/diagrams/drawing132.xml" ContentType="application/vnd.ms-office.drawingml.diagramDrawing+xml"/>
  <Override PartName="/ppt/diagrams/data133.xml" ContentType="application/vnd.openxmlformats-officedocument.drawingml.diagramData+xml"/>
  <Override PartName="/ppt/diagrams/layout133.xml" ContentType="application/vnd.openxmlformats-officedocument.drawingml.diagramLayout+xml"/>
  <Override PartName="/ppt/diagrams/quickStyle133.xml" ContentType="application/vnd.openxmlformats-officedocument.drawingml.diagramStyle+xml"/>
  <Override PartName="/ppt/diagrams/colors133.xml" ContentType="application/vnd.openxmlformats-officedocument.drawingml.diagramColors+xml"/>
  <Override PartName="/ppt/diagrams/drawing133.xml" ContentType="application/vnd.ms-office.drawingml.diagramDrawing+xml"/>
  <Override PartName="/ppt/diagrams/data134.xml" ContentType="application/vnd.openxmlformats-officedocument.drawingml.diagramData+xml"/>
  <Override PartName="/ppt/diagrams/layout134.xml" ContentType="application/vnd.openxmlformats-officedocument.drawingml.diagramLayout+xml"/>
  <Override PartName="/ppt/diagrams/quickStyle134.xml" ContentType="application/vnd.openxmlformats-officedocument.drawingml.diagramStyle+xml"/>
  <Override PartName="/ppt/diagrams/colors134.xml" ContentType="application/vnd.openxmlformats-officedocument.drawingml.diagramColors+xml"/>
  <Override PartName="/ppt/diagrams/drawing134.xml" ContentType="application/vnd.ms-office.drawingml.diagramDrawing+xml"/>
  <Override PartName="/ppt/diagrams/data135.xml" ContentType="application/vnd.openxmlformats-officedocument.drawingml.diagramData+xml"/>
  <Override PartName="/ppt/diagrams/layout135.xml" ContentType="application/vnd.openxmlformats-officedocument.drawingml.diagramLayout+xml"/>
  <Override PartName="/ppt/diagrams/quickStyle135.xml" ContentType="application/vnd.openxmlformats-officedocument.drawingml.diagramStyle+xml"/>
  <Override PartName="/ppt/diagrams/colors135.xml" ContentType="application/vnd.openxmlformats-officedocument.drawingml.diagramColors+xml"/>
  <Override PartName="/ppt/diagrams/drawing135.xml" ContentType="application/vnd.ms-office.drawingml.diagramDrawing+xml"/>
  <Override PartName="/ppt/diagrams/data136.xml" ContentType="application/vnd.openxmlformats-officedocument.drawingml.diagramData+xml"/>
  <Override PartName="/ppt/diagrams/layout136.xml" ContentType="application/vnd.openxmlformats-officedocument.drawingml.diagramLayout+xml"/>
  <Override PartName="/ppt/diagrams/quickStyle136.xml" ContentType="application/vnd.openxmlformats-officedocument.drawingml.diagramStyle+xml"/>
  <Override PartName="/ppt/diagrams/colors136.xml" ContentType="application/vnd.openxmlformats-officedocument.drawingml.diagramColors+xml"/>
  <Override PartName="/ppt/diagrams/drawing136.xml" ContentType="application/vnd.ms-office.drawingml.diagramDrawing+xml"/>
  <Override PartName="/ppt/diagrams/data137.xml" ContentType="application/vnd.openxmlformats-officedocument.drawingml.diagramData+xml"/>
  <Override PartName="/ppt/diagrams/layout137.xml" ContentType="application/vnd.openxmlformats-officedocument.drawingml.diagramLayout+xml"/>
  <Override PartName="/ppt/diagrams/quickStyle137.xml" ContentType="application/vnd.openxmlformats-officedocument.drawingml.diagramStyle+xml"/>
  <Override PartName="/ppt/diagrams/colors137.xml" ContentType="application/vnd.openxmlformats-officedocument.drawingml.diagramColors+xml"/>
  <Override PartName="/ppt/diagrams/drawing137.xml" ContentType="application/vnd.ms-office.drawingml.diagramDrawing+xml"/>
  <Override PartName="/ppt/diagrams/data138.xml" ContentType="application/vnd.openxmlformats-officedocument.drawingml.diagramData+xml"/>
  <Override PartName="/ppt/diagrams/layout138.xml" ContentType="application/vnd.openxmlformats-officedocument.drawingml.diagramLayout+xml"/>
  <Override PartName="/ppt/diagrams/quickStyle138.xml" ContentType="application/vnd.openxmlformats-officedocument.drawingml.diagramStyle+xml"/>
  <Override PartName="/ppt/diagrams/colors138.xml" ContentType="application/vnd.openxmlformats-officedocument.drawingml.diagramColors+xml"/>
  <Override PartName="/ppt/diagrams/drawing138.xml" ContentType="application/vnd.ms-office.drawingml.diagramDrawing+xml"/>
  <Override PartName="/ppt/diagrams/data139.xml" ContentType="application/vnd.openxmlformats-officedocument.drawingml.diagramData+xml"/>
  <Override PartName="/ppt/diagrams/layout139.xml" ContentType="application/vnd.openxmlformats-officedocument.drawingml.diagramLayout+xml"/>
  <Override PartName="/ppt/diagrams/quickStyle139.xml" ContentType="application/vnd.openxmlformats-officedocument.drawingml.diagramStyle+xml"/>
  <Override PartName="/ppt/diagrams/colors139.xml" ContentType="application/vnd.openxmlformats-officedocument.drawingml.diagramColors+xml"/>
  <Override PartName="/ppt/diagrams/drawing139.xml" ContentType="application/vnd.ms-office.drawingml.diagramDrawing+xml"/>
  <Override PartName="/ppt/diagrams/data140.xml" ContentType="application/vnd.openxmlformats-officedocument.drawingml.diagramData+xml"/>
  <Override PartName="/ppt/diagrams/layout140.xml" ContentType="application/vnd.openxmlformats-officedocument.drawingml.diagramLayout+xml"/>
  <Override PartName="/ppt/diagrams/quickStyle140.xml" ContentType="application/vnd.openxmlformats-officedocument.drawingml.diagramStyle+xml"/>
  <Override PartName="/ppt/diagrams/colors140.xml" ContentType="application/vnd.openxmlformats-officedocument.drawingml.diagramColors+xml"/>
  <Override PartName="/ppt/diagrams/drawing140.xml" ContentType="application/vnd.ms-office.drawingml.diagramDrawing+xml"/>
  <Override PartName="/ppt/diagrams/data141.xml" ContentType="application/vnd.openxmlformats-officedocument.drawingml.diagramData+xml"/>
  <Override PartName="/ppt/diagrams/layout141.xml" ContentType="application/vnd.openxmlformats-officedocument.drawingml.diagramLayout+xml"/>
  <Override PartName="/ppt/diagrams/quickStyle141.xml" ContentType="application/vnd.openxmlformats-officedocument.drawingml.diagramStyle+xml"/>
  <Override PartName="/ppt/diagrams/colors141.xml" ContentType="application/vnd.openxmlformats-officedocument.drawingml.diagramColors+xml"/>
  <Override PartName="/ppt/diagrams/drawing141.xml" ContentType="application/vnd.ms-office.drawingml.diagramDrawing+xml"/>
  <Override PartName="/ppt/diagrams/data142.xml" ContentType="application/vnd.openxmlformats-officedocument.drawingml.diagramData+xml"/>
  <Override PartName="/ppt/diagrams/layout142.xml" ContentType="application/vnd.openxmlformats-officedocument.drawingml.diagramLayout+xml"/>
  <Override PartName="/ppt/diagrams/quickStyle142.xml" ContentType="application/vnd.openxmlformats-officedocument.drawingml.diagramStyle+xml"/>
  <Override PartName="/ppt/diagrams/colors142.xml" ContentType="application/vnd.openxmlformats-officedocument.drawingml.diagramColors+xml"/>
  <Override PartName="/ppt/diagrams/drawing142.xml" ContentType="application/vnd.ms-office.drawingml.diagramDrawing+xml"/>
  <Override PartName="/ppt/diagrams/data143.xml" ContentType="application/vnd.openxmlformats-officedocument.drawingml.diagramData+xml"/>
  <Override PartName="/ppt/diagrams/layout143.xml" ContentType="application/vnd.openxmlformats-officedocument.drawingml.diagramLayout+xml"/>
  <Override PartName="/ppt/diagrams/quickStyle143.xml" ContentType="application/vnd.openxmlformats-officedocument.drawingml.diagramStyle+xml"/>
  <Override PartName="/ppt/diagrams/colors143.xml" ContentType="application/vnd.openxmlformats-officedocument.drawingml.diagramColors+xml"/>
  <Override PartName="/ppt/diagrams/drawing143.xml" ContentType="application/vnd.ms-office.drawingml.diagramDrawing+xml"/>
  <Override PartName="/ppt/diagrams/data144.xml" ContentType="application/vnd.openxmlformats-officedocument.drawingml.diagramData+xml"/>
  <Override PartName="/ppt/diagrams/layout144.xml" ContentType="application/vnd.openxmlformats-officedocument.drawingml.diagramLayout+xml"/>
  <Override PartName="/ppt/diagrams/quickStyle144.xml" ContentType="application/vnd.openxmlformats-officedocument.drawingml.diagramStyle+xml"/>
  <Override PartName="/ppt/diagrams/colors144.xml" ContentType="application/vnd.openxmlformats-officedocument.drawingml.diagramColors+xml"/>
  <Override PartName="/ppt/diagrams/drawing144.xml" ContentType="application/vnd.ms-office.drawingml.diagramDrawing+xml"/>
  <Override PartName="/ppt/diagrams/data145.xml" ContentType="application/vnd.openxmlformats-officedocument.drawingml.diagramData+xml"/>
  <Override PartName="/ppt/diagrams/layout145.xml" ContentType="application/vnd.openxmlformats-officedocument.drawingml.diagramLayout+xml"/>
  <Override PartName="/ppt/diagrams/quickStyle145.xml" ContentType="application/vnd.openxmlformats-officedocument.drawingml.diagramStyle+xml"/>
  <Override PartName="/ppt/diagrams/colors145.xml" ContentType="application/vnd.openxmlformats-officedocument.drawingml.diagramColors+xml"/>
  <Override PartName="/ppt/diagrams/drawing145.xml" ContentType="application/vnd.ms-office.drawingml.diagramDrawing+xml"/>
  <Override PartName="/ppt/diagrams/data146.xml" ContentType="application/vnd.openxmlformats-officedocument.drawingml.diagramData+xml"/>
  <Override PartName="/ppt/diagrams/layout146.xml" ContentType="application/vnd.openxmlformats-officedocument.drawingml.diagramLayout+xml"/>
  <Override PartName="/ppt/diagrams/quickStyle146.xml" ContentType="application/vnd.openxmlformats-officedocument.drawingml.diagramStyle+xml"/>
  <Override PartName="/ppt/diagrams/colors146.xml" ContentType="application/vnd.openxmlformats-officedocument.drawingml.diagramColors+xml"/>
  <Override PartName="/ppt/diagrams/drawing146.xml" ContentType="application/vnd.ms-office.drawingml.diagramDrawing+xml"/>
  <Override PartName="/ppt/diagrams/data147.xml" ContentType="application/vnd.openxmlformats-officedocument.drawingml.diagramData+xml"/>
  <Override PartName="/ppt/diagrams/layout147.xml" ContentType="application/vnd.openxmlformats-officedocument.drawingml.diagramLayout+xml"/>
  <Override PartName="/ppt/diagrams/quickStyle147.xml" ContentType="application/vnd.openxmlformats-officedocument.drawingml.diagramStyle+xml"/>
  <Override PartName="/ppt/diagrams/colors147.xml" ContentType="application/vnd.openxmlformats-officedocument.drawingml.diagramColors+xml"/>
  <Override PartName="/ppt/diagrams/drawing147.xml" ContentType="application/vnd.ms-office.drawingml.diagramDrawing+xml"/>
  <Override PartName="/ppt/diagrams/data148.xml" ContentType="application/vnd.openxmlformats-officedocument.drawingml.diagramData+xml"/>
  <Override PartName="/ppt/diagrams/layout148.xml" ContentType="application/vnd.openxmlformats-officedocument.drawingml.diagramLayout+xml"/>
  <Override PartName="/ppt/diagrams/quickStyle148.xml" ContentType="application/vnd.openxmlformats-officedocument.drawingml.diagramStyle+xml"/>
  <Override PartName="/ppt/diagrams/colors148.xml" ContentType="application/vnd.openxmlformats-officedocument.drawingml.diagramColors+xml"/>
  <Override PartName="/ppt/diagrams/drawing148.xml" ContentType="application/vnd.ms-office.drawingml.diagramDrawing+xml"/>
  <Override PartName="/ppt/diagrams/data149.xml" ContentType="application/vnd.openxmlformats-officedocument.drawingml.diagramData+xml"/>
  <Override PartName="/ppt/diagrams/layout149.xml" ContentType="application/vnd.openxmlformats-officedocument.drawingml.diagramLayout+xml"/>
  <Override PartName="/ppt/diagrams/quickStyle149.xml" ContentType="application/vnd.openxmlformats-officedocument.drawingml.diagramStyle+xml"/>
  <Override PartName="/ppt/diagrams/colors149.xml" ContentType="application/vnd.openxmlformats-officedocument.drawingml.diagramColors+xml"/>
  <Override PartName="/ppt/diagrams/drawing149.xml" ContentType="application/vnd.ms-office.drawingml.diagramDrawing+xml"/>
  <Override PartName="/ppt/diagrams/data150.xml" ContentType="application/vnd.openxmlformats-officedocument.drawingml.diagramData+xml"/>
  <Override PartName="/ppt/diagrams/layout150.xml" ContentType="application/vnd.openxmlformats-officedocument.drawingml.diagramLayout+xml"/>
  <Override PartName="/ppt/diagrams/quickStyle150.xml" ContentType="application/vnd.openxmlformats-officedocument.drawingml.diagramStyle+xml"/>
  <Override PartName="/ppt/diagrams/colors150.xml" ContentType="application/vnd.openxmlformats-officedocument.drawingml.diagramColors+xml"/>
  <Override PartName="/ppt/diagrams/drawing150.xml" ContentType="application/vnd.ms-office.drawingml.diagramDrawing+xml"/>
  <Override PartName="/ppt/diagrams/data151.xml" ContentType="application/vnd.openxmlformats-officedocument.drawingml.diagramData+xml"/>
  <Override PartName="/ppt/diagrams/layout151.xml" ContentType="application/vnd.openxmlformats-officedocument.drawingml.diagramLayout+xml"/>
  <Override PartName="/ppt/diagrams/quickStyle151.xml" ContentType="application/vnd.openxmlformats-officedocument.drawingml.diagramStyle+xml"/>
  <Override PartName="/ppt/diagrams/colors151.xml" ContentType="application/vnd.openxmlformats-officedocument.drawingml.diagramColors+xml"/>
  <Override PartName="/ppt/diagrams/drawing151.xml" ContentType="application/vnd.ms-office.drawingml.diagramDrawing+xml"/>
  <Override PartName="/ppt/diagrams/data152.xml" ContentType="application/vnd.openxmlformats-officedocument.drawingml.diagramData+xml"/>
  <Override PartName="/ppt/diagrams/layout152.xml" ContentType="application/vnd.openxmlformats-officedocument.drawingml.diagramLayout+xml"/>
  <Override PartName="/ppt/diagrams/quickStyle152.xml" ContentType="application/vnd.openxmlformats-officedocument.drawingml.diagramStyle+xml"/>
  <Override PartName="/ppt/diagrams/colors152.xml" ContentType="application/vnd.openxmlformats-officedocument.drawingml.diagramColors+xml"/>
  <Override PartName="/ppt/diagrams/drawing152.xml" ContentType="application/vnd.ms-office.drawingml.diagramDrawing+xml"/>
  <Override PartName="/ppt/diagrams/data153.xml" ContentType="application/vnd.openxmlformats-officedocument.drawingml.diagramData+xml"/>
  <Override PartName="/ppt/diagrams/layout153.xml" ContentType="application/vnd.openxmlformats-officedocument.drawingml.diagramLayout+xml"/>
  <Override PartName="/ppt/diagrams/quickStyle153.xml" ContentType="application/vnd.openxmlformats-officedocument.drawingml.diagramStyle+xml"/>
  <Override PartName="/ppt/diagrams/colors153.xml" ContentType="application/vnd.openxmlformats-officedocument.drawingml.diagramColors+xml"/>
  <Override PartName="/ppt/diagrams/drawing153.xml" ContentType="application/vnd.ms-office.drawingml.diagramDrawing+xml"/>
  <Override PartName="/ppt/diagrams/data154.xml" ContentType="application/vnd.openxmlformats-officedocument.drawingml.diagramData+xml"/>
  <Override PartName="/ppt/diagrams/layout154.xml" ContentType="application/vnd.openxmlformats-officedocument.drawingml.diagramLayout+xml"/>
  <Override PartName="/ppt/diagrams/quickStyle154.xml" ContentType="application/vnd.openxmlformats-officedocument.drawingml.diagramStyle+xml"/>
  <Override PartName="/ppt/diagrams/colors154.xml" ContentType="application/vnd.openxmlformats-officedocument.drawingml.diagramColors+xml"/>
  <Override PartName="/ppt/diagrams/drawing154.xml" ContentType="application/vnd.ms-office.drawingml.diagramDrawing+xml"/>
  <Override PartName="/ppt/diagrams/data155.xml" ContentType="application/vnd.openxmlformats-officedocument.drawingml.diagramData+xml"/>
  <Override PartName="/ppt/diagrams/layout155.xml" ContentType="application/vnd.openxmlformats-officedocument.drawingml.diagramLayout+xml"/>
  <Override PartName="/ppt/diagrams/quickStyle155.xml" ContentType="application/vnd.openxmlformats-officedocument.drawingml.diagramStyle+xml"/>
  <Override PartName="/ppt/diagrams/colors155.xml" ContentType="application/vnd.openxmlformats-officedocument.drawingml.diagramColors+xml"/>
  <Override PartName="/ppt/diagrams/drawing155.xml" ContentType="application/vnd.ms-office.drawingml.diagramDrawing+xml"/>
  <Override PartName="/ppt/diagrams/data156.xml" ContentType="application/vnd.openxmlformats-officedocument.drawingml.diagramData+xml"/>
  <Override PartName="/ppt/diagrams/layout156.xml" ContentType="application/vnd.openxmlformats-officedocument.drawingml.diagramLayout+xml"/>
  <Override PartName="/ppt/diagrams/quickStyle156.xml" ContentType="application/vnd.openxmlformats-officedocument.drawingml.diagramStyle+xml"/>
  <Override PartName="/ppt/diagrams/colors156.xml" ContentType="application/vnd.openxmlformats-officedocument.drawingml.diagramColors+xml"/>
  <Override PartName="/ppt/diagrams/drawing156.xml" ContentType="application/vnd.ms-office.drawingml.diagramDrawing+xml"/>
  <Override PartName="/ppt/diagrams/data157.xml" ContentType="application/vnd.openxmlformats-officedocument.drawingml.diagramData+xml"/>
  <Override PartName="/ppt/diagrams/layout157.xml" ContentType="application/vnd.openxmlformats-officedocument.drawingml.diagramLayout+xml"/>
  <Override PartName="/ppt/diagrams/quickStyle157.xml" ContentType="application/vnd.openxmlformats-officedocument.drawingml.diagramStyle+xml"/>
  <Override PartName="/ppt/diagrams/colors157.xml" ContentType="application/vnd.openxmlformats-officedocument.drawingml.diagramColors+xml"/>
  <Override PartName="/ppt/diagrams/drawing157.xml" ContentType="application/vnd.ms-office.drawingml.diagramDrawing+xml"/>
  <Override PartName="/ppt/diagrams/data158.xml" ContentType="application/vnd.openxmlformats-officedocument.drawingml.diagramData+xml"/>
  <Override PartName="/ppt/diagrams/layout158.xml" ContentType="application/vnd.openxmlformats-officedocument.drawingml.diagramLayout+xml"/>
  <Override PartName="/ppt/diagrams/quickStyle158.xml" ContentType="application/vnd.openxmlformats-officedocument.drawingml.diagramStyle+xml"/>
  <Override PartName="/ppt/diagrams/colors158.xml" ContentType="application/vnd.openxmlformats-officedocument.drawingml.diagramColors+xml"/>
  <Override PartName="/ppt/diagrams/drawing158.xml" ContentType="application/vnd.ms-office.drawingml.diagramDrawing+xml"/>
  <Override PartName="/ppt/diagrams/data159.xml" ContentType="application/vnd.openxmlformats-officedocument.drawingml.diagramData+xml"/>
  <Override PartName="/ppt/diagrams/layout159.xml" ContentType="application/vnd.openxmlformats-officedocument.drawingml.diagramLayout+xml"/>
  <Override PartName="/ppt/diagrams/quickStyle159.xml" ContentType="application/vnd.openxmlformats-officedocument.drawingml.diagramStyle+xml"/>
  <Override PartName="/ppt/diagrams/colors159.xml" ContentType="application/vnd.openxmlformats-officedocument.drawingml.diagramColors+xml"/>
  <Override PartName="/ppt/diagrams/drawing159.xml" ContentType="application/vnd.ms-office.drawingml.diagramDrawing+xml"/>
  <Override PartName="/ppt/diagrams/data160.xml" ContentType="application/vnd.openxmlformats-officedocument.drawingml.diagramData+xml"/>
  <Override PartName="/ppt/diagrams/layout160.xml" ContentType="application/vnd.openxmlformats-officedocument.drawingml.diagramLayout+xml"/>
  <Override PartName="/ppt/diagrams/quickStyle160.xml" ContentType="application/vnd.openxmlformats-officedocument.drawingml.diagramStyle+xml"/>
  <Override PartName="/ppt/diagrams/colors160.xml" ContentType="application/vnd.openxmlformats-officedocument.drawingml.diagramColors+xml"/>
  <Override PartName="/ppt/diagrams/drawing160.xml" ContentType="application/vnd.ms-office.drawingml.diagramDrawing+xml"/>
  <Override PartName="/ppt/diagrams/data161.xml" ContentType="application/vnd.openxmlformats-officedocument.drawingml.diagramData+xml"/>
  <Override PartName="/ppt/diagrams/layout161.xml" ContentType="application/vnd.openxmlformats-officedocument.drawingml.diagramLayout+xml"/>
  <Override PartName="/ppt/diagrams/quickStyle161.xml" ContentType="application/vnd.openxmlformats-officedocument.drawingml.diagramStyle+xml"/>
  <Override PartName="/ppt/diagrams/colors161.xml" ContentType="application/vnd.openxmlformats-officedocument.drawingml.diagramColors+xml"/>
  <Override PartName="/ppt/diagrams/drawing161.xml" ContentType="application/vnd.ms-office.drawingml.diagramDrawing+xml"/>
  <Override PartName="/ppt/diagrams/data162.xml" ContentType="application/vnd.openxmlformats-officedocument.drawingml.diagramData+xml"/>
  <Override PartName="/ppt/diagrams/layout162.xml" ContentType="application/vnd.openxmlformats-officedocument.drawingml.diagramLayout+xml"/>
  <Override PartName="/ppt/diagrams/quickStyle162.xml" ContentType="application/vnd.openxmlformats-officedocument.drawingml.diagramStyle+xml"/>
  <Override PartName="/ppt/diagrams/colors162.xml" ContentType="application/vnd.openxmlformats-officedocument.drawingml.diagramColors+xml"/>
  <Override PartName="/ppt/diagrams/drawing162.xml" ContentType="application/vnd.ms-office.drawingml.diagramDrawing+xml"/>
  <Override PartName="/ppt/diagrams/data163.xml" ContentType="application/vnd.openxmlformats-officedocument.drawingml.diagramData+xml"/>
  <Override PartName="/ppt/diagrams/layout163.xml" ContentType="application/vnd.openxmlformats-officedocument.drawingml.diagramLayout+xml"/>
  <Override PartName="/ppt/diagrams/quickStyle163.xml" ContentType="application/vnd.openxmlformats-officedocument.drawingml.diagramStyle+xml"/>
  <Override PartName="/ppt/diagrams/colors163.xml" ContentType="application/vnd.openxmlformats-officedocument.drawingml.diagramColors+xml"/>
  <Override PartName="/ppt/diagrams/drawing163.xml" ContentType="application/vnd.ms-office.drawingml.diagramDrawing+xml"/>
  <Override PartName="/ppt/diagrams/data164.xml" ContentType="application/vnd.openxmlformats-officedocument.drawingml.diagramData+xml"/>
  <Override PartName="/ppt/diagrams/layout164.xml" ContentType="application/vnd.openxmlformats-officedocument.drawingml.diagramLayout+xml"/>
  <Override PartName="/ppt/diagrams/quickStyle164.xml" ContentType="application/vnd.openxmlformats-officedocument.drawingml.diagramStyle+xml"/>
  <Override PartName="/ppt/diagrams/colors164.xml" ContentType="application/vnd.openxmlformats-officedocument.drawingml.diagramColors+xml"/>
  <Override PartName="/ppt/diagrams/drawing164.xml" ContentType="application/vnd.ms-office.drawingml.diagramDrawing+xml"/>
  <Override PartName="/ppt/diagrams/data165.xml" ContentType="application/vnd.openxmlformats-officedocument.drawingml.diagramData+xml"/>
  <Override PartName="/ppt/diagrams/layout165.xml" ContentType="application/vnd.openxmlformats-officedocument.drawingml.diagramLayout+xml"/>
  <Override PartName="/ppt/diagrams/quickStyle165.xml" ContentType="application/vnd.openxmlformats-officedocument.drawingml.diagramStyle+xml"/>
  <Override PartName="/ppt/diagrams/colors165.xml" ContentType="application/vnd.openxmlformats-officedocument.drawingml.diagramColors+xml"/>
  <Override PartName="/ppt/diagrams/drawing165.xml" ContentType="application/vnd.ms-office.drawingml.diagramDrawing+xml"/>
  <Override PartName="/ppt/diagrams/data166.xml" ContentType="application/vnd.openxmlformats-officedocument.drawingml.diagramData+xml"/>
  <Override PartName="/ppt/diagrams/layout166.xml" ContentType="application/vnd.openxmlformats-officedocument.drawingml.diagramLayout+xml"/>
  <Override PartName="/ppt/diagrams/quickStyle166.xml" ContentType="application/vnd.openxmlformats-officedocument.drawingml.diagramStyle+xml"/>
  <Override PartName="/ppt/diagrams/colors166.xml" ContentType="application/vnd.openxmlformats-officedocument.drawingml.diagramColors+xml"/>
  <Override PartName="/ppt/diagrams/drawing166.xml" ContentType="application/vnd.ms-office.drawingml.diagramDrawing+xml"/>
  <Override PartName="/ppt/diagrams/data167.xml" ContentType="application/vnd.openxmlformats-officedocument.drawingml.diagramData+xml"/>
  <Override PartName="/ppt/diagrams/layout167.xml" ContentType="application/vnd.openxmlformats-officedocument.drawingml.diagramLayout+xml"/>
  <Override PartName="/ppt/diagrams/quickStyle167.xml" ContentType="application/vnd.openxmlformats-officedocument.drawingml.diagramStyle+xml"/>
  <Override PartName="/ppt/diagrams/colors167.xml" ContentType="application/vnd.openxmlformats-officedocument.drawingml.diagramColors+xml"/>
  <Override PartName="/ppt/diagrams/drawing167.xml" ContentType="application/vnd.ms-office.drawingml.diagramDrawing+xml"/>
  <Override PartName="/ppt/diagrams/data168.xml" ContentType="application/vnd.openxmlformats-officedocument.drawingml.diagramData+xml"/>
  <Override PartName="/ppt/diagrams/layout168.xml" ContentType="application/vnd.openxmlformats-officedocument.drawingml.diagramLayout+xml"/>
  <Override PartName="/ppt/diagrams/quickStyle168.xml" ContentType="application/vnd.openxmlformats-officedocument.drawingml.diagramStyle+xml"/>
  <Override PartName="/ppt/diagrams/colors168.xml" ContentType="application/vnd.openxmlformats-officedocument.drawingml.diagramColors+xml"/>
  <Override PartName="/ppt/diagrams/drawing168.xml" ContentType="application/vnd.ms-office.drawingml.diagramDrawing+xml"/>
  <Override PartName="/ppt/diagrams/data169.xml" ContentType="application/vnd.openxmlformats-officedocument.drawingml.diagramData+xml"/>
  <Override PartName="/ppt/diagrams/layout169.xml" ContentType="application/vnd.openxmlformats-officedocument.drawingml.diagramLayout+xml"/>
  <Override PartName="/ppt/diagrams/quickStyle169.xml" ContentType="application/vnd.openxmlformats-officedocument.drawingml.diagramStyle+xml"/>
  <Override PartName="/ppt/diagrams/colors169.xml" ContentType="application/vnd.openxmlformats-officedocument.drawingml.diagramColors+xml"/>
  <Override PartName="/ppt/diagrams/drawing169.xml" ContentType="application/vnd.ms-office.drawingml.diagramDrawing+xml"/>
  <Override PartName="/ppt/diagrams/data170.xml" ContentType="application/vnd.openxmlformats-officedocument.drawingml.diagramData+xml"/>
  <Override PartName="/ppt/diagrams/layout170.xml" ContentType="application/vnd.openxmlformats-officedocument.drawingml.diagramLayout+xml"/>
  <Override PartName="/ppt/diagrams/quickStyle170.xml" ContentType="application/vnd.openxmlformats-officedocument.drawingml.diagramStyle+xml"/>
  <Override PartName="/ppt/diagrams/colors170.xml" ContentType="application/vnd.openxmlformats-officedocument.drawingml.diagramColors+xml"/>
  <Override PartName="/ppt/diagrams/drawing170.xml" ContentType="application/vnd.ms-office.drawingml.diagramDrawing+xml"/>
  <Override PartName="/ppt/diagrams/data171.xml" ContentType="application/vnd.openxmlformats-officedocument.drawingml.diagramData+xml"/>
  <Override PartName="/ppt/diagrams/layout171.xml" ContentType="application/vnd.openxmlformats-officedocument.drawingml.diagramLayout+xml"/>
  <Override PartName="/ppt/diagrams/quickStyle171.xml" ContentType="application/vnd.openxmlformats-officedocument.drawingml.diagramStyle+xml"/>
  <Override PartName="/ppt/diagrams/colors171.xml" ContentType="application/vnd.openxmlformats-officedocument.drawingml.diagramColors+xml"/>
  <Override PartName="/ppt/diagrams/drawing171.xml" ContentType="application/vnd.ms-office.drawingml.diagramDrawing+xml"/>
  <Override PartName="/ppt/diagrams/data172.xml" ContentType="application/vnd.openxmlformats-officedocument.drawingml.diagramData+xml"/>
  <Override PartName="/ppt/diagrams/layout172.xml" ContentType="application/vnd.openxmlformats-officedocument.drawingml.diagramLayout+xml"/>
  <Override PartName="/ppt/diagrams/quickStyle172.xml" ContentType="application/vnd.openxmlformats-officedocument.drawingml.diagramStyle+xml"/>
  <Override PartName="/ppt/diagrams/colors172.xml" ContentType="application/vnd.openxmlformats-officedocument.drawingml.diagramColors+xml"/>
  <Override PartName="/ppt/diagrams/drawing172.xml" ContentType="application/vnd.ms-office.drawingml.diagramDrawing+xml"/>
  <Override PartName="/ppt/diagrams/data173.xml" ContentType="application/vnd.openxmlformats-officedocument.drawingml.diagramData+xml"/>
  <Override PartName="/ppt/diagrams/layout173.xml" ContentType="application/vnd.openxmlformats-officedocument.drawingml.diagramLayout+xml"/>
  <Override PartName="/ppt/diagrams/quickStyle173.xml" ContentType="application/vnd.openxmlformats-officedocument.drawingml.diagramStyle+xml"/>
  <Override PartName="/ppt/diagrams/colors173.xml" ContentType="application/vnd.openxmlformats-officedocument.drawingml.diagramColors+xml"/>
  <Override PartName="/ppt/diagrams/drawing173.xml" ContentType="application/vnd.ms-office.drawingml.diagramDrawing+xml"/>
  <Override PartName="/ppt/diagrams/data174.xml" ContentType="application/vnd.openxmlformats-officedocument.drawingml.diagramData+xml"/>
  <Override PartName="/ppt/diagrams/layout174.xml" ContentType="application/vnd.openxmlformats-officedocument.drawingml.diagramLayout+xml"/>
  <Override PartName="/ppt/diagrams/quickStyle174.xml" ContentType="application/vnd.openxmlformats-officedocument.drawingml.diagramStyle+xml"/>
  <Override PartName="/ppt/diagrams/colors174.xml" ContentType="application/vnd.openxmlformats-officedocument.drawingml.diagramColors+xml"/>
  <Override PartName="/ppt/diagrams/drawing174.xml" ContentType="application/vnd.ms-office.drawingml.diagramDrawing+xml"/>
  <Override PartName="/ppt/diagrams/data175.xml" ContentType="application/vnd.openxmlformats-officedocument.drawingml.diagramData+xml"/>
  <Override PartName="/ppt/diagrams/layout175.xml" ContentType="application/vnd.openxmlformats-officedocument.drawingml.diagramLayout+xml"/>
  <Override PartName="/ppt/diagrams/quickStyle175.xml" ContentType="application/vnd.openxmlformats-officedocument.drawingml.diagramStyle+xml"/>
  <Override PartName="/ppt/diagrams/colors175.xml" ContentType="application/vnd.openxmlformats-officedocument.drawingml.diagramColors+xml"/>
  <Override PartName="/ppt/diagrams/drawing175.xml" ContentType="application/vnd.ms-office.drawingml.diagramDrawing+xml"/>
  <Override PartName="/ppt/diagrams/data176.xml" ContentType="application/vnd.openxmlformats-officedocument.drawingml.diagramData+xml"/>
  <Override PartName="/ppt/diagrams/layout176.xml" ContentType="application/vnd.openxmlformats-officedocument.drawingml.diagramLayout+xml"/>
  <Override PartName="/ppt/diagrams/quickStyle176.xml" ContentType="application/vnd.openxmlformats-officedocument.drawingml.diagramStyle+xml"/>
  <Override PartName="/ppt/diagrams/colors176.xml" ContentType="application/vnd.openxmlformats-officedocument.drawingml.diagramColors+xml"/>
  <Override PartName="/ppt/diagrams/drawing176.xml" ContentType="application/vnd.ms-office.drawingml.diagramDrawing+xml"/>
  <Override PartName="/ppt/diagrams/data177.xml" ContentType="application/vnd.openxmlformats-officedocument.drawingml.diagramData+xml"/>
  <Override PartName="/ppt/diagrams/layout177.xml" ContentType="application/vnd.openxmlformats-officedocument.drawingml.diagramLayout+xml"/>
  <Override PartName="/ppt/diagrams/quickStyle177.xml" ContentType="application/vnd.openxmlformats-officedocument.drawingml.diagramStyle+xml"/>
  <Override PartName="/ppt/diagrams/colors177.xml" ContentType="application/vnd.openxmlformats-officedocument.drawingml.diagramColors+xml"/>
  <Override PartName="/ppt/diagrams/drawing177.xml" ContentType="application/vnd.ms-office.drawingml.diagramDrawing+xml"/>
  <Override PartName="/ppt/diagrams/data178.xml" ContentType="application/vnd.openxmlformats-officedocument.drawingml.diagramData+xml"/>
  <Override PartName="/ppt/diagrams/layout178.xml" ContentType="application/vnd.openxmlformats-officedocument.drawingml.diagramLayout+xml"/>
  <Override PartName="/ppt/diagrams/quickStyle178.xml" ContentType="application/vnd.openxmlformats-officedocument.drawingml.diagramStyle+xml"/>
  <Override PartName="/ppt/diagrams/colors178.xml" ContentType="application/vnd.openxmlformats-officedocument.drawingml.diagramColors+xml"/>
  <Override PartName="/ppt/diagrams/drawing178.xml" ContentType="application/vnd.ms-office.drawingml.diagramDrawing+xml"/>
  <Override PartName="/ppt/diagrams/data179.xml" ContentType="application/vnd.openxmlformats-officedocument.drawingml.diagramData+xml"/>
  <Override PartName="/ppt/diagrams/layout179.xml" ContentType="application/vnd.openxmlformats-officedocument.drawingml.diagramLayout+xml"/>
  <Override PartName="/ppt/diagrams/quickStyle179.xml" ContentType="application/vnd.openxmlformats-officedocument.drawingml.diagramStyle+xml"/>
  <Override PartName="/ppt/diagrams/colors179.xml" ContentType="application/vnd.openxmlformats-officedocument.drawingml.diagramColors+xml"/>
  <Override PartName="/ppt/diagrams/drawing179.xml" ContentType="application/vnd.ms-office.drawingml.diagramDrawing+xml"/>
  <Override PartName="/ppt/diagrams/data180.xml" ContentType="application/vnd.openxmlformats-officedocument.drawingml.diagramData+xml"/>
  <Override PartName="/ppt/diagrams/layout180.xml" ContentType="application/vnd.openxmlformats-officedocument.drawingml.diagramLayout+xml"/>
  <Override PartName="/ppt/diagrams/quickStyle180.xml" ContentType="application/vnd.openxmlformats-officedocument.drawingml.diagramStyle+xml"/>
  <Override PartName="/ppt/diagrams/colors180.xml" ContentType="application/vnd.openxmlformats-officedocument.drawingml.diagramColors+xml"/>
  <Override PartName="/ppt/diagrams/drawing180.xml" ContentType="application/vnd.ms-office.drawingml.diagramDrawing+xml"/>
  <Override PartName="/ppt/diagrams/data181.xml" ContentType="application/vnd.openxmlformats-officedocument.drawingml.diagramData+xml"/>
  <Override PartName="/ppt/diagrams/layout181.xml" ContentType="application/vnd.openxmlformats-officedocument.drawingml.diagramLayout+xml"/>
  <Override PartName="/ppt/diagrams/quickStyle181.xml" ContentType="application/vnd.openxmlformats-officedocument.drawingml.diagramStyle+xml"/>
  <Override PartName="/ppt/diagrams/colors181.xml" ContentType="application/vnd.openxmlformats-officedocument.drawingml.diagramColors+xml"/>
  <Override PartName="/ppt/diagrams/drawing181.xml" ContentType="application/vnd.ms-office.drawingml.diagramDrawing+xml"/>
  <Override PartName="/ppt/diagrams/data182.xml" ContentType="application/vnd.openxmlformats-officedocument.drawingml.diagramData+xml"/>
  <Override PartName="/ppt/diagrams/layout182.xml" ContentType="application/vnd.openxmlformats-officedocument.drawingml.diagramLayout+xml"/>
  <Override PartName="/ppt/diagrams/quickStyle182.xml" ContentType="application/vnd.openxmlformats-officedocument.drawingml.diagramStyle+xml"/>
  <Override PartName="/ppt/diagrams/colors182.xml" ContentType="application/vnd.openxmlformats-officedocument.drawingml.diagramColors+xml"/>
  <Override PartName="/ppt/diagrams/drawing182.xml" ContentType="application/vnd.ms-office.drawingml.diagramDrawing+xml"/>
  <Override PartName="/ppt/diagrams/data183.xml" ContentType="application/vnd.openxmlformats-officedocument.drawingml.diagramData+xml"/>
  <Override PartName="/ppt/diagrams/layout183.xml" ContentType="application/vnd.openxmlformats-officedocument.drawingml.diagramLayout+xml"/>
  <Override PartName="/ppt/diagrams/quickStyle183.xml" ContentType="application/vnd.openxmlformats-officedocument.drawingml.diagramStyle+xml"/>
  <Override PartName="/ppt/diagrams/colors183.xml" ContentType="application/vnd.openxmlformats-officedocument.drawingml.diagramColors+xml"/>
  <Override PartName="/ppt/diagrams/drawing183.xml" ContentType="application/vnd.ms-office.drawingml.diagramDrawing+xml"/>
  <Override PartName="/ppt/diagrams/data184.xml" ContentType="application/vnd.openxmlformats-officedocument.drawingml.diagramData+xml"/>
  <Override PartName="/ppt/diagrams/layout184.xml" ContentType="application/vnd.openxmlformats-officedocument.drawingml.diagramLayout+xml"/>
  <Override PartName="/ppt/diagrams/quickStyle184.xml" ContentType="application/vnd.openxmlformats-officedocument.drawingml.diagramStyle+xml"/>
  <Override PartName="/ppt/diagrams/colors184.xml" ContentType="application/vnd.openxmlformats-officedocument.drawingml.diagramColors+xml"/>
  <Override PartName="/ppt/diagrams/drawing184.xml" ContentType="application/vnd.ms-office.drawingml.diagramDrawing+xml"/>
  <Override PartName="/ppt/diagrams/data185.xml" ContentType="application/vnd.openxmlformats-officedocument.drawingml.diagramData+xml"/>
  <Override PartName="/ppt/diagrams/layout185.xml" ContentType="application/vnd.openxmlformats-officedocument.drawingml.diagramLayout+xml"/>
  <Override PartName="/ppt/diagrams/quickStyle185.xml" ContentType="application/vnd.openxmlformats-officedocument.drawingml.diagramStyle+xml"/>
  <Override PartName="/ppt/diagrams/colors185.xml" ContentType="application/vnd.openxmlformats-officedocument.drawingml.diagramColors+xml"/>
  <Override PartName="/ppt/diagrams/drawing185.xml" ContentType="application/vnd.ms-office.drawingml.diagramDrawing+xml"/>
  <Override PartName="/ppt/diagrams/data186.xml" ContentType="application/vnd.openxmlformats-officedocument.drawingml.diagramData+xml"/>
  <Override PartName="/ppt/diagrams/layout186.xml" ContentType="application/vnd.openxmlformats-officedocument.drawingml.diagramLayout+xml"/>
  <Override PartName="/ppt/diagrams/quickStyle186.xml" ContentType="application/vnd.openxmlformats-officedocument.drawingml.diagramStyle+xml"/>
  <Override PartName="/ppt/diagrams/colors186.xml" ContentType="application/vnd.openxmlformats-officedocument.drawingml.diagramColors+xml"/>
  <Override PartName="/ppt/diagrams/drawing186.xml" ContentType="application/vnd.ms-office.drawingml.diagramDrawing+xml"/>
  <Override PartName="/ppt/diagrams/data187.xml" ContentType="application/vnd.openxmlformats-officedocument.drawingml.diagramData+xml"/>
  <Override PartName="/ppt/diagrams/layout187.xml" ContentType="application/vnd.openxmlformats-officedocument.drawingml.diagramLayout+xml"/>
  <Override PartName="/ppt/diagrams/quickStyle187.xml" ContentType="application/vnd.openxmlformats-officedocument.drawingml.diagramStyle+xml"/>
  <Override PartName="/ppt/diagrams/colors187.xml" ContentType="application/vnd.openxmlformats-officedocument.drawingml.diagramColors+xml"/>
  <Override PartName="/ppt/diagrams/drawing187.xml" ContentType="application/vnd.ms-office.drawingml.diagramDrawing+xml"/>
  <Override PartName="/ppt/diagrams/data188.xml" ContentType="application/vnd.openxmlformats-officedocument.drawingml.diagramData+xml"/>
  <Override PartName="/ppt/diagrams/layout188.xml" ContentType="application/vnd.openxmlformats-officedocument.drawingml.diagramLayout+xml"/>
  <Override PartName="/ppt/diagrams/quickStyle188.xml" ContentType="application/vnd.openxmlformats-officedocument.drawingml.diagramStyle+xml"/>
  <Override PartName="/ppt/diagrams/colors188.xml" ContentType="application/vnd.openxmlformats-officedocument.drawingml.diagramColors+xml"/>
  <Override PartName="/ppt/diagrams/drawing188.xml" ContentType="application/vnd.ms-office.drawingml.diagramDrawing+xml"/>
  <Override PartName="/ppt/diagrams/data189.xml" ContentType="application/vnd.openxmlformats-officedocument.drawingml.diagramData+xml"/>
  <Override PartName="/ppt/diagrams/layout189.xml" ContentType="application/vnd.openxmlformats-officedocument.drawingml.diagramLayout+xml"/>
  <Override PartName="/ppt/diagrams/quickStyle189.xml" ContentType="application/vnd.openxmlformats-officedocument.drawingml.diagramStyle+xml"/>
  <Override PartName="/ppt/diagrams/colors189.xml" ContentType="application/vnd.openxmlformats-officedocument.drawingml.diagramColors+xml"/>
  <Override PartName="/ppt/diagrams/drawing189.xml" ContentType="application/vnd.ms-office.drawingml.diagramDrawing+xml"/>
  <Override PartName="/ppt/diagrams/data190.xml" ContentType="application/vnd.openxmlformats-officedocument.drawingml.diagramData+xml"/>
  <Override PartName="/ppt/diagrams/layout190.xml" ContentType="application/vnd.openxmlformats-officedocument.drawingml.diagramLayout+xml"/>
  <Override PartName="/ppt/diagrams/quickStyle190.xml" ContentType="application/vnd.openxmlformats-officedocument.drawingml.diagramStyle+xml"/>
  <Override PartName="/ppt/diagrams/colors190.xml" ContentType="application/vnd.openxmlformats-officedocument.drawingml.diagramColors+xml"/>
  <Override PartName="/ppt/diagrams/drawing190.xml" ContentType="application/vnd.ms-office.drawingml.diagramDrawing+xml"/>
  <Override PartName="/ppt/diagrams/data191.xml" ContentType="application/vnd.openxmlformats-officedocument.drawingml.diagramData+xml"/>
  <Override PartName="/ppt/diagrams/layout191.xml" ContentType="application/vnd.openxmlformats-officedocument.drawingml.diagramLayout+xml"/>
  <Override PartName="/ppt/diagrams/quickStyle191.xml" ContentType="application/vnd.openxmlformats-officedocument.drawingml.diagramStyle+xml"/>
  <Override PartName="/ppt/diagrams/colors191.xml" ContentType="application/vnd.openxmlformats-officedocument.drawingml.diagramColors+xml"/>
  <Override PartName="/ppt/diagrams/drawing191.xml" ContentType="application/vnd.ms-office.drawingml.diagramDrawing+xml"/>
  <Override PartName="/ppt/diagrams/data192.xml" ContentType="application/vnd.openxmlformats-officedocument.drawingml.diagramData+xml"/>
  <Override PartName="/ppt/diagrams/layout192.xml" ContentType="application/vnd.openxmlformats-officedocument.drawingml.diagramLayout+xml"/>
  <Override PartName="/ppt/diagrams/quickStyle192.xml" ContentType="application/vnd.openxmlformats-officedocument.drawingml.diagramStyle+xml"/>
  <Override PartName="/ppt/diagrams/colors192.xml" ContentType="application/vnd.openxmlformats-officedocument.drawingml.diagramColors+xml"/>
  <Override PartName="/ppt/diagrams/drawing192.xml" ContentType="application/vnd.ms-office.drawingml.diagramDrawing+xml"/>
  <Override PartName="/ppt/diagrams/data193.xml" ContentType="application/vnd.openxmlformats-officedocument.drawingml.diagramData+xml"/>
  <Override PartName="/ppt/diagrams/layout193.xml" ContentType="application/vnd.openxmlformats-officedocument.drawingml.diagramLayout+xml"/>
  <Override PartName="/ppt/diagrams/quickStyle193.xml" ContentType="application/vnd.openxmlformats-officedocument.drawingml.diagramStyle+xml"/>
  <Override PartName="/ppt/diagrams/colors193.xml" ContentType="application/vnd.openxmlformats-officedocument.drawingml.diagramColors+xml"/>
  <Override PartName="/ppt/diagrams/drawing193.xml" ContentType="application/vnd.ms-office.drawingml.diagramDrawing+xml"/>
  <Override PartName="/ppt/diagrams/data194.xml" ContentType="application/vnd.openxmlformats-officedocument.drawingml.diagramData+xml"/>
  <Override PartName="/ppt/diagrams/layout194.xml" ContentType="application/vnd.openxmlformats-officedocument.drawingml.diagramLayout+xml"/>
  <Override PartName="/ppt/diagrams/quickStyle194.xml" ContentType="application/vnd.openxmlformats-officedocument.drawingml.diagramStyle+xml"/>
  <Override PartName="/ppt/diagrams/colors194.xml" ContentType="application/vnd.openxmlformats-officedocument.drawingml.diagramColors+xml"/>
  <Override PartName="/ppt/diagrams/drawing194.xml" ContentType="application/vnd.ms-office.drawingml.diagramDrawing+xml"/>
  <Override PartName="/ppt/diagrams/data195.xml" ContentType="application/vnd.openxmlformats-officedocument.drawingml.diagramData+xml"/>
  <Override PartName="/ppt/diagrams/layout195.xml" ContentType="application/vnd.openxmlformats-officedocument.drawingml.diagramLayout+xml"/>
  <Override PartName="/ppt/diagrams/quickStyle195.xml" ContentType="application/vnd.openxmlformats-officedocument.drawingml.diagramStyle+xml"/>
  <Override PartName="/ppt/diagrams/colors195.xml" ContentType="application/vnd.openxmlformats-officedocument.drawingml.diagramColors+xml"/>
  <Override PartName="/ppt/diagrams/drawing195.xml" ContentType="application/vnd.ms-office.drawingml.diagramDrawing+xml"/>
  <Override PartName="/ppt/diagrams/data196.xml" ContentType="application/vnd.openxmlformats-officedocument.drawingml.diagramData+xml"/>
  <Override PartName="/ppt/diagrams/layout196.xml" ContentType="application/vnd.openxmlformats-officedocument.drawingml.diagramLayout+xml"/>
  <Override PartName="/ppt/diagrams/quickStyle196.xml" ContentType="application/vnd.openxmlformats-officedocument.drawingml.diagramStyle+xml"/>
  <Override PartName="/ppt/diagrams/colors196.xml" ContentType="application/vnd.openxmlformats-officedocument.drawingml.diagramColors+xml"/>
  <Override PartName="/ppt/diagrams/drawing196.xml" ContentType="application/vnd.ms-office.drawingml.diagramDrawing+xml"/>
  <Override PartName="/ppt/diagrams/data197.xml" ContentType="application/vnd.openxmlformats-officedocument.drawingml.diagramData+xml"/>
  <Override PartName="/ppt/diagrams/layout197.xml" ContentType="application/vnd.openxmlformats-officedocument.drawingml.diagramLayout+xml"/>
  <Override PartName="/ppt/diagrams/quickStyle197.xml" ContentType="application/vnd.openxmlformats-officedocument.drawingml.diagramStyle+xml"/>
  <Override PartName="/ppt/diagrams/colors197.xml" ContentType="application/vnd.openxmlformats-officedocument.drawingml.diagramColors+xml"/>
  <Override PartName="/ppt/diagrams/drawing197.xml" ContentType="application/vnd.ms-office.drawingml.diagramDrawing+xml"/>
  <Override PartName="/ppt/diagrams/data198.xml" ContentType="application/vnd.openxmlformats-officedocument.drawingml.diagramData+xml"/>
  <Override PartName="/ppt/diagrams/layout198.xml" ContentType="application/vnd.openxmlformats-officedocument.drawingml.diagramLayout+xml"/>
  <Override PartName="/ppt/diagrams/quickStyle198.xml" ContentType="application/vnd.openxmlformats-officedocument.drawingml.diagramStyle+xml"/>
  <Override PartName="/ppt/diagrams/colors198.xml" ContentType="application/vnd.openxmlformats-officedocument.drawingml.diagramColors+xml"/>
  <Override PartName="/ppt/diagrams/drawing198.xml" ContentType="application/vnd.ms-office.drawingml.diagramDrawing+xml"/>
  <Override PartName="/ppt/diagrams/data199.xml" ContentType="application/vnd.openxmlformats-officedocument.drawingml.diagramData+xml"/>
  <Override PartName="/ppt/diagrams/layout199.xml" ContentType="application/vnd.openxmlformats-officedocument.drawingml.diagramLayout+xml"/>
  <Override PartName="/ppt/diagrams/quickStyle199.xml" ContentType="application/vnd.openxmlformats-officedocument.drawingml.diagramStyle+xml"/>
  <Override PartName="/ppt/diagrams/colors199.xml" ContentType="application/vnd.openxmlformats-officedocument.drawingml.diagramColors+xml"/>
  <Override PartName="/ppt/diagrams/drawing199.xml" ContentType="application/vnd.ms-office.drawingml.diagramDrawing+xml"/>
  <Override PartName="/ppt/diagrams/data200.xml" ContentType="application/vnd.openxmlformats-officedocument.drawingml.diagramData+xml"/>
  <Override PartName="/ppt/diagrams/layout200.xml" ContentType="application/vnd.openxmlformats-officedocument.drawingml.diagramLayout+xml"/>
  <Override PartName="/ppt/diagrams/quickStyle200.xml" ContentType="application/vnd.openxmlformats-officedocument.drawingml.diagramStyle+xml"/>
  <Override PartName="/ppt/diagrams/colors200.xml" ContentType="application/vnd.openxmlformats-officedocument.drawingml.diagramColors+xml"/>
  <Override PartName="/ppt/diagrams/drawing200.xml" ContentType="application/vnd.ms-office.drawingml.diagramDrawing+xml"/>
  <Override PartName="/ppt/diagrams/data201.xml" ContentType="application/vnd.openxmlformats-officedocument.drawingml.diagramData+xml"/>
  <Override PartName="/ppt/diagrams/layout201.xml" ContentType="application/vnd.openxmlformats-officedocument.drawingml.diagramLayout+xml"/>
  <Override PartName="/ppt/diagrams/quickStyle201.xml" ContentType="application/vnd.openxmlformats-officedocument.drawingml.diagramStyle+xml"/>
  <Override PartName="/ppt/diagrams/colors201.xml" ContentType="application/vnd.openxmlformats-officedocument.drawingml.diagramColors+xml"/>
  <Override PartName="/ppt/diagrams/drawing201.xml" ContentType="application/vnd.ms-office.drawingml.diagramDrawing+xml"/>
  <Override PartName="/ppt/diagrams/data202.xml" ContentType="application/vnd.openxmlformats-officedocument.drawingml.diagramData+xml"/>
  <Override PartName="/ppt/diagrams/layout202.xml" ContentType="application/vnd.openxmlformats-officedocument.drawingml.diagramLayout+xml"/>
  <Override PartName="/ppt/diagrams/quickStyle202.xml" ContentType="application/vnd.openxmlformats-officedocument.drawingml.diagramStyle+xml"/>
  <Override PartName="/ppt/diagrams/colors202.xml" ContentType="application/vnd.openxmlformats-officedocument.drawingml.diagramColors+xml"/>
  <Override PartName="/ppt/diagrams/drawing202.xml" ContentType="application/vnd.ms-office.drawingml.diagramDrawing+xml"/>
  <Override PartName="/ppt/diagrams/data203.xml" ContentType="application/vnd.openxmlformats-officedocument.drawingml.diagramData+xml"/>
  <Override PartName="/ppt/diagrams/layout203.xml" ContentType="application/vnd.openxmlformats-officedocument.drawingml.diagramLayout+xml"/>
  <Override PartName="/ppt/diagrams/quickStyle203.xml" ContentType="application/vnd.openxmlformats-officedocument.drawingml.diagramStyle+xml"/>
  <Override PartName="/ppt/diagrams/colors203.xml" ContentType="application/vnd.openxmlformats-officedocument.drawingml.diagramColors+xml"/>
  <Override PartName="/ppt/diagrams/drawing203.xml" ContentType="application/vnd.ms-office.drawingml.diagramDrawing+xml"/>
  <Override PartName="/ppt/diagrams/data204.xml" ContentType="application/vnd.openxmlformats-officedocument.drawingml.diagramData+xml"/>
  <Override PartName="/ppt/diagrams/layout204.xml" ContentType="application/vnd.openxmlformats-officedocument.drawingml.diagramLayout+xml"/>
  <Override PartName="/ppt/diagrams/quickStyle204.xml" ContentType="application/vnd.openxmlformats-officedocument.drawingml.diagramStyle+xml"/>
  <Override PartName="/ppt/diagrams/colors204.xml" ContentType="application/vnd.openxmlformats-officedocument.drawingml.diagramColors+xml"/>
  <Override PartName="/ppt/diagrams/drawing204.xml" ContentType="application/vnd.ms-office.drawingml.diagramDrawing+xml"/>
  <Override PartName="/ppt/diagrams/data205.xml" ContentType="application/vnd.openxmlformats-officedocument.drawingml.diagramData+xml"/>
  <Override PartName="/ppt/diagrams/layout205.xml" ContentType="application/vnd.openxmlformats-officedocument.drawingml.diagramLayout+xml"/>
  <Override PartName="/ppt/diagrams/quickStyle205.xml" ContentType="application/vnd.openxmlformats-officedocument.drawingml.diagramStyle+xml"/>
  <Override PartName="/ppt/diagrams/colors205.xml" ContentType="application/vnd.openxmlformats-officedocument.drawingml.diagramColors+xml"/>
  <Override PartName="/ppt/diagrams/drawing205.xml" ContentType="application/vnd.ms-office.drawingml.diagramDrawing+xml"/>
  <Override PartName="/ppt/diagrams/data206.xml" ContentType="application/vnd.openxmlformats-officedocument.drawingml.diagramData+xml"/>
  <Override PartName="/ppt/diagrams/layout206.xml" ContentType="application/vnd.openxmlformats-officedocument.drawingml.diagramLayout+xml"/>
  <Override PartName="/ppt/diagrams/quickStyle206.xml" ContentType="application/vnd.openxmlformats-officedocument.drawingml.diagramStyle+xml"/>
  <Override PartName="/ppt/diagrams/colors206.xml" ContentType="application/vnd.openxmlformats-officedocument.drawingml.diagramColors+xml"/>
  <Override PartName="/ppt/diagrams/drawing206.xml" ContentType="application/vnd.ms-office.drawingml.diagramDrawing+xml"/>
  <Override PartName="/ppt/diagrams/data207.xml" ContentType="application/vnd.openxmlformats-officedocument.drawingml.diagramData+xml"/>
  <Override PartName="/ppt/diagrams/layout207.xml" ContentType="application/vnd.openxmlformats-officedocument.drawingml.diagramLayout+xml"/>
  <Override PartName="/ppt/diagrams/quickStyle207.xml" ContentType="application/vnd.openxmlformats-officedocument.drawingml.diagramStyle+xml"/>
  <Override PartName="/ppt/diagrams/colors207.xml" ContentType="application/vnd.openxmlformats-officedocument.drawingml.diagramColors+xml"/>
  <Override PartName="/ppt/diagrams/drawing207.xml" ContentType="application/vnd.ms-office.drawingml.diagramDrawing+xml"/>
  <Override PartName="/ppt/diagrams/data208.xml" ContentType="application/vnd.openxmlformats-officedocument.drawingml.diagramData+xml"/>
  <Override PartName="/ppt/diagrams/layout208.xml" ContentType="application/vnd.openxmlformats-officedocument.drawingml.diagramLayout+xml"/>
  <Override PartName="/ppt/diagrams/quickStyle208.xml" ContentType="application/vnd.openxmlformats-officedocument.drawingml.diagramStyle+xml"/>
  <Override PartName="/ppt/diagrams/colors208.xml" ContentType="application/vnd.openxmlformats-officedocument.drawingml.diagramColors+xml"/>
  <Override PartName="/ppt/diagrams/drawing208.xml" ContentType="application/vnd.ms-office.drawingml.diagramDrawing+xml"/>
  <Override PartName="/ppt/diagrams/data209.xml" ContentType="application/vnd.openxmlformats-officedocument.drawingml.diagramData+xml"/>
  <Override PartName="/ppt/diagrams/layout209.xml" ContentType="application/vnd.openxmlformats-officedocument.drawingml.diagramLayout+xml"/>
  <Override PartName="/ppt/diagrams/quickStyle209.xml" ContentType="application/vnd.openxmlformats-officedocument.drawingml.diagramStyle+xml"/>
  <Override PartName="/ppt/diagrams/colors209.xml" ContentType="application/vnd.openxmlformats-officedocument.drawingml.diagramColors+xml"/>
  <Override PartName="/ppt/diagrams/drawing209.xml" ContentType="application/vnd.ms-office.drawingml.diagramDrawing+xml"/>
  <Override PartName="/ppt/diagrams/data210.xml" ContentType="application/vnd.openxmlformats-officedocument.drawingml.diagramData+xml"/>
  <Override PartName="/ppt/diagrams/layout210.xml" ContentType="application/vnd.openxmlformats-officedocument.drawingml.diagramLayout+xml"/>
  <Override PartName="/ppt/diagrams/quickStyle210.xml" ContentType="application/vnd.openxmlformats-officedocument.drawingml.diagramStyle+xml"/>
  <Override PartName="/ppt/diagrams/colors210.xml" ContentType="application/vnd.openxmlformats-officedocument.drawingml.diagramColors+xml"/>
  <Override PartName="/ppt/diagrams/drawing210.xml" ContentType="application/vnd.ms-office.drawingml.diagramDrawing+xml"/>
  <Override PartName="/ppt/diagrams/data211.xml" ContentType="application/vnd.openxmlformats-officedocument.drawingml.diagramData+xml"/>
  <Override PartName="/ppt/diagrams/layout211.xml" ContentType="application/vnd.openxmlformats-officedocument.drawingml.diagramLayout+xml"/>
  <Override PartName="/ppt/diagrams/quickStyle211.xml" ContentType="application/vnd.openxmlformats-officedocument.drawingml.diagramStyle+xml"/>
  <Override PartName="/ppt/diagrams/colors211.xml" ContentType="application/vnd.openxmlformats-officedocument.drawingml.diagramColors+xml"/>
  <Override PartName="/ppt/diagrams/drawing211.xml" ContentType="application/vnd.ms-office.drawingml.diagramDrawing+xml"/>
  <Override PartName="/ppt/diagrams/data212.xml" ContentType="application/vnd.openxmlformats-officedocument.drawingml.diagramData+xml"/>
  <Override PartName="/ppt/diagrams/layout212.xml" ContentType="application/vnd.openxmlformats-officedocument.drawingml.diagramLayout+xml"/>
  <Override PartName="/ppt/diagrams/quickStyle212.xml" ContentType="application/vnd.openxmlformats-officedocument.drawingml.diagramStyle+xml"/>
  <Override PartName="/ppt/diagrams/colors212.xml" ContentType="application/vnd.openxmlformats-officedocument.drawingml.diagramColors+xml"/>
  <Override PartName="/ppt/diagrams/drawing212.xml" ContentType="application/vnd.ms-office.drawingml.diagramDrawing+xml"/>
  <Override PartName="/ppt/diagrams/data213.xml" ContentType="application/vnd.openxmlformats-officedocument.drawingml.diagramData+xml"/>
  <Override PartName="/ppt/diagrams/layout213.xml" ContentType="application/vnd.openxmlformats-officedocument.drawingml.diagramLayout+xml"/>
  <Override PartName="/ppt/diagrams/quickStyle213.xml" ContentType="application/vnd.openxmlformats-officedocument.drawingml.diagramStyle+xml"/>
  <Override PartName="/ppt/diagrams/colors213.xml" ContentType="application/vnd.openxmlformats-officedocument.drawingml.diagramColors+xml"/>
  <Override PartName="/ppt/diagrams/drawing213.xml" ContentType="application/vnd.ms-office.drawingml.diagramDrawing+xml"/>
  <Override PartName="/ppt/diagrams/data214.xml" ContentType="application/vnd.openxmlformats-officedocument.drawingml.diagramData+xml"/>
  <Override PartName="/ppt/diagrams/layout214.xml" ContentType="application/vnd.openxmlformats-officedocument.drawingml.diagramLayout+xml"/>
  <Override PartName="/ppt/diagrams/quickStyle214.xml" ContentType="application/vnd.openxmlformats-officedocument.drawingml.diagramStyle+xml"/>
  <Override PartName="/ppt/diagrams/colors214.xml" ContentType="application/vnd.openxmlformats-officedocument.drawingml.diagramColors+xml"/>
  <Override PartName="/ppt/diagrams/drawing214.xml" ContentType="application/vnd.ms-office.drawingml.diagramDrawing+xml"/>
  <Override PartName="/ppt/diagrams/data215.xml" ContentType="application/vnd.openxmlformats-officedocument.drawingml.diagramData+xml"/>
  <Override PartName="/ppt/diagrams/layout215.xml" ContentType="application/vnd.openxmlformats-officedocument.drawingml.diagramLayout+xml"/>
  <Override PartName="/ppt/diagrams/quickStyle215.xml" ContentType="application/vnd.openxmlformats-officedocument.drawingml.diagramStyle+xml"/>
  <Override PartName="/ppt/diagrams/colors215.xml" ContentType="application/vnd.openxmlformats-officedocument.drawingml.diagramColors+xml"/>
  <Override PartName="/ppt/diagrams/drawing215.xml" ContentType="application/vnd.ms-office.drawingml.diagramDrawing+xml"/>
  <Override PartName="/ppt/diagrams/data216.xml" ContentType="application/vnd.openxmlformats-officedocument.drawingml.diagramData+xml"/>
  <Override PartName="/ppt/diagrams/layout216.xml" ContentType="application/vnd.openxmlformats-officedocument.drawingml.diagramLayout+xml"/>
  <Override PartName="/ppt/diagrams/quickStyle216.xml" ContentType="application/vnd.openxmlformats-officedocument.drawingml.diagramStyle+xml"/>
  <Override PartName="/ppt/diagrams/colors216.xml" ContentType="application/vnd.openxmlformats-officedocument.drawingml.diagramColors+xml"/>
  <Override PartName="/ppt/diagrams/drawing216.xml" ContentType="application/vnd.ms-office.drawingml.diagramDrawing+xml"/>
  <Override PartName="/ppt/diagrams/data217.xml" ContentType="application/vnd.openxmlformats-officedocument.drawingml.diagramData+xml"/>
  <Override PartName="/ppt/diagrams/layout217.xml" ContentType="application/vnd.openxmlformats-officedocument.drawingml.diagramLayout+xml"/>
  <Override PartName="/ppt/diagrams/quickStyle217.xml" ContentType="application/vnd.openxmlformats-officedocument.drawingml.diagramStyle+xml"/>
  <Override PartName="/ppt/diagrams/colors217.xml" ContentType="application/vnd.openxmlformats-officedocument.drawingml.diagramColors+xml"/>
  <Override PartName="/ppt/diagrams/drawing217.xml" ContentType="application/vnd.ms-office.drawingml.diagramDrawing+xml"/>
  <Override PartName="/ppt/diagrams/data218.xml" ContentType="application/vnd.openxmlformats-officedocument.drawingml.diagramData+xml"/>
  <Override PartName="/ppt/diagrams/layout218.xml" ContentType="application/vnd.openxmlformats-officedocument.drawingml.diagramLayout+xml"/>
  <Override PartName="/ppt/diagrams/quickStyle218.xml" ContentType="application/vnd.openxmlformats-officedocument.drawingml.diagramStyle+xml"/>
  <Override PartName="/ppt/diagrams/colors218.xml" ContentType="application/vnd.openxmlformats-officedocument.drawingml.diagramColors+xml"/>
  <Override PartName="/ppt/diagrams/drawing218.xml" ContentType="application/vnd.ms-office.drawingml.diagramDrawing+xml"/>
  <Override PartName="/ppt/diagrams/data219.xml" ContentType="application/vnd.openxmlformats-officedocument.drawingml.diagramData+xml"/>
  <Override PartName="/ppt/diagrams/layout219.xml" ContentType="application/vnd.openxmlformats-officedocument.drawingml.diagramLayout+xml"/>
  <Override PartName="/ppt/diagrams/quickStyle219.xml" ContentType="application/vnd.openxmlformats-officedocument.drawingml.diagramStyle+xml"/>
  <Override PartName="/ppt/diagrams/colors219.xml" ContentType="application/vnd.openxmlformats-officedocument.drawingml.diagramColors+xml"/>
  <Override PartName="/ppt/diagrams/drawing219.xml" ContentType="application/vnd.ms-office.drawingml.diagramDrawing+xml"/>
  <Override PartName="/ppt/diagrams/data220.xml" ContentType="application/vnd.openxmlformats-officedocument.drawingml.diagramData+xml"/>
  <Override PartName="/ppt/diagrams/layout220.xml" ContentType="application/vnd.openxmlformats-officedocument.drawingml.diagramLayout+xml"/>
  <Override PartName="/ppt/diagrams/quickStyle220.xml" ContentType="application/vnd.openxmlformats-officedocument.drawingml.diagramStyle+xml"/>
  <Override PartName="/ppt/diagrams/colors220.xml" ContentType="application/vnd.openxmlformats-officedocument.drawingml.diagramColors+xml"/>
  <Override PartName="/ppt/diagrams/drawing220.xml" ContentType="application/vnd.ms-office.drawingml.diagramDrawing+xml"/>
  <Override PartName="/ppt/diagrams/data221.xml" ContentType="application/vnd.openxmlformats-officedocument.drawingml.diagramData+xml"/>
  <Override PartName="/ppt/diagrams/layout221.xml" ContentType="application/vnd.openxmlformats-officedocument.drawingml.diagramLayout+xml"/>
  <Override PartName="/ppt/diagrams/quickStyle221.xml" ContentType="application/vnd.openxmlformats-officedocument.drawingml.diagramStyle+xml"/>
  <Override PartName="/ppt/diagrams/colors221.xml" ContentType="application/vnd.openxmlformats-officedocument.drawingml.diagramColors+xml"/>
  <Override PartName="/ppt/diagrams/drawing221.xml" ContentType="application/vnd.ms-office.drawingml.diagramDrawing+xml"/>
  <Override PartName="/ppt/diagrams/data222.xml" ContentType="application/vnd.openxmlformats-officedocument.drawingml.diagramData+xml"/>
  <Override PartName="/ppt/diagrams/layout222.xml" ContentType="application/vnd.openxmlformats-officedocument.drawingml.diagramLayout+xml"/>
  <Override PartName="/ppt/diagrams/quickStyle222.xml" ContentType="application/vnd.openxmlformats-officedocument.drawingml.diagramStyle+xml"/>
  <Override PartName="/ppt/diagrams/colors222.xml" ContentType="application/vnd.openxmlformats-officedocument.drawingml.diagramColors+xml"/>
  <Override PartName="/ppt/diagrams/drawing222.xml" ContentType="application/vnd.ms-office.drawingml.diagramDrawing+xml"/>
  <Override PartName="/ppt/diagrams/data223.xml" ContentType="application/vnd.openxmlformats-officedocument.drawingml.diagramData+xml"/>
  <Override PartName="/ppt/diagrams/layout223.xml" ContentType="application/vnd.openxmlformats-officedocument.drawingml.diagramLayout+xml"/>
  <Override PartName="/ppt/diagrams/quickStyle223.xml" ContentType="application/vnd.openxmlformats-officedocument.drawingml.diagramStyle+xml"/>
  <Override PartName="/ppt/diagrams/colors223.xml" ContentType="application/vnd.openxmlformats-officedocument.drawingml.diagramColors+xml"/>
  <Override PartName="/ppt/diagrams/drawing223.xml" ContentType="application/vnd.ms-office.drawingml.diagramDrawing+xml"/>
  <Override PartName="/ppt/diagrams/data224.xml" ContentType="application/vnd.openxmlformats-officedocument.drawingml.diagramData+xml"/>
  <Override PartName="/ppt/diagrams/layout224.xml" ContentType="application/vnd.openxmlformats-officedocument.drawingml.diagramLayout+xml"/>
  <Override PartName="/ppt/diagrams/quickStyle224.xml" ContentType="application/vnd.openxmlformats-officedocument.drawingml.diagramStyle+xml"/>
  <Override PartName="/ppt/diagrams/colors224.xml" ContentType="application/vnd.openxmlformats-officedocument.drawingml.diagramColors+xml"/>
  <Override PartName="/ppt/diagrams/drawing224.xml" ContentType="application/vnd.ms-office.drawingml.diagramDrawing+xml"/>
  <Override PartName="/ppt/diagrams/data225.xml" ContentType="application/vnd.openxmlformats-officedocument.drawingml.diagramData+xml"/>
  <Override PartName="/ppt/diagrams/layout225.xml" ContentType="application/vnd.openxmlformats-officedocument.drawingml.diagramLayout+xml"/>
  <Override PartName="/ppt/diagrams/quickStyle225.xml" ContentType="application/vnd.openxmlformats-officedocument.drawingml.diagramStyle+xml"/>
  <Override PartName="/ppt/diagrams/colors225.xml" ContentType="application/vnd.openxmlformats-officedocument.drawingml.diagramColors+xml"/>
  <Override PartName="/ppt/diagrams/drawing225.xml" ContentType="application/vnd.ms-office.drawingml.diagramDrawing+xml"/>
  <Override PartName="/ppt/diagrams/data226.xml" ContentType="application/vnd.openxmlformats-officedocument.drawingml.diagramData+xml"/>
  <Override PartName="/ppt/diagrams/layout226.xml" ContentType="application/vnd.openxmlformats-officedocument.drawingml.diagramLayout+xml"/>
  <Override PartName="/ppt/diagrams/quickStyle226.xml" ContentType="application/vnd.openxmlformats-officedocument.drawingml.diagramStyle+xml"/>
  <Override PartName="/ppt/diagrams/colors226.xml" ContentType="application/vnd.openxmlformats-officedocument.drawingml.diagramColors+xml"/>
  <Override PartName="/ppt/diagrams/drawing226.xml" ContentType="application/vnd.ms-office.drawingml.diagramDrawing+xml"/>
  <Override PartName="/ppt/diagrams/data227.xml" ContentType="application/vnd.openxmlformats-officedocument.drawingml.diagramData+xml"/>
  <Override PartName="/ppt/diagrams/layout227.xml" ContentType="application/vnd.openxmlformats-officedocument.drawingml.diagramLayout+xml"/>
  <Override PartName="/ppt/diagrams/quickStyle227.xml" ContentType="application/vnd.openxmlformats-officedocument.drawingml.diagramStyle+xml"/>
  <Override PartName="/ppt/diagrams/colors227.xml" ContentType="application/vnd.openxmlformats-officedocument.drawingml.diagramColors+xml"/>
  <Override PartName="/ppt/diagrams/drawing227.xml" ContentType="application/vnd.ms-office.drawingml.diagramDrawing+xml"/>
  <Override PartName="/ppt/diagrams/data228.xml" ContentType="application/vnd.openxmlformats-officedocument.drawingml.diagramData+xml"/>
  <Override PartName="/ppt/diagrams/layout228.xml" ContentType="application/vnd.openxmlformats-officedocument.drawingml.diagramLayout+xml"/>
  <Override PartName="/ppt/diagrams/quickStyle228.xml" ContentType="application/vnd.openxmlformats-officedocument.drawingml.diagramStyle+xml"/>
  <Override PartName="/ppt/diagrams/colors228.xml" ContentType="application/vnd.openxmlformats-officedocument.drawingml.diagramColors+xml"/>
  <Override PartName="/ppt/diagrams/drawing228.xml" ContentType="application/vnd.ms-office.drawingml.diagramDrawing+xml"/>
  <Override PartName="/ppt/diagrams/data229.xml" ContentType="application/vnd.openxmlformats-officedocument.drawingml.diagramData+xml"/>
  <Override PartName="/ppt/diagrams/layout229.xml" ContentType="application/vnd.openxmlformats-officedocument.drawingml.diagramLayout+xml"/>
  <Override PartName="/ppt/diagrams/quickStyle229.xml" ContentType="application/vnd.openxmlformats-officedocument.drawingml.diagramStyle+xml"/>
  <Override PartName="/ppt/diagrams/colors229.xml" ContentType="application/vnd.openxmlformats-officedocument.drawingml.diagramColors+xml"/>
  <Override PartName="/ppt/diagrams/drawing229.xml" ContentType="application/vnd.ms-office.drawingml.diagramDrawing+xml"/>
  <Override PartName="/ppt/diagrams/data230.xml" ContentType="application/vnd.openxmlformats-officedocument.drawingml.diagramData+xml"/>
  <Override PartName="/ppt/diagrams/layout230.xml" ContentType="application/vnd.openxmlformats-officedocument.drawingml.diagramLayout+xml"/>
  <Override PartName="/ppt/diagrams/quickStyle230.xml" ContentType="application/vnd.openxmlformats-officedocument.drawingml.diagramStyle+xml"/>
  <Override PartName="/ppt/diagrams/colors230.xml" ContentType="application/vnd.openxmlformats-officedocument.drawingml.diagramColors+xml"/>
  <Override PartName="/ppt/diagrams/drawing230.xml" ContentType="application/vnd.ms-office.drawingml.diagramDrawing+xml"/>
  <Override PartName="/ppt/diagrams/data231.xml" ContentType="application/vnd.openxmlformats-officedocument.drawingml.diagramData+xml"/>
  <Override PartName="/ppt/diagrams/layout231.xml" ContentType="application/vnd.openxmlformats-officedocument.drawingml.diagramLayout+xml"/>
  <Override PartName="/ppt/diagrams/quickStyle231.xml" ContentType="application/vnd.openxmlformats-officedocument.drawingml.diagramStyle+xml"/>
  <Override PartName="/ppt/diagrams/colors231.xml" ContentType="application/vnd.openxmlformats-officedocument.drawingml.diagramColors+xml"/>
  <Override PartName="/ppt/diagrams/drawing231.xml" ContentType="application/vnd.ms-office.drawingml.diagramDrawing+xml"/>
  <Override PartName="/ppt/diagrams/data232.xml" ContentType="application/vnd.openxmlformats-officedocument.drawingml.diagramData+xml"/>
  <Override PartName="/ppt/diagrams/layout232.xml" ContentType="application/vnd.openxmlformats-officedocument.drawingml.diagramLayout+xml"/>
  <Override PartName="/ppt/diagrams/quickStyle232.xml" ContentType="application/vnd.openxmlformats-officedocument.drawingml.diagramStyle+xml"/>
  <Override PartName="/ppt/diagrams/colors232.xml" ContentType="application/vnd.openxmlformats-officedocument.drawingml.diagramColors+xml"/>
  <Override PartName="/ppt/diagrams/drawing232.xml" ContentType="application/vnd.ms-office.drawingml.diagramDrawing+xml"/>
  <Override PartName="/ppt/diagrams/data233.xml" ContentType="application/vnd.openxmlformats-officedocument.drawingml.diagramData+xml"/>
  <Override PartName="/ppt/diagrams/layout233.xml" ContentType="application/vnd.openxmlformats-officedocument.drawingml.diagramLayout+xml"/>
  <Override PartName="/ppt/diagrams/quickStyle233.xml" ContentType="application/vnd.openxmlformats-officedocument.drawingml.diagramStyle+xml"/>
  <Override PartName="/ppt/diagrams/colors233.xml" ContentType="application/vnd.openxmlformats-officedocument.drawingml.diagramColors+xml"/>
  <Override PartName="/ppt/diagrams/drawing233.xml" ContentType="application/vnd.ms-office.drawingml.diagramDrawing+xml"/>
  <Override PartName="/ppt/diagrams/data234.xml" ContentType="application/vnd.openxmlformats-officedocument.drawingml.diagramData+xml"/>
  <Override PartName="/ppt/diagrams/layout234.xml" ContentType="application/vnd.openxmlformats-officedocument.drawingml.diagramLayout+xml"/>
  <Override PartName="/ppt/diagrams/quickStyle234.xml" ContentType="application/vnd.openxmlformats-officedocument.drawingml.diagramStyle+xml"/>
  <Override PartName="/ppt/diagrams/colors234.xml" ContentType="application/vnd.openxmlformats-officedocument.drawingml.diagramColors+xml"/>
  <Override PartName="/ppt/diagrams/drawing234.xml" ContentType="application/vnd.ms-office.drawingml.diagramDrawing+xml"/>
  <Override PartName="/ppt/diagrams/data235.xml" ContentType="application/vnd.openxmlformats-officedocument.drawingml.diagramData+xml"/>
  <Override PartName="/ppt/diagrams/layout235.xml" ContentType="application/vnd.openxmlformats-officedocument.drawingml.diagramLayout+xml"/>
  <Override PartName="/ppt/diagrams/quickStyle235.xml" ContentType="application/vnd.openxmlformats-officedocument.drawingml.diagramStyle+xml"/>
  <Override PartName="/ppt/diagrams/colors235.xml" ContentType="application/vnd.openxmlformats-officedocument.drawingml.diagramColors+xml"/>
  <Override PartName="/ppt/diagrams/drawing235.xml" ContentType="application/vnd.ms-office.drawingml.diagramDrawing+xml"/>
  <Override PartName="/ppt/diagrams/data236.xml" ContentType="application/vnd.openxmlformats-officedocument.drawingml.diagramData+xml"/>
  <Override PartName="/ppt/diagrams/layout236.xml" ContentType="application/vnd.openxmlformats-officedocument.drawingml.diagramLayout+xml"/>
  <Override PartName="/ppt/diagrams/quickStyle236.xml" ContentType="application/vnd.openxmlformats-officedocument.drawingml.diagramStyle+xml"/>
  <Override PartName="/ppt/diagrams/colors236.xml" ContentType="application/vnd.openxmlformats-officedocument.drawingml.diagramColors+xml"/>
  <Override PartName="/ppt/diagrams/drawing236.xml" ContentType="application/vnd.ms-office.drawingml.diagramDrawing+xml"/>
  <Override PartName="/ppt/diagrams/data237.xml" ContentType="application/vnd.openxmlformats-officedocument.drawingml.diagramData+xml"/>
  <Override PartName="/ppt/diagrams/layout237.xml" ContentType="application/vnd.openxmlformats-officedocument.drawingml.diagramLayout+xml"/>
  <Override PartName="/ppt/diagrams/quickStyle237.xml" ContentType="application/vnd.openxmlformats-officedocument.drawingml.diagramStyle+xml"/>
  <Override PartName="/ppt/diagrams/colors237.xml" ContentType="application/vnd.openxmlformats-officedocument.drawingml.diagramColors+xml"/>
  <Override PartName="/ppt/diagrams/drawing237.xml" ContentType="application/vnd.ms-office.drawingml.diagramDrawing+xml"/>
  <Override PartName="/ppt/diagrams/data238.xml" ContentType="application/vnd.openxmlformats-officedocument.drawingml.diagramData+xml"/>
  <Override PartName="/ppt/diagrams/layout238.xml" ContentType="application/vnd.openxmlformats-officedocument.drawingml.diagramLayout+xml"/>
  <Override PartName="/ppt/diagrams/quickStyle238.xml" ContentType="application/vnd.openxmlformats-officedocument.drawingml.diagramStyle+xml"/>
  <Override PartName="/ppt/diagrams/colors238.xml" ContentType="application/vnd.openxmlformats-officedocument.drawingml.diagramColors+xml"/>
  <Override PartName="/ppt/diagrams/drawing238.xml" ContentType="application/vnd.ms-office.drawingml.diagramDrawing+xml"/>
  <Override PartName="/ppt/diagrams/data239.xml" ContentType="application/vnd.openxmlformats-officedocument.drawingml.diagramData+xml"/>
  <Override PartName="/ppt/diagrams/layout239.xml" ContentType="application/vnd.openxmlformats-officedocument.drawingml.diagramLayout+xml"/>
  <Override PartName="/ppt/diagrams/quickStyle239.xml" ContentType="application/vnd.openxmlformats-officedocument.drawingml.diagramStyle+xml"/>
  <Override PartName="/ppt/diagrams/colors239.xml" ContentType="application/vnd.openxmlformats-officedocument.drawingml.diagramColors+xml"/>
  <Override PartName="/ppt/diagrams/drawing239.xml" ContentType="application/vnd.ms-office.drawingml.diagramDrawing+xml"/>
  <Override PartName="/ppt/diagrams/data240.xml" ContentType="application/vnd.openxmlformats-officedocument.drawingml.diagramData+xml"/>
  <Override PartName="/ppt/diagrams/layout240.xml" ContentType="application/vnd.openxmlformats-officedocument.drawingml.diagramLayout+xml"/>
  <Override PartName="/ppt/diagrams/quickStyle240.xml" ContentType="application/vnd.openxmlformats-officedocument.drawingml.diagramStyle+xml"/>
  <Override PartName="/ppt/diagrams/colors240.xml" ContentType="application/vnd.openxmlformats-officedocument.drawingml.diagramColors+xml"/>
  <Override PartName="/ppt/diagrams/drawing240.xml" ContentType="application/vnd.ms-office.drawingml.diagramDrawing+xml"/>
  <Override PartName="/ppt/diagrams/data241.xml" ContentType="application/vnd.openxmlformats-officedocument.drawingml.diagramData+xml"/>
  <Override PartName="/ppt/diagrams/layout241.xml" ContentType="application/vnd.openxmlformats-officedocument.drawingml.diagramLayout+xml"/>
  <Override PartName="/ppt/diagrams/quickStyle241.xml" ContentType="application/vnd.openxmlformats-officedocument.drawingml.diagramStyle+xml"/>
  <Override PartName="/ppt/diagrams/colors241.xml" ContentType="application/vnd.openxmlformats-officedocument.drawingml.diagramColors+xml"/>
  <Override PartName="/ppt/diagrams/drawing241.xml" ContentType="application/vnd.ms-office.drawingml.diagramDrawing+xml"/>
  <Override PartName="/ppt/diagrams/data242.xml" ContentType="application/vnd.openxmlformats-officedocument.drawingml.diagramData+xml"/>
  <Override PartName="/ppt/diagrams/layout242.xml" ContentType="application/vnd.openxmlformats-officedocument.drawingml.diagramLayout+xml"/>
  <Override PartName="/ppt/diagrams/quickStyle242.xml" ContentType="application/vnd.openxmlformats-officedocument.drawingml.diagramStyle+xml"/>
  <Override PartName="/ppt/diagrams/colors242.xml" ContentType="application/vnd.openxmlformats-officedocument.drawingml.diagramColors+xml"/>
  <Override PartName="/ppt/diagrams/drawing242.xml" ContentType="application/vnd.ms-office.drawingml.diagramDrawing+xml"/>
  <Override PartName="/ppt/diagrams/data243.xml" ContentType="application/vnd.openxmlformats-officedocument.drawingml.diagramData+xml"/>
  <Override PartName="/ppt/diagrams/layout243.xml" ContentType="application/vnd.openxmlformats-officedocument.drawingml.diagramLayout+xml"/>
  <Override PartName="/ppt/diagrams/quickStyle243.xml" ContentType="application/vnd.openxmlformats-officedocument.drawingml.diagramStyle+xml"/>
  <Override PartName="/ppt/diagrams/colors243.xml" ContentType="application/vnd.openxmlformats-officedocument.drawingml.diagramColors+xml"/>
  <Override PartName="/ppt/diagrams/drawing243.xml" ContentType="application/vnd.ms-office.drawingml.diagramDrawing+xml"/>
  <Override PartName="/ppt/diagrams/data244.xml" ContentType="application/vnd.openxmlformats-officedocument.drawingml.diagramData+xml"/>
  <Override PartName="/ppt/diagrams/layout244.xml" ContentType="application/vnd.openxmlformats-officedocument.drawingml.diagramLayout+xml"/>
  <Override PartName="/ppt/diagrams/quickStyle244.xml" ContentType="application/vnd.openxmlformats-officedocument.drawingml.diagramStyle+xml"/>
  <Override PartName="/ppt/diagrams/colors244.xml" ContentType="application/vnd.openxmlformats-officedocument.drawingml.diagramColors+xml"/>
  <Override PartName="/ppt/diagrams/drawing244.xml" ContentType="application/vnd.ms-office.drawingml.diagramDrawing+xml"/>
  <Override PartName="/ppt/diagrams/data245.xml" ContentType="application/vnd.openxmlformats-officedocument.drawingml.diagramData+xml"/>
  <Override PartName="/ppt/diagrams/layout245.xml" ContentType="application/vnd.openxmlformats-officedocument.drawingml.diagramLayout+xml"/>
  <Override PartName="/ppt/diagrams/quickStyle245.xml" ContentType="application/vnd.openxmlformats-officedocument.drawingml.diagramStyle+xml"/>
  <Override PartName="/ppt/diagrams/colors245.xml" ContentType="application/vnd.openxmlformats-officedocument.drawingml.diagramColors+xml"/>
  <Override PartName="/ppt/diagrams/drawing245.xml" ContentType="application/vnd.ms-office.drawingml.diagramDrawing+xml"/>
  <Override PartName="/ppt/diagrams/data246.xml" ContentType="application/vnd.openxmlformats-officedocument.drawingml.diagramData+xml"/>
  <Override PartName="/ppt/diagrams/layout246.xml" ContentType="application/vnd.openxmlformats-officedocument.drawingml.diagramLayout+xml"/>
  <Override PartName="/ppt/diagrams/quickStyle246.xml" ContentType="application/vnd.openxmlformats-officedocument.drawingml.diagramStyle+xml"/>
  <Override PartName="/ppt/diagrams/colors246.xml" ContentType="application/vnd.openxmlformats-officedocument.drawingml.diagramColors+xml"/>
  <Override PartName="/ppt/diagrams/drawing246.xml" ContentType="application/vnd.ms-office.drawingml.diagramDrawing+xml"/>
  <Override PartName="/ppt/diagrams/data247.xml" ContentType="application/vnd.openxmlformats-officedocument.drawingml.diagramData+xml"/>
  <Override PartName="/ppt/diagrams/layout247.xml" ContentType="application/vnd.openxmlformats-officedocument.drawingml.diagramLayout+xml"/>
  <Override PartName="/ppt/diagrams/quickStyle247.xml" ContentType="application/vnd.openxmlformats-officedocument.drawingml.diagramStyle+xml"/>
  <Override PartName="/ppt/diagrams/colors247.xml" ContentType="application/vnd.openxmlformats-officedocument.drawingml.diagramColors+xml"/>
  <Override PartName="/ppt/diagrams/drawing247.xml" ContentType="application/vnd.ms-office.drawingml.diagramDrawing+xml"/>
  <Override PartName="/ppt/diagrams/data248.xml" ContentType="application/vnd.openxmlformats-officedocument.drawingml.diagramData+xml"/>
  <Override PartName="/ppt/diagrams/layout248.xml" ContentType="application/vnd.openxmlformats-officedocument.drawingml.diagramLayout+xml"/>
  <Override PartName="/ppt/diagrams/quickStyle248.xml" ContentType="application/vnd.openxmlformats-officedocument.drawingml.diagramStyle+xml"/>
  <Override PartName="/ppt/diagrams/colors248.xml" ContentType="application/vnd.openxmlformats-officedocument.drawingml.diagramColors+xml"/>
  <Override PartName="/ppt/diagrams/drawing248.xml" ContentType="application/vnd.ms-office.drawingml.diagramDrawing+xml"/>
  <Override PartName="/ppt/diagrams/data249.xml" ContentType="application/vnd.openxmlformats-officedocument.drawingml.diagramData+xml"/>
  <Override PartName="/ppt/diagrams/layout249.xml" ContentType="application/vnd.openxmlformats-officedocument.drawingml.diagramLayout+xml"/>
  <Override PartName="/ppt/diagrams/quickStyle249.xml" ContentType="application/vnd.openxmlformats-officedocument.drawingml.diagramStyle+xml"/>
  <Override PartName="/ppt/diagrams/colors249.xml" ContentType="application/vnd.openxmlformats-officedocument.drawingml.diagramColors+xml"/>
  <Override PartName="/ppt/diagrams/drawing249.xml" ContentType="application/vnd.ms-office.drawingml.diagramDrawing+xml"/>
  <Override PartName="/ppt/diagrams/data250.xml" ContentType="application/vnd.openxmlformats-officedocument.drawingml.diagramData+xml"/>
  <Override PartName="/ppt/diagrams/layout250.xml" ContentType="application/vnd.openxmlformats-officedocument.drawingml.diagramLayout+xml"/>
  <Override PartName="/ppt/diagrams/quickStyle250.xml" ContentType="application/vnd.openxmlformats-officedocument.drawingml.diagramStyle+xml"/>
  <Override PartName="/ppt/diagrams/colors250.xml" ContentType="application/vnd.openxmlformats-officedocument.drawingml.diagramColors+xml"/>
  <Override PartName="/ppt/diagrams/drawing250.xml" ContentType="application/vnd.ms-office.drawingml.diagramDrawing+xml"/>
  <Override PartName="/ppt/diagrams/data251.xml" ContentType="application/vnd.openxmlformats-officedocument.drawingml.diagramData+xml"/>
  <Override PartName="/ppt/diagrams/layout251.xml" ContentType="application/vnd.openxmlformats-officedocument.drawingml.diagramLayout+xml"/>
  <Override PartName="/ppt/diagrams/quickStyle251.xml" ContentType="application/vnd.openxmlformats-officedocument.drawingml.diagramStyle+xml"/>
  <Override PartName="/ppt/diagrams/colors251.xml" ContentType="application/vnd.openxmlformats-officedocument.drawingml.diagramColors+xml"/>
  <Override PartName="/ppt/diagrams/drawing251.xml" ContentType="application/vnd.ms-office.drawingml.diagramDrawing+xml"/>
  <Override PartName="/ppt/diagrams/data252.xml" ContentType="application/vnd.openxmlformats-officedocument.drawingml.diagramData+xml"/>
  <Override PartName="/ppt/diagrams/layout252.xml" ContentType="application/vnd.openxmlformats-officedocument.drawingml.diagramLayout+xml"/>
  <Override PartName="/ppt/diagrams/quickStyle252.xml" ContentType="application/vnd.openxmlformats-officedocument.drawingml.diagramStyle+xml"/>
  <Override PartName="/ppt/diagrams/colors252.xml" ContentType="application/vnd.openxmlformats-officedocument.drawingml.diagramColors+xml"/>
  <Override PartName="/ppt/diagrams/drawing252.xml" ContentType="application/vnd.ms-office.drawingml.diagramDrawing+xml"/>
  <Override PartName="/ppt/diagrams/data253.xml" ContentType="application/vnd.openxmlformats-officedocument.drawingml.diagramData+xml"/>
  <Override PartName="/ppt/diagrams/layout253.xml" ContentType="application/vnd.openxmlformats-officedocument.drawingml.diagramLayout+xml"/>
  <Override PartName="/ppt/diagrams/quickStyle253.xml" ContentType="application/vnd.openxmlformats-officedocument.drawingml.diagramStyle+xml"/>
  <Override PartName="/ppt/diagrams/colors253.xml" ContentType="application/vnd.openxmlformats-officedocument.drawingml.diagramColors+xml"/>
  <Override PartName="/ppt/diagrams/drawing253.xml" ContentType="application/vnd.ms-office.drawingml.diagramDrawing+xml"/>
  <Override PartName="/ppt/diagrams/data254.xml" ContentType="application/vnd.openxmlformats-officedocument.drawingml.diagramData+xml"/>
  <Override PartName="/ppt/diagrams/layout254.xml" ContentType="application/vnd.openxmlformats-officedocument.drawingml.diagramLayout+xml"/>
  <Override PartName="/ppt/diagrams/quickStyle254.xml" ContentType="application/vnd.openxmlformats-officedocument.drawingml.diagramStyle+xml"/>
  <Override PartName="/ppt/diagrams/colors254.xml" ContentType="application/vnd.openxmlformats-officedocument.drawingml.diagramColors+xml"/>
  <Override PartName="/ppt/diagrams/drawing254.xml" ContentType="application/vnd.ms-office.drawingml.diagramDrawing+xml"/>
  <Override PartName="/ppt/diagrams/data255.xml" ContentType="application/vnd.openxmlformats-officedocument.drawingml.diagramData+xml"/>
  <Override PartName="/ppt/diagrams/layout255.xml" ContentType="application/vnd.openxmlformats-officedocument.drawingml.diagramLayout+xml"/>
  <Override PartName="/ppt/diagrams/quickStyle255.xml" ContentType="application/vnd.openxmlformats-officedocument.drawingml.diagramStyle+xml"/>
  <Override PartName="/ppt/diagrams/colors255.xml" ContentType="application/vnd.openxmlformats-officedocument.drawingml.diagramColors+xml"/>
  <Override PartName="/ppt/diagrams/drawing255.xml" ContentType="application/vnd.ms-office.drawingml.diagramDrawing+xml"/>
  <Override PartName="/ppt/diagrams/data256.xml" ContentType="application/vnd.openxmlformats-officedocument.drawingml.diagramData+xml"/>
  <Override PartName="/ppt/diagrams/layout256.xml" ContentType="application/vnd.openxmlformats-officedocument.drawingml.diagramLayout+xml"/>
  <Override PartName="/ppt/diagrams/quickStyle256.xml" ContentType="application/vnd.openxmlformats-officedocument.drawingml.diagramStyle+xml"/>
  <Override PartName="/ppt/diagrams/colors256.xml" ContentType="application/vnd.openxmlformats-officedocument.drawingml.diagramColors+xml"/>
  <Override PartName="/ppt/diagrams/drawing256.xml" ContentType="application/vnd.ms-office.drawingml.diagramDrawing+xml"/>
  <Override PartName="/ppt/diagrams/data257.xml" ContentType="application/vnd.openxmlformats-officedocument.drawingml.diagramData+xml"/>
  <Override PartName="/ppt/diagrams/layout257.xml" ContentType="application/vnd.openxmlformats-officedocument.drawingml.diagramLayout+xml"/>
  <Override PartName="/ppt/diagrams/quickStyle257.xml" ContentType="application/vnd.openxmlformats-officedocument.drawingml.diagramStyle+xml"/>
  <Override PartName="/ppt/diagrams/colors257.xml" ContentType="application/vnd.openxmlformats-officedocument.drawingml.diagramColors+xml"/>
  <Override PartName="/ppt/diagrams/drawing257.xml" ContentType="application/vnd.ms-office.drawingml.diagramDrawing+xml"/>
  <Override PartName="/ppt/diagrams/data258.xml" ContentType="application/vnd.openxmlformats-officedocument.drawingml.diagramData+xml"/>
  <Override PartName="/ppt/diagrams/layout258.xml" ContentType="application/vnd.openxmlformats-officedocument.drawingml.diagramLayout+xml"/>
  <Override PartName="/ppt/diagrams/quickStyle258.xml" ContentType="application/vnd.openxmlformats-officedocument.drawingml.diagramStyle+xml"/>
  <Override PartName="/ppt/diagrams/colors258.xml" ContentType="application/vnd.openxmlformats-officedocument.drawingml.diagramColors+xml"/>
  <Override PartName="/ppt/diagrams/drawing258.xml" ContentType="application/vnd.ms-office.drawingml.diagramDrawing+xml"/>
  <Override PartName="/ppt/diagrams/data259.xml" ContentType="application/vnd.openxmlformats-officedocument.drawingml.diagramData+xml"/>
  <Override PartName="/ppt/diagrams/layout259.xml" ContentType="application/vnd.openxmlformats-officedocument.drawingml.diagramLayout+xml"/>
  <Override PartName="/ppt/diagrams/quickStyle259.xml" ContentType="application/vnd.openxmlformats-officedocument.drawingml.diagramStyle+xml"/>
  <Override PartName="/ppt/diagrams/colors259.xml" ContentType="application/vnd.openxmlformats-officedocument.drawingml.diagramColors+xml"/>
  <Override PartName="/ppt/diagrams/drawing259.xml" ContentType="application/vnd.ms-office.drawingml.diagramDrawing+xml"/>
  <Override PartName="/ppt/diagrams/data260.xml" ContentType="application/vnd.openxmlformats-officedocument.drawingml.diagramData+xml"/>
  <Override PartName="/ppt/diagrams/layout260.xml" ContentType="application/vnd.openxmlformats-officedocument.drawingml.diagramLayout+xml"/>
  <Override PartName="/ppt/diagrams/quickStyle260.xml" ContentType="application/vnd.openxmlformats-officedocument.drawingml.diagramStyle+xml"/>
  <Override PartName="/ppt/diagrams/colors260.xml" ContentType="application/vnd.openxmlformats-officedocument.drawingml.diagramColors+xml"/>
  <Override PartName="/ppt/diagrams/drawing260.xml" ContentType="application/vnd.ms-office.drawingml.diagramDrawing+xml"/>
  <Override PartName="/ppt/diagrams/data261.xml" ContentType="application/vnd.openxmlformats-officedocument.drawingml.diagramData+xml"/>
  <Override PartName="/ppt/diagrams/layout261.xml" ContentType="application/vnd.openxmlformats-officedocument.drawingml.diagramLayout+xml"/>
  <Override PartName="/ppt/diagrams/quickStyle261.xml" ContentType="application/vnd.openxmlformats-officedocument.drawingml.diagramStyle+xml"/>
  <Override PartName="/ppt/diagrams/colors261.xml" ContentType="application/vnd.openxmlformats-officedocument.drawingml.diagramColors+xml"/>
  <Override PartName="/ppt/diagrams/drawing261.xml" ContentType="application/vnd.ms-office.drawingml.diagramDrawing+xml"/>
  <Override PartName="/ppt/diagrams/data262.xml" ContentType="application/vnd.openxmlformats-officedocument.drawingml.diagramData+xml"/>
  <Override PartName="/ppt/diagrams/layout262.xml" ContentType="application/vnd.openxmlformats-officedocument.drawingml.diagramLayout+xml"/>
  <Override PartName="/ppt/diagrams/quickStyle262.xml" ContentType="application/vnd.openxmlformats-officedocument.drawingml.diagramStyle+xml"/>
  <Override PartName="/ppt/diagrams/colors262.xml" ContentType="application/vnd.openxmlformats-officedocument.drawingml.diagramColors+xml"/>
  <Override PartName="/ppt/diagrams/drawing262.xml" ContentType="application/vnd.ms-office.drawingml.diagramDrawing+xml"/>
  <Override PartName="/ppt/diagrams/data263.xml" ContentType="application/vnd.openxmlformats-officedocument.drawingml.diagramData+xml"/>
  <Override PartName="/ppt/diagrams/layout263.xml" ContentType="application/vnd.openxmlformats-officedocument.drawingml.diagramLayout+xml"/>
  <Override PartName="/ppt/diagrams/quickStyle263.xml" ContentType="application/vnd.openxmlformats-officedocument.drawingml.diagramStyle+xml"/>
  <Override PartName="/ppt/diagrams/colors263.xml" ContentType="application/vnd.openxmlformats-officedocument.drawingml.diagramColors+xml"/>
  <Override PartName="/ppt/diagrams/drawing263.xml" ContentType="application/vnd.ms-office.drawingml.diagramDrawing+xml"/>
  <Override PartName="/ppt/diagrams/data264.xml" ContentType="application/vnd.openxmlformats-officedocument.drawingml.diagramData+xml"/>
  <Override PartName="/ppt/diagrams/layout264.xml" ContentType="application/vnd.openxmlformats-officedocument.drawingml.diagramLayout+xml"/>
  <Override PartName="/ppt/diagrams/quickStyle264.xml" ContentType="application/vnd.openxmlformats-officedocument.drawingml.diagramStyle+xml"/>
  <Override PartName="/ppt/diagrams/colors264.xml" ContentType="application/vnd.openxmlformats-officedocument.drawingml.diagramColors+xml"/>
  <Override PartName="/ppt/diagrams/drawing264.xml" ContentType="application/vnd.ms-office.drawingml.diagramDrawing+xml"/>
  <Override PartName="/ppt/diagrams/data265.xml" ContentType="application/vnd.openxmlformats-officedocument.drawingml.diagramData+xml"/>
  <Override PartName="/ppt/diagrams/layout265.xml" ContentType="application/vnd.openxmlformats-officedocument.drawingml.diagramLayout+xml"/>
  <Override PartName="/ppt/diagrams/quickStyle265.xml" ContentType="application/vnd.openxmlformats-officedocument.drawingml.diagramStyle+xml"/>
  <Override PartName="/ppt/diagrams/colors265.xml" ContentType="application/vnd.openxmlformats-officedocument.drawingml.diagramColors+xml"/>
  <Override PartName="/ppt/diagrams/drawing265.xml" ContentType="application/vnd.ms-office.drawingml.diagramDrawing+xml"/>
  <Override PartName="/ppt/diagrams/data266.xml" ContentType="application/vnd.openxmlformats-officedocument.drawingml.diagramData+xml"/>
  <Override PartName="/ppt/diagrams/layout266.xml" ContentType="application/vnd.openxmlformats-officedocument.drawingml.diagramLayout+xml"/>
  <Override PartName="/ppt/diagrams/quickStyle266.xml" ContentType="application/vnd.openxmlformats-officedocument.drawingml.diagramStyle+xml"/>
  <Override PartName="/ppt/diagrams/colors266.xml" ContentType="application/vnd.openxmlformats-officedocument.drawingml.diagramColors+xml"/>
  <Override PartName="/ppt/diagrams/drawing266.xml" ContentType="application/vnd.ms-office.drawingml.diagramDrawing+xml"/>
  <Override PartName="/ppt/diagrams/data267.xml" ContentType="application/vnd.openxmlformats-officedocument.drawingml.diagramData+xml"/>
  <Override PartName="/ppt/diagrams/layout267.xml" ContentType="application/vnd.openxmlformats-officedocument.drawingml.diagramLayout+xml"/>
  <Override PartName="/ppt/diagrams/quickStyle267.xml" ContentType="application/vnd.openxmlformats-officedocument.drawingml.diagramStyle+xml"/>
  <Override PartName="/ppt/diagrams/colors267.xml" ContentType="application/vnd.openxmlformats-officedocument.drawingml.diagramColors+xml"/>
  <Override PartName="/ppt/diagrams/drawing267.xml" ContentType="application/vnd.ms-office.drawingml.diagramDrawing+xml"/>
  <Override PartName="/ppt/diagrams/data268.xml" ContentType="application/vnd.openxmlformats-officedocument.drawingml.diagramData+xml"/>
  <Override PartName="/ppt/diagrams/layout268.xml" ContentType="application/vnd.openxmlformats-officedocument.drawingml.diagramLayout+xml"/>
  <Override PartName="/ppt/diagrams/quickStyle268.xml" ContentType="application/vnd.openxmlformats-officedocument.drawingml.diagramStyle+xml"/>
  <Override PartName="/ppt/diagrams/colors268.xml" ContentType="application/vnd.openxmlformats-officedocument.drawingml.diagramColors+xml"/>
  <Override PartName="/ppt/diagrams/drawing268.xml" ContentType="application/vnd.ms-office.drawingml.diagramDrawing+xml"/>
  <Override PartName="/ppt/diagrams/data269.xml" ContentType="application/vnd.openxmlformats-officedocument.drawingml.diagramData+xml"/>
  <Override PartName="/ppt/diagrams/layout269.xml" ContentType="application/vnd.openxmlformats-officedocument.drawingml.diagramLayout+xml"/>
  <Override PartName="/ppt/diagrams/quickStyle269.xml" ContentType="application/vnd.openxmlformats-officedocument.drawingml.diagramStyle+xml"/>
  <Override PartName="/ppt/diagrams/colors269.xml" ContentType="application/vnd.openxmlformats-officedocument.drawingml.diagramColors+xml"/>
  <Override PartName="/ppt/diagrams/drawing269.xml" ContentType="application/vnd.ms-office.drawingml.diagramDrawing+xml"/>
  <Override PartName="/ppt/diagrams/data270.xml" ContentType="application/vnd.openxmlformats-officedocument.drawingml.diagramData+xml"/>
  <Override PartName="/ppt/diagrams/layout270.xml" ContentType="application/vnd.openxmlformats-officedocument.drawingml.diagramLayout+xml"/>
  <Override PartName="/ppt/diagrams/quickStyle270.xml" ContentType="application/vnd.openxmlformats-officedocument.drawingml.diagramStyle+xml"/>
  <Override PartName="/ppt/diagrams/colors270.xml" ContentType="application/vnd.openxmlformats-officedocument.drawingml.diagramColors+xml"/>
  <Override PartName="/ppt/diagrams/drawing270.xml" ContentType="application/vnd.ms-office.drawingml.diagramDrawing+xml"/>
  <Override PartName="/ppt/diagrams/data271.xml" ContentType="application/vnd.openxmlformats-officedocument.drawingml.diagramData+xml"/>
  <Override PartName="/ppt/diagrams/layout271.xml" ContentType="application/vnd.openxmlformats-officedocument.drawingml.diagramLayout+xml"/>
  <Override PartName="/ppt/diagrams/quickStyle271.xml" ContentType="application/vnd.openxmlformats-officedocument.drawingml.diagramStyle+xml"/>
  <Override PartName="/ppt/diagrams/colors271.xml" ContentType="application/vnd.openxmlformats-officedocument.drawingml.diagramColors+xml"/>
  <Override PartName="/ppt/diagrams/drawing271.xml" ContentType="application/vnd.ms-office.drawingml.diagramDrawing+xml"/>
  <Override PartName="/ppt/diagrams/data272.xml" ContentType="application/vnd.openxmlformats-officedocument.drawingml.diagramData+xml"/>
  <Override PartName="/ppt/diagrams/layout272.xml" ContentType="application/vnd.openxmlformats-officedocument.drawingml.diagramLayout+xml"/>
  <Override PartName="/ppt/diagrams/quickStyle272.xml" ContentType="application/vnd.openxmlformats-officedocument.drawingml.diagramStyle+xml"/>
  <Override PartName="/ppt/diagrams/colors272.xml" ContentType="application/vnd.openxmlformats-officedocument.drawingml.diagramColors+xml"/>
  <Override PartName="/ppt/diagrams/drawing272.xml" ContentType="application/vnd.ms-office.drawingml.diagramDrawing+xml"/>
  <Override PartName="/ppt/diagrams/data273.xml" ContentType="application/vnd.openxmlformats-officedocument.drawingml.diagramData+xml"/>
  <Override PartName="/ppt/diagrams/layout273.xml" ContentType="application/vnd.openxmlformats-officedocument.drawingml.diagramLayout+xml"/>
  <Override PartName="/ppt/diagrams/quickStyle273.xml" ContentType="application/vnd.openxmlformats-officedocument.drawingml.diagramStyle+xml"/>
  <Override PartName="/ppt/diagrams/colors273.xml" ContentType="application/vnd.openxmlformats-officedocument.drawingml.diagramColors+xml"/>
  <Override PartName="/ppt/diagrams/drawing273.xml" ContentType="application/vnd.ms-office.drawingml.diagramDrawing+xml"/>
  <Override PartName="/ppt/diagrams/data274.xml" ContentType="application/vnd.openxmlformats-officedocument.drawingml.diagramData+xml"/>
  <Override PartName="/ppt/diagrams/layout274.xml" ContentType="application/vnd.openxmlformats-officedocument.drawingml.diagramLayout+xml"/>
  <Override PartName="/ppt/diagrams/quickStyle274.xml" ContentType="application/vnd.openxmlformats-officedocument.drawingml.diagramStyle+xml"/>
  <Override PartName="/ppt/diagrams/colors274.xml" ContentType="application/vnd.openxmlformats-officedocument.drawingml.diagramColors+xml"/>
  <Override PartName="/ppt/diagrams/drawing274.xml" ContentType="application/vnd.ms-office.drawingml.diagramDrawing+xml"/>
  <Override PartName="/ppt/diagrams/data275.xml" ContentType="application/vnd.openxmlformats-officedocument.drawingml.diagramData+xml"/>
  <Override PartName="/ppt/diagrams/layout275.xml" ContentType="application/vnd.openxmlformats-officedocument.drawingml.diagramLayout+xml"/>
  <Override PartName="/ppt/diagrams/quickStyle275.xml" ContentType="application/vnd.openxmlformats-officedocument.drawingml.diagramStyle+xml"/>
  <Override PartName="/ppt/diagrams/colors275.xml" ContentType="application/vnd.openxmlformats-officedocument.drawingml.diagramColors+xml"/>
  <Override PartName="/ppt/diagrams/drawing275.xml" ContentType="application/vnd.ms-office.drawingml.diagramDrawing+xml"/>
  <Override PartName="/ppt/diagrams/data276.xml" ContentType="application/vnd.openxmlformats-officedocument.drawingml.diagramData+xml"/>
  <Override PartName="/ppt/diagrams/layout276.xml" ContentType="application/vnd.openxmlformats-officedocument.drawingml.diagramLayout+xml"/>
  <Override PartName="/ppt/diagrams/quickStyle276.xml" ContentType="application/vnd.openxmlformats-officedocument.drawingml.diagramStyle+xml"/>
  <Override PartName="/ppt/diagrams/colors276.xml" ContentType="application/vnd.openxmlformats-officedocument.drawingml.diagramColors+xml"/>
  <Override PartName="/ppt/diagrams/drawing276.xml" ContentType="application/vnd.ms-office.drawingml.diagramDrawing+xml"/>
  <Override PartName="/ppt/diagrams/data277.xml" ContentType="application/vnd.openxmlformats-officedocument.drawingml.diagramData+xml"/>
  <Override PartName="/ppt/diagrams/layout277.xml" ContentType="application/vnd.openxmlformats-officedocument.drawingml.diagramLayout+xml"/>
  <Override PartName="/ppt/diagrams/quickStyle277.xml" ContentType="application/vnd.openxmlformats-officedocument.drawingml.diagramStyle+xml"/>
  <Override PartName="/ppt/diagrams/colors277.xml" ContentType="application/vnd.openxmlformats-officedocument.drawingml.diagramColors+xml"/>
  <Override PartName="/ppt/diagrams/drawing277.xml" ContentType="application/vnd.ms-office.drawingml.diagramDrawing+xml"/>
  <Override PartName="/ppt/diagrams/data278.xml" ContentType="application/vnd.openxmlformats-officedocument.drawingml.diagramData+xml"/>
  <Override PartName="/ppt/diagrams/layout278.xml" ContentType="application/vnd.openxmlformats-officedocument.drawingml.diagramLayout+xml"/>
  <Override PartName="/ppt/diagrams/quickStyle278.xml" ContentType="application/vnd.openxmlformats-officedocument.drawingml.diagramStyle+xml"/>
  <Override PartName="/ppt/diagrams/colors278.xml" ContentType="application/vnd.openxmlformats-officedocument.drawingml.diagramColors+xml"/>
  <Override PartName="/ppt/diagrams/drawing278.xml" ContentType="application/vnd.ms-office.drawingml.diagramDrawing+xml"/>
  <Override PartName="/ppt/diagrams/data279.xml" ContentType="application/vnd.openxmlformats-officedocument.drawingml.diagramData+xml"/>
  <Override PartName="/ppt/diagrams/layout279.xml" ContentType="application/vnd.openxmlformats-officedocument.drawingml.diagramLayout+xml"/>
  <Override PartName="/ppt/diagrams/quickStyle279.xml" ContentType="application/vnd.openxmlformats-officedocument.drawingml.diagramStyle+xml"/>
  <Override PartName="/ppt/diagrams/colors279.xml" ContentType="application/vnd.openxmlformats-officedocument.drawingml.diagramColors+xml"/>
  <Override PartName="/ppt/diagrams/drawing279.xml" ContentType="application/vnd.ms-office.drawingml.diagramDrawing+xml"/>
  <Override PartName="/ppt/diagrams/data280.xml" ContentType="application/vnd.openxmlformats-officedocument.drawingml.diagramData+xml"/>
  <Override PartName="/ppt/diagrams/layout280.xml" ContentType="application/vnd.openxmlformats-officedocument.drawingml.diagramLayout+xml"/>
  <Override PartName="/ppt/diagrams/quickStyle280.xml" ContentType="application/vnd.openxmlformats-officedocument.drawingml.diagramStyle+xml"/>
  <Override PartName="/ppt/diagrams/colors280.xml" ContentType="application/vnd.openxmlformats-officedocument.drawingml.diagramColors+xml"/>
  <Override PartName="/ppt/diagrams/drawing280.xml" ContentType="application/vnd.ms-office.drawingml.diagramDrawing+xml"/>
  <Override PartName="/ppt/diagrams/data281.xml" ContentType="application/vnd.openxmlformats-officedocument.drawingml.diagramData+xml"/>
  <Override PartName="/ppt/diagrams/layout281.xml" ContentType="application/vnd.openxmlformats-officedocument.drawingml.diagramLayout+xml"/>
  <Override PartName="/ppt/diagrams/quickStyle281.xml" ContentType="application/vnd.openxmlformats-officedocument.drawingml.diagramStyle+xml"/>
  <Override PartName="/ppt/diagrams/colors281.xml" ContentType="application/vnd.openxmlformats-officedocument.drawingml.diagramColors+xml"/>
  <Override PartName="/ppt/diagrams/drawing281.xml" ContentType="application/vnd.ms-office.drawingml.diagramDrawing+xml"/>
  <Override PartName="/ppt/diagrams/data282.xml" ContentType="application/vnd.openxmlformats-officedocument.drawingml.diagramData+xml"/>
  <Override PartName="/ppt/diagrams/layout282.xml" ContentType="application/vnd.openxmlformats-officedocument.drawingml.diagramLayout+xml"/>
  <Override PartName="/ppt/diagrams/quickStyle282.xml" ContentType="application/vnd.openxmlformats-officedocument.drawingml.diagramStyle+xml"/>
  <Override PartName="/ppt/diagrams/colors282.xml" ContentType="application/vnd.openxmlformats-officedocument.drawingml.diagramColors+xml"/>
  <Override PartName="/ppt/diagrams/drawing282.xml" ContentType="application/vnd.ms-office.drawingml.diagramDrawing+xml"/>
  <Override PartName="/ppt/diagrams/data283.xml" ContentType="application/vnd.openxmlformats-officedocument.drawingml.diagramData+xml"/>
  <Override PartName="/ppt/diagrams/layout283.xml" ContentType="application/vnd.openxmlformats-officedocument.drawingml.diagramLayout+xml"/>
  <Override PartName="/ppt/diagrams/quickStyle283.xml" ContentType="application/vnd.openxmlformats-officedocument.drawingml.diagramStyle+xml"/>
  <Override PartName="/ppt/diagrams/colors283.xml" ContentType="application/vnd.openxmlformats-officedocument.drawingml.diagramColors+xml"/>
  <Override PartName="/ppt/diagrams/drawing283.xml" ContentType="application/vnd.ms-office.drawingml.diagramDrawing+xml"/>
  <Override PartName="/ppt/diagrams/data284.xml" ContentType="application/vnd.openxmlformats-officedocument.drawingml.diagramData+xml"/>
  <Override PartName="/ppt/diagrams/layout284.xml" ContentType="application/vnd.openxmlformats-officedocument.drawingml.diagramLayout+xml"/>
  <Override PartName="/ppt/diagrams/quickStyle284.xml" ContentType="application/vnd.openxmlformats-officedocument.drawingml.diagramStyle+xml"/>
  <Override PartName="/ppt/diagrams/colors284.xml" ContentType="application/vnd.openxmlformats-officedocument.drawingml.diagramColors+xml"/>
  <Override PartName="/ppt/diagrams/drawing284.xml" ContentType="application/vnd.ms-office.drawingml.diagramDrawing+xml"/>
  <Override PartName="/ppt/diagrams/data285.xml" ContentType="application/vnd.openxmlformats-officedocument.drawingml.diagramData+xml"/>
  <Override PartName="/ppt/diagrams/layout285.xml" ContentType="application/vnd.openxmlformats-officedocument.drawingml.diagramLayout+xml"/>
  <Override PartName="/ppt/diagrams/quickStyle285.xml" ContentType="application/vnd.openxmlformats-officedocument.drawingml.diagramStyle+xml"/>
  <Override PartName="/ppt/diagrams/colors285.xml" ContentType="application/vnd.openxmlformats-officedocument.drawingml.diagramColors+xml"/>
  <Override PartName="/ppt/diagrams/drawing285.xml" ContentType="application/vnd.ms-office.drawingml.diagramDrawing+xml"/>
  <Override PartName="/ppt/diagrams/data286.xml" ContentType="application/vnd.openxmlformats-officedocument.drawingml.diagramData+xml"/>
  <Override PartName="/ppt/diagrams/layout286.xml" ContentType="application/vnd.openxmlformats-officedocument.drawingml.diagramLayout+xml"/>
  <Override PartName="/ppt/diagrams/quickStyle286.xml" ContentType="application/vnd.openxmlformats-officedocument.drawingml.diagramStyle+xml"/>
  <Override PartName="/ppt/diagrams/colors286.xml" ContentType="application/vnd.openxmlformats-officedocument.drawingml.diagramColors+xml"/>
  <Override PartName="/ppt/diagrams/drawing286.xml" ContentType="application/vnd.ms-office.drawingml.diagramDrawing+xml"/>
  <Override PartName="/ppt/diagrams/data287.xml" ContentType="application/vnd.openxmlformats-officedocument.drawingml.diagramData+xml"/>
  <Override PartName="/ppt/diagrams/layout287.xml" ContentType="application/vnd.openxmlformats-officedocument.drawingml.diagramLayout+xml"/>
  <Override PartName="/ppt/diagrams/quickStyle287.xml" ContentType="application/vnd.openxmlformats-officedocument.drawingml.diagramStyle+xml"/>
  <Override PartName="/ppt/diagrams/colors287.xml" ContentType="application/vnd.openxmlformats-officedocument.drawingml.diagramColors+xml"/>
  <Override PartName="/ppt/diagrams/drawing287.xml" ContentType="application/vnd.ms-office.drawingml.diagramDrawing+xml"/>
  <Override PartName="/ppt/diagrams/data288.xml" ContentType="application/vnd.openxmlformats-officedocument.drawingml.diagramData+xml"/>
  <Override PartName="/ppt/diagrams/layout288.xml" ContentType="application/vnd.openxmlformats-officedocument.drawingml.diagramLayout+xml"/>
  <Override PartName="/ppt/diagrams/quickStyle288.xml" ContentType="application/vnd.openxmlformats-officedocument.drawingml.diagramStyle+xml"/>
  <Override PartName="/ppt/diagrams/colors288.xml" ContentType="application/vnd.openxmlformats-officedocument.drawingml.diagramColors+xml"/>
  <Override PartName="/ppt/diagrams/drawing288.xml" ContentType="application/vnd.ms-office.drawingml.diagramDrawing+xml"/>
  <Override PartName="/ppt/diagrams/data289.xml" ContentType="application/vnd.openxmlformats-officedocument.drawingml.diagramData+xml"/>
  <Override PartName="/ppt/diagrams/layout289.xml" ContentType="application/vnd.openxmlformats-officedocument.drawingml.diagramLayout+xml"/>
  <Override PartName="/ppt/diagrams/quickStyle289.xml" ContentType="application/vnd.openxmlformats-officedocument.drawingml.diagramStyle+xml"/>
  <Override PartName="/ppt/diagrams/colors289.xml" ContentType="application/vnd.openxmlformats-officedocument.drawingml.diagramColors+xml"/>
  <Override PartName="/ppt/diagrams/drawing289.xml" ContentType="application/vnd.ms-office.drawingml.diagramDrawing+xml"/>
  <Override PartName="/ppt/diagrams/data290.xml" ContentType="application/vnd.openxmlformats-officedocument.drawingml.diagramData+xml"/>
  <Override PartName="/ppt/diagrams/layout290.xml" ContentType="application/vnd.openxmlformats-officedocument.drawingml.diagramLayout+xml"/>
  <Override PartName="/ppt/diagrams/quickStyle290.xml" ContentType="application/vnd.openxmlformats-officedocument.drawingml.diagramStyle+xml"/>
  <Override PartName="/ppt/diagrams/colors290.xml" ContentType="application/vnd.openxmlformats-officedocument.drawingml.diagramColors+xml"/>
  <Override PartName="/ppt/diagrams/drawing290.xml" ContentType="application/vnd.ms-office.drawingml.diagramDrawing+xml"/>
  <Override PartName="/ppt/diagrams/data291.xml" ContentType="application/vnd.openxmlformats-officedocument.drawingml.diagramData+xml"/>
  <Override PartName="/ppt/diagrams/layout291.xml" ContentType="application/vnd.openxmlformats-officedocument.drawingml.diagramLayout+xml"/>
  <Override PartName="/ppt/diagrams/quickStyle291.xml" ContentType="application/vnd.openxmlformats-officedocument.drawingml.diagramStyle+xml"/>
  <Override PartName="/ppt/diagrams/colors291.xml" ContentType="application/vnd.openxmlformats-officedocument.drawingml.diagramColors+xml"/>
  <Override PartName="/ppt/diagrams/drawing291.xml" ContentType="application/vnd.ms-office.drawingml.diagramDrawing+xml"/>
  <Override PartName="/ppt/diagrams/data292.xml" ContentType="application/vnd.openxmlformats-officedocument.drawingml.diagramData+xml"/>
  <Override PartName="/ppt/diagrams/layout292.xml" ContentType="application/vnd.openxmlformats-officedocument.drawingml.diagramLayout+xml"/>
  <Override PartName="/ppt/diagrams/quickStyle292.xml" ContentType="application/vnd.openxmlformats-officedocument.drawingml.diagramStyle+xml"/>
  <Override PartName="/ppt/diagrams/colors292.xml" ContentType="application/vnd.openxmlformats-officedocument.drawingml.diagramColors+xml"/>
  <Override PartName="/ppt/diagrams/drawing292.xml" ContentType="application/vnd.ms-office.drawingml.diagramDrawing+xml"/>
  <Override PartName="/ppt/diagrams/data293.xml" ContentType="application/vnd.openxmlformats-officedocument.drawingml.diagramData+xml"/>
  <Override PartName="/ppt/diagrams/layout293.xml" ContentType="application/vnd.openxmlformats-officedocument.drawingml.diagramLayout+xml"/>
  <Override PartName="/ppt/diagrams/quickStyle293.xml" ContentType="application/vnd.openxmlformats-officedocument.drawingml.diagramStyle+xml"/>
  <Override PartName="/ppt/diagrams/colors293.xml" ContentType="application/vnd.openxmlformats-officedocument.drawingml.diagramColors+xml"/>
  <Override PartName="/ppt/diagrams/drawing293.xml" ContentType="application/vnd.ms-office.drawingml.diagramDrawing+xml"/>
  <Override PartName="/ppt/diagrams/data294.xml" ContentType="application/vnd.openxmlformats-officedocument.drawingml.diagramData+xml"/>
  <Override PartName="/ppt/diagrams/layout294.xml" ContentType="application/vnd.openxmlformats-officedocument.drawingml.diagramLayout+xml"/>
  <Override PartName="/ppt/diagrams/quickStyle294.xml" ContentType="application/vnd.openxmlformats-officedocument.drawingml.diagramStyle+xml"/>
  <Override PartName="/ppt/diagrams/colors294.xml" ContentType="application/vnd.openxmlformats-officedocument.drawingml.diagramColors+xml"/>
  <Override PartName="/ppt/diagrams/drawing294.xml" ContentType="application/vnd.ms-office.drawingml.diagramDrawing+xml"/>
  <Override PartName="/ppt/diagrams/data295.xml" ContentType="application/vnd.openxmlformats-officedocument.drawingml.diagramData+xml"/>
  <Override PartName="/ppt/diagrams/layout295.xml" ContentType="application/vnd.openxmlformats-officedocument.drawingml.diagramLayout+xml"/>
  <Override PartName="/ppt/diagrams/quickStyle295.xml" ContentType="application/vnd.openxmlformats-officedocument.drawingml.diagramStyle+xml"/>
  <Override PartName="/ppt/diagrams/colors295.xml" ContentType="application/vnd.openxmlformats-officedocument.drawingml.diagramColors+xml"/>
  <Override PartName="/ppt/diagrams/drawing295.xml" ContentType="application/vnd.ms-office.drawingml.diagramDrawing+xml"/>
  <Override PartName="/ppt/diagrams/data296.xml" ContentType="application/vnd.openxmlformats-officedocument.drawingml.diagramData+xml"/>
  <Override PartName="/ppt/diagrams/layout296.xml" ContentType="application/vnd.openxmlformats-officedocument.drawingml.diagramLayout+xml"/>
  <Override PartName="/ppt/diagrams/quickStyle296.xml" ContentType="application/vnd.openxmlformats-officedocument.drawingml.diagramStyle+xml"/>
  <Override PartName="/ppt/diagrams/colors296.xml" ContentType="application/vnd.openxmlformats-officedocument.drawingml.diagramColors+xml"/>
  <Override PartName="/ppt/diagrams/drawing296.xml" ContentType="application/vnd.ms-office.drawingml.diagramDrawing+xml"/>
  <Override PartName="/ppt/diagrams/data297.xml" ContentType="application/vnd.openxmlformats-officedocument.drawingml.diagramData+xml"/>
  <Override PartName="/ppt/diagrams/layout297.xml" ContentType="application/vnd.openxmlformats-officedocument.drawingml.diagramLayout+xml"/>
  <Override PartName="/ppt/diagrams/quickStyle297.xml" ContentType="application/vnd.openxmlformats-officedocument.drawingml.diagramStyle+xml"/>
  <Override PartName="/ppt/diagrams/colors297.xml" ContentType="application/vnd.openxmlformats-officedocument.drawingml.diagramColors+xml"/>
  <Override PartName="/ppt/diagrams/drawing297.xml" ContentType="application/vnd.ms-office.drawingml.diagramDrawing+xml"/>
  <Override PartName="/ppt/diagrams/data298.xml" ContentType="application/vnd.openxmlformats-officedocument.drawingml.diagramData+xml"/>
  <Override PartName="/ppt/diagrams/layout298.xml" ContentType="application/vnd.openxmlformats-officedocument.drawingml.diagramLayout+xml"/>
  <Override PartName="/ppt/diagrams/quickStyle298.xml" ContentType="application/vnd.openxmlformats-officedocument.drawingml.diagramStyle+xml"/>
  <Override PartName="/ppt/diagrams/colors298.xml" ContentType="application/vnd.openxmlformats-officedocument.drawingml.diagramColors+xml"/>
  <Override PartName="/ppt/diagrams/drawing298.xml" ContentType="application/vnd.ms-office.drawingml.diagramDrawing+xml"/>
  <Override PartName="/ppt/diagrams/data299.xml" ContentType="application/vnd.openxmlformats-officedocument.drawingml.diagramData+xml"/>
  <Override PartName="/ppt/diagrams/layout299.xml" ContentType="application/vnd.openxmlformats-officedocument.drawingml.diagramLayout+xml"/>
  <Override PartName="/ppt/diagrams/quickStyle299.xml" ContentType="application/vnd.openxmlformats-officedocument.drawingml.diagramStyle+xml"/>
  <Override PartName="/ppt/diagrams/colors299.xml" ContentType="application/vnd.openxmlformats-officedocument.drawingml.diagramColors+xml"/>
  <Override PartName="/ppt/diagrams/drawing299.xml" ContentType="application/vnd.ms-office.drawingml.diagramDrawing+xml"/>
  <Override PartName="/ppt/diagrams/data300.xml" ContentType="application/vnd.openxmlformats-officedocument.drawingml.diagramData+xml"/>
  <Override PartName="/ppt/diagrams/layout300.xml" ContentType="application/vnd.openxmlformats-officedocument.drawingml.diagramLayout+xml"/>
  <Override PartName="/ppt/diagrams/quickStyle300.xml" ContentType="application/vnd.openxmlformats-officedocument.drawingml.diagramStyle+xml"/>
  <Override PartName="/ppt/diagrams/colors300.xml" ContentType="application/vnd.openxmlformats-officedocument.drawingml.diagramColors+xml"/>
  <Override PartName="/ppt/diagrams/drawing300.xml" ContentType="application/vnd.ms-office.drawingml.diagramDrawing+xml"/>
  <Override PartName="/ppt/diagrams/data301.xml" ContentType="application/vnd.openxmlformats-officedocument.drawingml.diagramData+xml"/>
  <Override PartName="/ppt/diagrams/layout301.xml" ContentType="application/vnd.openxmlformats-officedocument.drawingml.diagramLayout+xml"/>
  <Override PartName="/ppt/diagrams/quickStyle301.xml" ContentType="application/vnd.openxmlformats-officedocument.drawingml.diagramStyle+xml"/>
  <Override PartName="/ppt/diagrams/colors301.xml" ContentType="application/vnd.openxmlformats-officedocument.drawingml.diagramColors+xml"/>
  <Override PartName="/ppt/diagrams/drawing301.xml" ContentType="application/vnd.ms-office.drawingml.diagramDrawing+xml"/>
  <Override PartName="/ppt/diagrams/data302.xml" ContentType="application/vnd.openxmlformats-officedocument.drawingml.diagramData+xml"/>
  <Override PartName="/ppt/diagrams/layout302.xml" ContentType="application/vnd.openxmlformats-officedocument.drawingml.diagramLayout+xml"/>
  <Override PartName="/ppt/diagrams/quickStyle302.xml" ContentType="application/vnd.openxmlformats-officedocument.drawingml.diagramStyle+xml"/>
  <Override PartName="/ppt/diagrams/colors302.xml" ContentType="application/vnd.openxmlformats-officedocument.drawingml.diagramColors+xml"/>
  <Override PartName="/ppt/diagrams/drawing302.xml" ContentType="application/vnd.ms-office.drawingml.diagramDrawing+xml"/>
  <Override PartName="/ppt/diagrams/data303.xml" ContentType="application/vnd.openxmlformats-officedocument.drawingml.diagramData+xml"/>
  <Override PartName="/ppt/diagrams/layout303.xml" ContentType="application/vnd.openxmlformats-officedocument.drawingml.diagramLayout+xml"/>
  <Override PartName="/ppt/diagrams/quickStyle303.xml" ContentType="application/vnd.openxmlformats-officedocument.drawingml.diagramStyle+xml"/>
  <Override PartName="/ppt/diagrams/colors303.xml" ContentType="application/vnd.openxmlformats-officedocument.drawingml.diagramColors+xml"/>
  <Override PartName="/ppt/diagrams/drawing303.xml" ContentType="application/vnd.ms-office.drawingml.diagramDrawing+xml"/>
  <Override PartName="/ppt/diagrams/data304.xml" ContentType="application/vnd.openxmlformats-officedocument.drawingml.diagramData+xml"/>
  <Override PartName="/ppt/diagrams/layout304.xml" ContentType="application/vnd.openxmlformats-officedocument.drawingml.diagramLayout+xml"/>
  <Override PartName="/ppt/diagrams/quickStyle304.xml" ContentType="application/vnd.openxmlformats-officedocument.drawingml.diagramStyle+xml"/>
  <Override PartName="/ppt/diagrams/colors304.xml" ContentType="application/vnd.openxmlformats-officedocument.drawingml.diagramColors+xml"/>
  <Override PartName="/ppt/diagrams/drawing304.xml" ContentType="application/vnd.ms-office.drawingml.diagramDrawing+xml"/>
  <Override PartName="/ppt/diagrams/data305.xml" ContentType="application/vnd.openxmlformats-officedocument.drawingml.diagramData+xml"/>
  <Override PartName="/ppt/diagrams/layout305.xml" ContentType="application/vnd.openxmlformats-officedocument.drawingml.diagramLayout+xml"/>
  <Override PartName="/ppt/diagrams/quickStyle305.xml" ContentType="application/vnd.openxmlformats-officedocument.drawingml.diagramStyle+xml"/>
  <Override PartName="/ppt/diagrams/colors305.xml" ContentType="application/vnd.openxmlformats-officedocument.drawingml.diagramColors+xml"/>
  <Override PartName="/ppt/diagrams/drawing305.xml" ContentType="application/vnd.ms-office.drawingml.diagramDrawing+xml"/>
  <Override PartName="/ppt/diagrams/data306.xml" ContentType="application/vnd.openxmlformats-officedocument.drawingml.diagramData+xml"/>
  <Override PartName="/ppt/diagrams/layout306.xml" ContentType="application/vnd.openxmlformats-officedocument.drawingml.diagramLayout+xml"/>
  <Override PartName="/ppt/diagrams/quickStyle306.xml" ContentType="application/vnd.openxmlformats-officedocument.drawingml.diagramStyle+xml"/>
  <Override PartName="/ppt/diagrams/colors306.xml" ContentType="application/vnd.openxmlformats-officedocument.drawingml.diagramColors+xml"/>
  <Override PartName="/ppt/diagrams/drawing306.xml" ContentType="application/vnd.ms-office.drawingml.diagramDrawing+xml"/>
  <Override PartName="/ppt/diagrams/data307.xml" ContentType="application/vnd.openxmlformats-officedocument.drawingml.diagramData+xml"/>
  <Override PartName="/ppt/diagrams/layout307.xml" ContentType="application/vnd.openxmlformats-officedocument.drawingml.diagramLayout+xml"/>
  <Override PartName="/ppt/diagrams/quickStyle307.xml" ContentType="application/vnd.openxmlformats-officedocument.drawingml.diagramStyle+xml"/>
  <Override PartName="/ppt/diagrams/colors307.xml" ContentType="application/vnd.openxmlformats-officedocument.drawingml.diagramColors+xml"/>
  <Override PartName="/ppt/diagrams/drawing307.xml" ContentType="application/vnd.ms-office.drawingml.diagramDrawing+xml"/>
  <Override PartName="/ppt/diagrams/data308.xml" ContentType="application/vnd.openxmlformats-officedocument.drawingml.diagramData+xml"/>
  <Override PartName="/ppt/diagrams/layout308.xml" ContentType="application/vnd.openxmlformats-officedocument.drawingml.diagramLayout+xml"/>
  <Override PartName="/ppt/diagrams/quickStyle308.xml" ContentType="application/vnd.openxmlformats-officedocument.drawingml.diagramStyle+xml"/>
  <Override PartName="/ppt/diagrams/colors308.xml" ContentType="application/vnd.openxmlformats-officedocument.drawingml.diagramColors+xml"/>
  <Override PartName="/ppt/diagrams/drawing308.xml" ContentType="application/vnd.ms-office.drawingml.diagramDrawing+xml"/>
  <Override PartName="/ppt/diagrams/data309.xml" ContentType="application/vnd.openxmlformats-officedocument.drawingml.diagramData+xml"/>
  <Override PartName="/ppt/diagrams/layout309.xml" ContentType="application/vnd.openxmlformats-officedocument.drawingml.diagramLayout+xml"/>
  <Override PartName="/ppt/diagrams/quickStyle309.xml" ContentType="application/vnd.openxmlformats-officedocument.drawingml.diagramStyle+xml"/>
  <Override PartName="/ppt/diagrams/colors309.xml" ContentType="application/vnd.openxmlformats-officedocument.drawingml.diagramColors+xml"/>
  <Override PartName="/ppt/diagrams/drawing309.xml" ContentType="application/vnd.ms-office.drawingml.diagramDrawing+xml"/>
  <Override PartName="/ppt/diagrams/data310.xml" ContentType="application/vnd.openxmlformats-officedocument.drawingml.diagramData+xml"/>
  <Override PartName="/ppt/diagrams/layout310.xml" ContentType="application/vnd.openxmlformats-officedocument.drawingml.diagramLayout+xml"/>
  <Override PartName="/ppt/diagrams/quickStyle310.xml" ContentType="application/vnd.openxmlformats-officedocument.drawingml.diagramStyle+xml"/>
  <Override PartName="/ppt/diagrams/colors310.xml" ContentType="application/vnd.openxmlformats-officedocument.drawingml.diagramColors+xml"/>
  <Override PartName="/ppt/diagrams/drawing310.xml" ContentType="application/vnd.ms-office.drawingml.diagramDrawing+xml"/>
  <Override PartName="/ppt/diagrams/data311.xml" ContentType="application/vnd.openxmlformats-officedocument.drawingml.diagramData+xml"/>
  <Override PartName="/ppt/diagrams/layout311.xml" ContentType="application/vnd.openxmlformats-officedocument.drawingml.diagramLayout+xml"/>
  <Override PartName="/ppt/diagrams/quickStyle311.xml" ContentType="application/vnd.openxmlformats-officedocument.drawingml.diagramStyle+xml"/>
  <Override PartName="/ppt/diagrams/colors311.xml" ContentType="application/vnd.openxmlformats-officedocument.drawingml.diagramColors+xml"/>
  <Override PartName="/ppt/diagrams/drawing311.xml" ContentType="application/vnd.ms-office.drawingml.diagramDrawing+xml"/>
  <Override PartName="/ppt/diagrams/data312.xml" ContentType="application/vnd.openxmlformats-officedocument.drawingml.diagramData+xml"/>
  <Override PartName="/ppt/diagrams/layout312.xml" ContentType="application/vnd.openxmlformats-officedocument.drawingml.diagramLayout+xml"/>
  <Override PartName="/ppt/diagrams/quickStyle312.xml" ContentType="application/vnd.openxmlformats-officedocument.drawingml.diagramStyle+xml"/>
  <Override PartName="/ppt/diagrams/colors312.xml" ContentType="application/vnd.openxmlformats-officedocument.drawingml.diagramColors+xml"/>
  <Override PartName="/ppt/diagrams/drawing312.xml" ContentType="application/vnd.ms-office.drawingml.diagramDrawing+xml"/>
  <Override PartName="/ppt/diagrams/data313.xml" ContentType="application/vnd.openxmlformats-officedocument.drawingml.diagramData+xml"/>
  <Override PartName="/ppt/diagrams/layout313.xml" ContentType="application/vnd.openxmlformats-officedocument.drawingml.diagramLayout+xml"/>
  <Override PartName="/ppt/diagrams/quickStyle313.xml" ContentType="application/vnd.openxmlformats-officedocument.drawingml.diagramStyle+xml"/>
  <Override PartName="/ppt/diagrams/colors313.xml" ContentType="application/vnd.openxmlformats-officedocument.drawingml.diagramColors+xml"/>
  <Override PartName="/ppt/diagrams/drawing313.xml" ContentType="application/vnd.ms-office.drawingml.diagramDrawing+xml"/>
  <Override PartName="/ppt/diagrams/data314.xml" ContentType="application/vnd.openxmlformats-officedocument.drawingml.diagramData+xml"/>
  <Override PartName="/ppt/diagrams/layout314.xml" ContentType="application/vnd.openxmlformats-officedocument.drawingml.diagramLayout+xml"/>
  <Override PartName="/ppt/diagrams/quickStyle314.xml" ContentType="application/vnd.openxmlformats-officedocument.drawingml.diagramStyle+xml"/>
  <Override PartName="/ppt/diagrams/colors314.xml" ContentType="application/vnd.openxmlformats-officedocument.drawingml.diagramColors+xml"/>
  <Override PartName="/ppt/diagrams/drawing314.xml" ContentType="application/vnd.ms-office.drawingml.diagramDrawing+xml"/>
  <Override PartName="/ppt/diagrams/data315.xml" ContentType="application/vnd.openxmlformats-officedocument.drawingml.diagramData+xml"/>
  <Override PartName="/ppt/diagrams/layout315.xml" ContentType="application/vnd.openxmlformats-officedocument.drawingml.diagramLayout+xml"/>
  <Override PartName="/ppt/diagrams/quickStyle315.xml" ContentType="application/vnd.openxmlformats-officedocument.drawingml.diagramStyle+xml"/>
  <Override PartName="/ppt/diagrams/colors315.xml" ContentType="application/vnd.openxmlformats-officedocument.drawingml.diagramColors+xml"/>
  <Override PartName="/ppt/diagrams/drawing315.xml" ContentType="application/vnd.ms-office.drawingml.diagramDrawing+xml"/>
  <Override PartName="/ppt/diagrams/data316.xml" ContentType="application/vnd.openxmlformats-officedocument.drawingml.diagramData+xml"/>
  <Override PartName="/ppt/diagrams/layout316.xml" ContentType="application/vnd.openxmlformats-officedocument.drawingml.diagramLayout+xml"/>
  <Override PartName="/ppt/diagrams/quickStyle316.xml" ContentType="application/vnd.openxmlformats-officedocument.drawingml.diagramStyle+xml"/>
  <Override PartName="/ppt/diagrams/colors316.xml" ContentType="application/vnd.openxmlformats-officedocument.drawingml.diagramColors+xml"/>
  <Override PartName="/ppt/diagrams/drawing316.xml" ContentType="application/vnd.ms-office.drawingml.diagramDrawing+xml"/>
  <Override PartName="/ppt/diagrams/data317.xml" ContentType="application/vnd.openxmlformats-officedocument.drawingml.diagramData+xml"/>
  <Override PartName="/ppt/diagrams/layout317.xml" ContentType="application/vnd.openxmlformats-officedocument.drawingml.diagramLayout+xml"/>
  <Override PartName="/ppt/diagrams/quickStyle317.xml" ContentType="application/vnd.openxmlformats-officedocument.drawingml.diagramStyle+xml"/>
  <Override PartName="/ppt/diagrams/colors317.xml" ContentType="application/vnd.openxmlformats-officedocument.drawingml.diagramColors+xml"/>
  <Override PartName="/ppt/diagrams/drawing317.xml" ContentType="application/vnd.ms-office.drawingml.diagramDrawing+xml"/>
  <Override PartName="/ppt/diagrams/data318.xml" ContentType="application/vnd.openxmlformats-officedocument.drawingml.diagramData+xml"/>
  <Override PartName="/ppt/diagrams/layout318.xml" ContentType="application/vnd.openxmlformats-officedocument.drawingml.diagramLayout+xml"/>
  <Override PartName="/ppt/diagrams/quickStyle318.xml" ContentType="application/vnd.openxmlformats-officedocument.drawingml.diagramStyle+xml"/>
  <Override PartName="/ppt/diagrams/colors318.xml" ContentType="application/vnd.openxmlformats-officedocument.drawingml.diagramColors+xml"/>
  <Override PartName="/ppt/diagrams/drawing318.xml" ContentType="application/vnd.ms-office.drawingml.diagramDrawing+xml"/>
  <Override PartName="/ppt/diagrams/data319.xml" ContentType="application/vnd.openxmlformats-officedocument.drawingml.diagramData+xml"/>
  <Override PartName="/ppt/diagrams/layout319.xml" ContentType="application/vnd.openxmlformats-officedocument.drawingml.diagramLayout+xml"/>
  <Override PartName="/ppt/diagrams/quickStyle319.xml" ContentType="application/vnd.openxmlformats-officedocument.drawingml.diagramStyle+xml"/>
  <Override PartName="/ppt/diagrams/colors319.xml" ContentType="application/vnd.openxmlformats-officedocument.drawingml.diagramColors+xml"/>
  <Override PartName="/ppt/diagrams/drawing319.xml" ContentType="application/vnd.ms-office.drawingml.diagramDrawing+xml"/>
  <Override PartName="/ppt/diagrams/data320.xml" ContentType="application/vnd.openxmlformats-officedocument.drawingml.diagramData+xml"/>
  <Override PartName="/ppt/diagrams/layout320.xml" ContentType="application/vnd.openxmlformats-officedocument.drawingml.diagramLayout+xml"/>
  <Override PartName="/ppt/diagrams/quickStyle320.xml" ContentType="application/vnd.openxmlformats-officedocument.drawingml.diagramStyle+xml"/>
  <Override PartName="/ppt/diagrams/colors320.xml" ContentType="application/vnd.openxmlformats-officedocument.drawingml.diagramColors+xml"/>
  <Override PartName="/ppt/diagrams/drawing320.xml" ContentType="application/vnd.ms-office.drawingml.diagramDrawing+xml"/>
  <Override PartName="/ppt/diagrams/data321.xml" ContentType="application/vnd.openxmlformats-officedocument.drawingml.diagramData+xml"/>
  <Override PartName="/ppt/diagrams/layout321.xml" ContentType="application/vnd.openxmlformats-officedocument.drawingml.diagramLayout+xml"/>
  <Override PartName="/ppt/diagrams/quickStyle321.xml" ContentType="application/vnd.openxmlformats-officedocument.drawingml.diagramStyle+xml"/>
  <Override PartName="/ppt/diagrams/colors321.xml" ContentType="application/vnd.openxmlformats-officedocument.drawingml.diagramColors+xml"/>
  <Override PartName="/ppt/diagrams/drawing321.xml" ContentType="application/vnd.ms-office.drawingml.diagramDrawing+xml"/>
  <Override PartName="/ppt/diagrams/data322.xml" ContentType="application/vnd.openxmlformats-officedocument.drawingml.diagramData+xml"/>
  <Override PartName="/ppt/diagrams/layout322.xml" ContentType="application/vnd.openxmlformats-officedocument.drawingml.diagramLayout+xml"/>
  <Override PartName="/ppt/diagrams/quickStyle322.xml" ContentType="application/vnd.openxmlformats-officedocument.drawingml.diagramStyle+xml"/>
  <Override PartName="/ppt/diagrams/colors322.xml" ContentType="application/vnd.openxmlformats-officedocument.drawingml.diagramColors+xml"/>
  <Override PartName="/ppt/diagrams/drawing322.xml" ContentType="application/vnd.ms-office.drawingml.diagramDrawing+xml"/>
  <Override PartName="/ppt/diagrams/data323.xml" ContentType="application/vnd.openxmlformats-officedocument.drawingml.diagramData+xml"/>
  <Override PartName="/ppt/diagrams/layout323.xml" ContentType="application/vnd.openxmlformats-officedocument.drawingml.diagramLayout+xml"/>
  <Override PartName="/ppt/diagrams/quickStyle323.xml" ContentType="application/vnd.openxmlformats-officedocument.drawingml.diagramStyle+xml"/>
  <Override PartName="/ppt/diagrams/colors323.xml" ContentType="application/vnd.openxmlformats-officedocument.drawingml.diagramColors+xml"/>
  <Override PartName="/ppt/diagrams/drawing323.xml" ContentType="application/vnd.ms-office.drawingml.diagramDrawing+xml"/>
  <Override PartName="/ppt/diagrams/data324.xml" ContentType="application/vnd.openxmlformats-officedocument.drawingml.diagramData+xml"/>
  <Override PartName="/ppt/diagrams/layout324.xml" ContentType="application/vnd.openxmlformats-officedocument.drawingml.diagramLayout+xml"/>
  <Override PartName="/ppt/diagrams/quickStyle324.xml" ContentType="application/vnd.openxmlformats-officedocument.drawingml.diagramStyle+xml"/>
  <Override PartName="/ppt/diagrams/colors324.xml" ContentType="application/vnd.openxmlformats-officedocument.drawingml.diagramColors+xml"/>
  <Override PartName="/ppt/diagrams/drawing324.xml" ContentType="application/vnd.ms-office.drawingml.diagramDrawing+xml"/>
  <Override PartName="/ppt/diagrams/data325.xml" ContentType="application/vnd.openxmlformats-officedocument.drawingml.diagramData+xml"/>
  <Override PartName="/ppt/diagrams/layout325.xml" ContentType="application/vnd.openxmlformats-officedocument.drawingml.diagramLayout+xml"/>
  <Override PartName="/ppt/diagrams/quickStyle325.xml" ContentType="application/vnd.openxmlformats-officedocument.drawingml.diagramStyle+xml"/>
  <Override PartName="/ppt/diagrams/colors325.xml" ContentType="application/vnd.openxmlformats-officedocument.drawingml.diagramColors+xml"/>
  <Override PartName="/ppt/diagrams/drawing325.xml" ContentType="application/vnd.ms-office.drawingml.diagramDrawing+xml"/>
  <Override PartName="/ppt/diagrams/data326.xml" ContentType="application/vnd.openxmlformats-officedocument.drawingml.diagramData+xml"/>
  <Override PartName="/ppt/diagrams/layout326.xml" ContentType="application/vnd.openxmlformats-officedocument.drawingml.diagramLayout+xml"/>
  <Override PartName="/ppt/diagrams/quickStyle326.xml" ContentType="application/vnd.openxmlformats-officedocument.drawingml.diagramStyle+xml"/>
  <Override PartName="/ppt/diagrams/colors326.xml" ContentType="application/vnd.openxmlformats-officedocument.drawingml.diagramColors+xml"/>
  <Override PartName="/ppt/diagrams/drawing326.xml" ContentType="application/vnd.ms-office.drawingml.diagramDrawing+xml"/>
  <Override PartName="/ppt/diagrams/data327.xml" ContentType="application/vnd.openxmlformats-officedocument.drawingml.diagramData+xml"/>
  <Override PartName="/ppt/diagrams/layout327.xml" ContentType="application/vnd.openxmlformats-officedocument.drawingml.diagramLayout+xml"/>
  <Override PartName="/ppt/diagrams/quickStyle327.xml" ContentType="application/vnd.openxmlformats-officedocument.drawingml.diagramStyle+xml"/>
  <Override PartName="/ppt/diagrams/colors327.xml" ContentType="application/vnd.openxmlformats-officedocument.drawingml.diagramColors+xml"/>
  <Override PartName="/ppt/diagrams/drawing327.xml" ContentType="application/vnd.ms-office.drawingml.diagramDrawing+xml"/>
  <Override PartName="/ppt/diagrams/data328.xml" ContentType="application/vnd.openxmlformats-officedocument.drawingml.diagramData+xml"/>
  <Override PartName="/ppt/diagrams/layout328.xml" ContentType="application/vnd.openxmlformats-officedocument.drawingml.diagramLayout+xml"/>
  <Override PartName="/ppt/diagrams/quickStyle328.xml" ContentType="application/vnd.openxmlformats-officedocument.drawingml.diagramStyle+xml"/>
  <Override PartName="/ppt/diagrams/colors328.xml" ContentType="application/vnd.openxmlformats-officedocument.drawingml.diagramColors+xml"/>
  <Override PartName="/ppt/diagrams/drawing328.xml" ContentType="application/vnd.ms-office.drawingml.diagramDrawing+xml"/>
  <Override PartName="/ppt/diagrams/data329.xml" ContentType="application/vnd.openxmlformats-officedocument.drawingml.diagramData+xml"/>
  <Override PartName="/ppt/diagrams/layout329.xml" ContentType="application/vnd.openxmlformats-officedocument.drawingml.diagramLayout+xml"/>
  <Override PartName="/ppt/diagrams/quickStyle329.xml" ContentType="application/vnd.openxmlformats-officedocument.drawingml.diagramStyle+xml"/>
  <Override PartName="/ppt/diagrams/colors329.xml" ContentType="application/vnd.openxmlformats-officedocument.drawingml.diagramColors+xml"/>
  <Override PartName="/ppt/diagrams/drawing329.xml" ContentType="application/vnd.ms-office.drawingml.diagramDrawing+xml"/>
  <Override PartName="/ppt/diagrams/data330.xml" ContentType="application/vnd.openxmlformats-officedocument.drawingml.diagramData+xml"/>
  <Override PartName="/ppt/diagrams/layout330.xml" ContentType="application/vnd.openxmlformats-officedocument.drawingml.diagramLayout+xml"/>
  <Override PartName="/ppt/diagrams/quickStyle330.xml" ContentType="application/vnd.openxmlformats-officedocument.drawingml.diagramStyle+xml"/>
  <Override PartName="/ppt/diagrams/colors330.xml" ContentType="application/vnd.openxmlformats-officedocument.drawingml.diagramColors+xml"/>
  <Override PartName="/ppt/diagrams/drawing330.xml" ContentType="application/vnd.ms-office.drawingml.diagramDrawing+xml"/>
  <Override PartName="/ppt/diagrams/data331.xml" ContentType="application/vnd.openxmlformats-officedocument.drawingml.diagramData+xml"/>
  <Override PartName="/ppt/diagrams/layout331.xml" ContentType="application/vnd.openxmlformats-officedocument.drawingml.diagramLayout+xml"/>
  <Override PartName="/ppt/diagrams/quickStyle331.xml" ContentType="application/vnd.openxmlformats-officedocument.drawingml.diagramStyle+xml"/>
  <Override PartName="/ppt/diagrams/colors331.xml" ContentType="application/vnd.openxmlformats-officedocument.drawingml.diagramColors+xml"/>
  <Override PartName="/ppt/diagrams/drawing331.xml" ContentType="application/vnd.ms-office.drawingml.diagramDrawing+xml"/>
  <Override PartName="/ppt/diagrams/data332.xml" ContentType="application/vnd.openxmlformats-officedocument.drawingml.diagramData+xml"/>
  <Override PartName="/ppt/diagrams/layout332.xml" ContentType="application/vnd.openxmlformats-officedocument.drawingml.diagramLayout+xml"/>
  <Override PartName="/ppt/diagrams/quickStyle332.xml" ContentType="application/vnd.openxmlformats-officedocument.drawingml.diagramStyle+xml"/>
  <Override PartName="/ppt/diagrams/colors332.xml" ContentType="application/vnd.openxmlformats-officedocument.drawingml.diagramColors+xml"/>
  <Override PartName="/ppt/diagrams/drawing332.xml" ContentType="application/vnd.ms-office.drawingml.diagramDrawing+xml"/>
  <Override PartName="/ppt/diagrams/data333.xml" ContentType="application/vnd.openxmlformats-officedocument.drawingml.diagramData+xml"/>
  <Override PartName="/ppt/diagrams/layout333.xml" ContentType="application/vnd.openxmlformats-officedocument.drawingml.diagramLayout+xml"/>
  <Override PartName="/ppt/diagrams/quickStyle333.xml" ContentType="application/vnd.openxmlformats-officedocument.drawingml.diagramStyle+xml"/>
  <Override PartName="/ppt/diagrams/colors333.xml" ContentType="application/vnd.openxmlformats-officedocument.drawingml.diagramColors+xml"/>
  <Override PartName="/ppt/diagrams/drawing333.xml" ContentType="application/vnd.ms-office.drawingml.diagramDrawing+xml"/>
  <Override PartName="/ppt/diagrams/data334.xml" ContentType="application/vnd.openxmlformats-officedocument.drawingml.diagramData+xml"/>
  <Override PartName="/ppt/diagrams/layout334.xml" ContentType="application/vnd.openxmlformats-officedocument.drawingml.diagramLayout+xml"/>
  <Override PartName="/ppt/diagrams/quickStyle334.xml" ContentType="application/vnd.openxmlformats-officedocument.drawingml.diagramStyle+xml"/>
  <Override PartName="/ppt/diagrams/colors334.xml" ContentType="application/vnd.openxmlformats-officedocument.drawingml.diagramColors+xml"/>
  <Override PartName="/ppt/diagrams/drawing334.xml" ContentType="application/vnd.ms-office.drawingml.diagramDrawing+xml"/>
  <Override PartName="/ppt/diagrams/data335.xml" ContentType="application/vnd.openxmlformats-officedocument.drawingml.diagramData+xml"/>
  <Override PartName="/ppt/diagrams/layout335.xml" ContentType="application/vnd.openxmlformats-officedocument.drawingml.diagramLayout+xml"/>
  <Override PartName="/ppt/diagrams/quickStyle335.xml" ContentType="application/vnd.openxmlformats-officedocument.drawingml.diagramStyle+xml"/>
  <Override PartName="/ppt/diagrams/colors335.xml" ContentType="application/vnd.openxmlformats-officedocument.drawingml.diagramColors+xml"/>
  <Override PartName="/ppt/diagrams/drawing335.xml" ContentType="application/vnd.ms-office.drawingml.diagramDrawing+xml"/>
  <Override PartName="/ppt/diagrams/data336.xml" ContentType="application/vnd.openxmlformats-officedocument.drawingml.diagramData+xml"/>
  <Override PartName="/ppt/diagrams/layout336.xml" ContentType="application/vnd.openxmlformats-officedocument.drawingml.diagramLayout+xml"/>
  <Override PartName="/ppt/diagrams/quickStyle336.xml" ContentType="application/vnd.openxmlformats-officedocument.drawingml.diagramStyle+xml"/>
  <Override PartName="/ppt/diagrams/colors336.xml" ContentType="application/vnd.openxmlformats-officedocument.drawingml.diagramColors+xml"/>
  <Override PartName="/ppt/diagrams/drawing336.xml" ContentType="application/vnd.ms-office.drawingml.diagramDrawing+xml"/>
  <Override PartName="/ppt/diagrams/data337.xml" ContentType="application/vnd.openxmlformats-officedocument.drawingml.diagramData+xml"/>
  <Override PartName="/ppt/diagrams/layout337.xml" ContentType="application/vnd.openxmlformats-officedocument.drawingml.diagramLayout+xml"/>
  <Override PartName="/ppt/diagrams/quickStyle337.xml" ContentType="application/vnd.openxmlformats-officedocument.drawingml.diagramStyle+xml"/>
  <Override PartName="/ppt/diagrams/colors337.xml" ContentType="application/vnd.openxmlformats-officedocument.drawingml.diagramColors+xml"/>
  <Override PartName="/ppt/diagrams/drawing337.xml" ContentType="application/vnd.ms-office.drawingml.diagramDrawing+xml"/>
  <Override PartName="/ppt/diagrams/data338.xml" ContentType="application/vnd.openxmlformats-officedocument.drawingml.diagramData+xml"/>
  <Override PartName="/ppt/diagrams/layout338.xml" ContentType="application/vnd.openxmlformats-officedocument.drawingml.diagramLayout+xml"/>
  <Override PartName="/ppt/diagrams/quickStyle338.xml" ContentType="application/vnd.openxmlformats-officedocument.drawingml.diagramStyle+xml"/>
  <Override PartName="/ppt/diagrams/colors338.xml" ContentType="application/vnd.openxmlformats-officedocument.drawingml.diagramColors+xml"/>
  <Override PartName="/ppt/diagrams/drawing338.xml" ContentType="application/vnd.ms-office.drawingml.diagramDrawing+xml"/>
  <Override PartName="/ppt/diagrams/data339.xml" ContentType="application/vnd.openxmlformats-officedocument.drawingml.diagramData+xml"/>
  <Override PartName="/ppt/diagrams/layout339.xml" ContentType="application/vnd.openxmlformats-officedocument.drawingml.diagramLayout+xml"/>
  <Override PartName="/ppt/diagrams/quickStyle339.xml" ContentType="application/vnd.openxmlformats-officedocument.drawingml.diagramStyle+xml"/>
  <Override PartName="/ppt/diagrams/colors339.xml" ContentType="application/vnd.openxmlformats-officedocument.drawingml.diagramColors+xml"/>
  <Override PartName="/ppt/diagrams/drawing339.xml" ContentType="application/vnd.ms-office.drawingml.diagramDrawing+xml"/>
  <Override PartName="/ppt/diagrams/data340.xml" ContentType="application/vnd.openxmlformats-officedocument.drawingml.diagramData+xml"/>
  <Override PartName="/ppt/diagrams/layout340.xml" ContentType="application/vnd.openxmlformats-officedocument.drawingml.diagramLayout+xml"/>
  <Override PartName="/ppt/diagrams/quickStyle340.xml" ContentType="application/vnd.openxmlformats-officedocument.drawingml.diagramStyle+xml"/>
  <Override PartName="/ppt/diagrams/colors340.xml" ContentType="application/vnd.openxmlformats-officedocument.drawingml.diagramColors+xml"/>
  <Override PartName="/ppt/diagrams/drawing340.xml" ContentType="application/vnd.ms-office.drawingml.diagramDrawing+xml"/>
  <Override PartName="/ppt/diagrams/data341.xml" ContentType="application/vnd.openxmlformats-officedocument.drawingml.diagramData+xml"/>
  <Override PartName="/ppt/diagrams/layout341.xml" ContentType="application/vnd.openxmlformats-officedocument.drawingml.diagramLayout+xml"/>
  <Override PartName="/ppt/diagrams/quickStyle341.xml" ContentType="application/vnd.openxmlformats-officedocument.drawingml.diagramStyle+xml"/>
  <Override PartName="/ppt/diagrams/colors341.xml" ContentType="application/vnd.openxmlformats-officedocument.drawingml.diagramColors+xml"/>
  <Override PartName="/ppt/diagrams/drawing341.xml" ContentType="application/vnd.ms-office.drawingml.diagramDrawing+xml"/>
  <Override PartName="/ppt/diagrams/data342.xml" ContentType="application/vnd.openxmlformats-officedocument.drawingml.diagramData+xml"/>
  <Override PartName="/ppt/diagrams/layout342.xml" ContentType="application/vnd.openxmlformats-officedocument.drawingml.diagramLayout+xml"/>
  <Override PartName="/ppt/diagrams/quickStyle342.xml" ContentType="application/vnd.openxmlformats-officedocument.drawingml.diagramStyle+xml"/>
  <Override PartName="/ppt/diagrams/colors342.xml" ContentType="application/vnd.openxmlformats-officedocument.drawingml.diagramColors+xml"/>
  <Override PartName="/ppt/diagrams/drawing342.xml" ContentType="application/vnd.ms-office.drawingml.diagramDrawing+xml"/>
  <Override PartName="/ppt/diagrams/data343.xml" ContentType="application/vnd.openxmlformats-officedocument.drawingml.diagramData+xml"/>
  <Override PartName="/ppt/diagrams/layout343.xml" ContentType="application/vnd.openxmlformats-officedocument.drawingml.diagramLayout+xml"/>
  <Override PartName="/ppt/diagrams/quickStyle343.xml" ContentType="application/vnd.openxmlformats-officedocument.drawingml.diagramStyle+xml"/>
  <Override PartName="/ppt/diagrams/colors343.xml" ContentType="application/vnd.openxmlformats-officedocument.drawingml.diagramColors+xml"/>
  <Override PartName="/ppt/diagrams/drawing343.xml" ContentType="application/vnd.ms-office.drawingml.diagramDrawing+xml"/>
  <Override PartName="/ppt/diagrams/data344.xml" ContentType="application/vnd.openxmlformats-officedocument.drawingml.diagramData+xml"/>
  <Override PartName="/ppt/diagrams/layout344.xml" ContentType="application/vnd.openxmlformats-officedocument.drawingml.diagramLayout+xml"/>
  <Override PartName="/ppt/diagrams/quickStyle344.xml" ContentType="application/vnd.openxmlformats-officedocument.drawingml.diagramStyle+xml"/>
  <Override PartName="/ppt/diagrams/colors344.xml" ContentType="application/vnd.openxmlformats-officedocument.drawingml.diagramColors+xml"/>
  <Override PartName="/ppt/diagrams/drawing344.xml" ContentType="application/vnd.ms-office.drawingml.diagramDrawing+xml"/>
  <Override PartName="/ppt/diagrams/data345.xml" ContentType="application/vnd.openxmlformats-officedocument.drawingml.diagramData+xml"/>
  <Override PartName="/ppt/diagrams/layout345.xml" ContentType="application/vnd.openxmlformats-officedocument.drawingml.diagramLayout+xml"/>
  <Override PartName="/ppt/diagrams/quickStyle345.xml" ContentType="application/vnd.openxmlformats-officedocument.drawingml.diagramStyle+xml"/>
  <Override PartName="/ppt/diagrams/colors345.xml" ContentType="application/vnd.openxmlformats-officedocument.drawingml.diagramColors+xml"/>
  <Override PartName="/ppt/diagrams/drawing345.xml" ContentType="application/vnd.ms-office.drawingml.diagramDrawing+xml"/>
  <Override PartName="/ppt/diagrams/data346.xml" ContentType="application/vnd.openxmlformats-officedocument.drawingml.diagramData+xml"/>
  <Override PartName="/ppt/diagrams/layout346.xml" ContentType="application/vnd.openxmlformats-officedocument.drawingml.diagramLayout+xml"/>
  <Override PartName="/ppt/diagrams/quickStyle346.xml" ContentType="application/vnd.openxmlformats-officedocument.drawingml.diagramStyle+xml"/>
  <Override PartName="/ppt/diagrams/colors346.xml" ContentType="application/vnd.openxmlformats-officedocument.drawingml.diagramColors+xml"/>
  <Override PartName="/ppt/diagrams/drawing346.xml" ContentType="application/vnd.ms-office.drawingml.diagramDrawing+xml"/>
  <Override PartName="/ppt/diagrams/data347.xml" ContentType="application/vnd.openxmlformats-officedocument.drawingml.diagramData+xml"/>
  <Override PartName="/ppt/diagrams/layout347.xml" ContentType="application/vnd.openxmlformats-officedocument.drawingml.diagramLayout+xml"/>
  <Override PartName="/ppt/diagrams/quickStyle347.xml" ContentType="application/vnd.openxmlformats-officedocument.drawingml.diagramStyle+xml"/>
  <Override PartName="/ppt/diagrams/colors347.xml" ContentType="application/vnd.openxmlformats-officedocument.drawingml.diagramColors+xml"/>
  <Override PartName="/ppt/diagrams/drawing347.xml" ContentType="application/vnd.ms-office.drawingml.diagramDrawing+xml"/>
  <Override PartName="/ppt/diagrams/data348.xml" ContentType="application/vnd.openxmlformats-officedocument.drawingml.diagramData+xml"/>
  <Override PartName="/ppt/diagrams/layout348.xml" ContentType="application/vnd.openxmlformats-officedocument.drawingml.diagramLayout+xml"/>
  <Override PartName="/ppt/diagrams/quickStyle348.xml" ContentType="application/vnd.openxmlformats-officedocument.drawingml.diagramStyle+xml"/>
  <Override PartName="/ppt/diagrams/colors348.xml" ContentType="application/vnd.openxmlformats-officedocument.drawingml.diagramColors+xml"/>
  <Override PartName="/ppt/diagrams/drawing348.xml" ContentType="application/vnd.ms-office.drawingml.diagramDrawing+xml"/>
  <Override PartName="/ppt/diagrams/data349.xml" ContentType="application/vnd.openxmlformats-officedocument.drawingml.diagramData+xml"/>
  <Override PartName="/ppt/diagrams/layout349.xml" ContentType="application/vnd.openxmlformats-officedocument.drawingml.diagramLayout+xml"/>
  <Override PartName="/ppt/diagrams/quickStyle349.xml" ContentType="application/vnd.openxmlformats-officedocument.drawingml.diagramStyle+xml"/>
  <Override PartName="/ppt/diagrams/colors349.xml" ContentType="application/vnd.openxmlformats-officedocument.drawingml.diagramColors+xml"/>
  <Override PartName="/ppt/diagrams/drawing349.xml" ContentType="application/vnd.ms-office.drawingml.diagramDrawing+xml"/>
  <Override PartName="/ppt/diagrams/data350.xml" ContentType="application/vnd.openxmlformats-officedocument.drawingml.diagramData+xml"/>
  <Override PartName="/ppt/diagrams/layout350.xml" ContentType="application/vnd.openxmlformats-officedocument.drawingml.diagramLayout+xml"/>
  <Override PartName="/ppt/diagrams/quickStyle350.xml" ContentType="application/vnd.openxmlformats-officedocument.drawingml.diagramStyle+xml"/>
  <Override PartName="/ppt/diagrams/colors350.xml" ContentType="application/vnd.openxmlformats-officedocument.drawingml.diagramColors+xml"/>
  <Override PartName="/ppt/diagrams/drawing350.xml" ContentType="application/vnd.ms-office.drawingml.diagramDrawing+xml"/>
  <Override PartName="/ppt/diagrams/data351.xml" ContentType="application/vnd.openxmlformats-officedocument.drawingml.diagramData+xml"/>
  <Override PartName="/ppt/diagrams/layout351.xml" ContentType="application/vnd.openxmlformats-officedocument.drawingml.diagramLayout+xml"/>
  <Override PartName="/ppt/diagrams/quickStyle351.xml" ContentType="application/vnd.openxmlformats-officedocument.drawingml.diagramStyle+xml"/>
  <Override PartName="/ppt/diagrams/colors351.xml" ContentType="application/vnd.openxmlformats-officedocument.drawingml.diagramColors+xml"/>
  <Override PartName="/ppt/diagrams/drawing351.xml" ContentType="application/vnd.ms-office.drawingml.diagramDrawing+xml"/>
  <Override PartName="/ppt/diagrams/data352.xml" ContentType="application/vnd.openxmlformats-officedocument.drawingml.diagramData+xml"/>
  <Override PartName="/ppt/diagrams/layout352.xml" ContentType="application/vnd.openxmlformats-officedocument.drawingml.diagramLayout+xml"/>
  <Override PartName="/ppt/diagrams/quickStyle352.xml" ContentType="application/vnd.openxmlformats-officedocument.drawingml.diagramStyle+xml"/>
  <Override PartName="/ppt/diagrams/colors352.xml" ContentType="application/vnd.openxmlformats-officedocument.drawingml.diagramColors+xml"/>
  <Override PartName="/ppt/diagrams/drawing352.xml" ContentType="application/vnd.ms-office.drawingml.diagramDrawing+xml"/>
  <Override PartName="/ppt/diagrams/data353.xml" ContentType="application/vnd.openxmlformats-officedocument.drawingml.diagramData+xml"/>
  <Override PartName="/ppt/diagrams/layout353.xml" ContentType="application/vnd.openxmlformats-officedocument.drawingml.diagramLayout+xml"/>
  <Override PartName="/ppt/diagrams/quickStyle353.xml" ContentType="application/vnd.openxmlformats-officedocument.drawingml.diagramStyle+xml"/>
  <Override PartName="/ppt/diagrams/colors353.xml" ContentType="application/vnd.openxmlformats-officedocument.drawingml.diagramColors+xml"/>
  <Override PartName="/ppt/diagrams/drawing353.xml" ContentType="application/vnd.ms-office.drawingml.diagramDrawing+xml"/>
  <Override PartName="/ppt/diagrams/data354.xml" ContentType="application/vnd.openxmlformats-officedocument.drawingml.diagramData+xml"/>
  <Override PartName="/ppt/diagrams/layout354.xml" ContentType="application/vnd.openxmlformats-officedocument.drawingml.diagramLayout+xml"/>
  <Override PartName="/ppt/diagrams/quickStyle354.xml" ContentType="application/vnd.openxmlformats-officedocument.drawingml.diagramStyle+xml"/>
  <Override PartName="/ppt/diagrams/colors354.xml" ContentType="application/vnd.openxmlformats-officedocument.drawingml.diagramColors+xml"/>
  <Override PartName="/ppt/diagrams/drawing354.xml" ContentType="application/vnd.ms-office.drawingml.diagramDrawing+xml"/>
  <Override PartName="/ppt/diagrams/data355.xml" ContentType="application/vnd.openxmlformats-officedocument.drawingml.diagramData+xml"/>
  <Override PartName="/ppt/diagrams/layout355.xml" ContentType="application/vnd.openxmlformats-officedocument.drawingml.diagramLayout+xml"/>
  <Override PartName="/ppt/diagrams/quickStyle355.xml" ContentType="application/vnd.openxmlformats-officedocument.drawingml.diagramStyle+xml"/>
  <Override PartName="/ppt/diagrams/colors355.xml" ContentType="application/vnd.openxmlformats-officedocument.drawingml.diagramColors+xml"/>
  <Override PartName="/ppt/diagrams/drawing355.xml" ContentType="application/vnd.ms-office.drawingml.diagramDrawing+xml"/>
  <Override PartName="/ppt/diagrams/data356.xml" ContentType="application/vnd.openxmlformats-officedocument.drawingml.diagramData+xml"/>
  <Override PartName="/ppt/diagrams/layout356.xml" ContentType="application/vnd.openxmlformats-officedocument.drawingml.diagramLayout+xml"/>
  <Override PartName="/ppt/diagrams/quickStyle356.xml" ContentType="application/vnd.openxmlformats-officedocument.drawingml.diagramStyle+xml"/>
  <Override PartName="/ppt/diagrams/colors356.xml" ContentType="application/vnd.openxmlformats-officedocument.drawingml.diagramColors+xml"/>
  <Override PartName="/ppt/diagrams/drawing356.xml" ContentType="application/vnd.ms-office.drawingml.diagramDrawing+xml"/>
  <Override PartName="/ppt/diagrams/data357.xml" ContentType="application/vnd.openxmlformats-officedocument.drawingml.diagramData+xml"/>
  <Override PartName="/ppt/diagrams/layout357.xml" ContentType="application/vnd.openxmlformats-officedocument.drawingml.diagramLayout+xml"/>
  <Override PartName="/ppt/diagrams/quickStyle357.xml" ContentType="application/vnd.openxmlformats-officedocument.drawingml.diagramStyle+xml"/>
  <Override PartName="/ppt/diagrams/colors357.xml" ContentType="application/vnd.openxmlformats-officedocument.drawingml.diagramColors+xml"/>
  <Override PartName="/ppt/diagrams/drawing357.xml" ContentType="application/vnd.ms-office.drawingml.diagramDrawing+xml"/>
  <Override PartName="/ppt/diagrams/data358.xml" ContentType="application/vnd.openxmlformats-officedocument.drawingml.diagramData+xml"/>
  <Override PartName="/ppt/diagrams/layout358.xml" ContentType="application/vnd.openxmlformats-officedocument.drawingml.diagramLayout+xml"/>
  <Override PartName="/ppt/diagrams/quickStyle358.xml" ContentType="application/vnd.openxmlformats-officedocument.drawingml.diagramStyle+xml"/>
  <Override PartName="/ppt/diagrams/colors358.xml" ContentType="application/vnd.openxmlformats-officedocument.drawingml.diagramColors+xml"/>
  <Override PartName="/ppt/diagrams/drawing358.xml" ContentType="application/vnd.ms-office.drawingml.diagramDrawing+xml"/>
  <Override PartName="/ppt/diagrams/data359.xml" ContentType="application/vnd.openxmlformats-officedocument.drawingml.diagramData+xml"/>
  <Override PartName="/ppt/diagrams/layout359.xml" ContentType="application/vnd.openxmlformats-officedocument.drawingml.diagramLayout+xml"/>
  <Override PartName="/ppt/diagrams/quickStyle359.xml" ContentType="application/vnd.openxmlformats-officedocument.drawingml.diagramStyle+xml"/>
  <Override PartName="/ppt/diagrams/colors359.xml" ContentType="application/vnd.openxmlformats-officedocument.drawingml.diagramColors+xml"/>
  <Override PartName="/ppt/diagrams/drawing359.xml" ContentType="application/vnd.ms-office.drawingml.diagramDrawing+xml"/>
  <Override PartName="/ppt/diagrams/data360.xml" ContentType="application/vnd.openxmlformats-officedocument.drawingml.diagramData+xml"/>
  <Override PartName="/ppt/diagrams/layout360.xml" ContentType="application/vnd.openxmlformats-officedocument.drawingml.diagramLayout+xml"/>
  <Override PartName="/ppt/diagrams/quickStyle360.xml" ContentType="application/vnd.openxmlformats-officedocument.drawingml.diagramStyle+xml"/>
  <Override PartName="/ppt/diagrams/colors360.xml" ContentType="application/vnd.openxmlformats-officedocument.drawingml.diagramColors+xml"/>
  <Override PartName="/ppt/diagrams/drawing360.xml" ContentType="application/vnd.ms-office.drawingml.diagramDrawing+xml"/>
  <Override PartName="/ppt/diagrams/data361.xml" ContentType="application/vnd.openxmlformats-officedocument.drawingml.diagramData+xml"/>
  <Override PartName="/ppt/diagrams/layout361.xml" ContentType="application/vnd.openxmlformats-officedocument.drawingml.diagramLayout+xml"/>
  <Override PartName="/ppt/diagrams/quickStyle361.xml" ContentType="application/vnd.openxmlformats-officedocument.drawingml.diagramStyle+xml"/>
  <Override PartName="/ppt/diagrams/colors361.xml" ContentType="application/vnd.openxmlformats-officedocument.drawingml.diagramColors+xml"/>
  <Override PartName="/ppt/diagrams/drawing361.xml" ContentType="application/vnd.ms-office.drawingml.diagramDrawing+xml"/>
  <Override PartName="/ppt/diagrams/data362.xml" ContentType="application/vnd.openxmlformats-officedocument.drawingml.diagramData+xml"/>
  <Override PartName="/ppt/diagrams/layout362.xml" ContentType="application/vnd.openxmlformats-officedocument.drawingml.diagramLayout+xml"/>
  <Override PartName="/ppt/diagrams/quickStyle362.xml" ContentType="application/vnd.openxmlformats-officedocument.drawingml.diagramStyle+xml"/>
  <Override PartName="/ppt/diagrams/colors362.xml" ContentType="application/vnd.openxmlformats-officedocument.drawingml.diagramColors+xml"/>
  <Override PartName="/ppt/diagrams/drawing362.xml" ContentType="application/vnd.ms-office.drawingml.diagramDrawing+xml"/>
  <Override PartName="/ppt/diagrams/data363.xml" ContentType="application/vnd.openxmlformats-officedocument.drawingml.diagramData+xml"/>
  <Override PartName="/ppt/diagrams/layout363.xml" ContentType="application/vnd.openxmlformats-officedocument.drawingml.diagramLayout+xml"/>
  <Override PartName="/ppt/diagrams/quickStyle363.xml" ContentType="application/vnd.openxmlformats-officedocument.drawingml.diagramStyle+xml"/>
  <Override PartName="/ppt/diagrams/colors363.xml" ContentType="application/vnd.openxmlformats-officedocument.drawingml.diagramColors+xml"/>
  <Override PartName="/ppt/diagrams/drawing363.xml" ContentType="application/vnd.ms-office.drawingml.diagramDrawing+xml"/>
  <Override PartName="/ppt/diagrams/data364.xml" ContentType="application/vnd.openxmlformats-officedocument.drawingml.diagramData+xml"/>
  <Override PartName="/ppt/diagrams/layout364.xml" ContentType="application/vnd.openxmlformats-officedocument.drawingml.diagramLayout+xml"/>
  <Override PartName="/ppt/diagrams/quickStyle364.xml" ContentType="application/vnd.openxmlformats-officedocument.drawingml.diagramStyle+xml"/>
  <Override PartName="/ppt/diagrams/colors364.xml" ContentType="application/vnd.openxmlformats-officedocument.drawingml.diagramColors+xml"/>
  <Override PartName="/ppt/diagrams/drawing364.xml" ContentType="application/vnd.ms-office.drawingml.diagramDrawing+xml"/>
  <Override PartName="/ppt/diagrams/data365.xml" ContentType="application/vnd.openxmlformats-officedocument.drawingml.diagramData+xml"/>
  <Override PartName="/ppt/diagrams/layout365.xml" ContentType="application/vnd.openxmlformats-officedocument.drawingml.diagramLayout+xml"/>
  <Override PartName="/ppt/diagrams/quickStyle365.xml" ContentType="application/vnd.openxmlformats-officedocument.drawingml.diagramStyle+xml"/>
  <Override PartName="/ppt/diagrams/colors365.xml" ContentType="application/vnd.openxmlformats-officedocument.drawingml.diagramColors+xml"/>
  <Override PartName="/ppt/diagrams/drawing365.xml" ContentType="application/vnd.ms-office.drawingml.diagramDrawing+xml"/>
  <Override PartName="/ppt/diagrams/data366.xml" ContentType="application/vnd.openxmlformats-officedocument.drawingml.diagramData+xml"/>
  <Override PartName="/ppt/diagrams/layout366.xml" ContentType="application/vnd.openxmlformats-officedocument.drawingml.diagramLayout+xml"/>
  <Override PartName="/ppt/diagrams/quickStyle366.xml" ContentType="application/vnd.openxmlformats-officedocument.drawingml.diagramStyle+xml"/>
  <Override PartName="/ppt/diagrams/colors366.xml" ContentType="application/vnd.openxmlformats-officedocument.drawingml.diagramColors+xml"/>
  <Override PartName="/ppt/diagrams/drawing366.xml" ContentType="application/vnd.ms-office.drawingml.diagramDrawing+xml"/>
  <Override PartName="/ppt/diagrams/data367.xml" ContentType="application/vnd.openxmlformats-officedocument.drawingml.diagramData+xml"/>
  <Override PartName="/ppt/diagrams/layout367.xml" ContentType="application/vnd.openxmlformats-officedocument.drawingml.diagramLayout+xml"/>
  <Override PartName="/ppt/diagrams/quickStyle367.xml" ContentType="application/vnd.openxmlformats-officedocument.drawingml.diagramStyle+xml"/>
  <Override PartName="/ppt/diagrams/colors367.xml" ContentType="application/vnd.openxmlformats-officedocument.drawingml.diagramColors+xml"/>
  <Override PartName="/ppt/diagrams/drawing367.xml" ContentType="application/vnd.ms-office.drawingml.diagramDrawing+xml"/>
  <Override PartName="/ppt/diagrams/data368.xml" ContentType="application/vnd.openxmlformats-officedocument.drawingml.diagramData+xml"/>
  <Override PartName="/ppt/diagrams/layout368.xml" ContentType="application/vnd.openxmlformats-officedocument.drawingml.diagramLayout+xml"/>
  <Override PartName="/ppt/diagrams/quickStyle368.xml" ContentType="application/vnd.openxmlformats-officedocument.drawingml.diagramStyle+xml"/>
  <Override PartName="/ppt/diagrams/colors368.xml" ContentType="application/vnd.openxmlformats-officedocument.drawingml.diagramColors+xml"/>
  <Override PartName="/ppt/diagrams/drawing368.xml" ContentType="application/vnd.ms-office.drawingml.diagramDrawing+xml"/>
  <Override PartName="/ppt/diagrams/data369.xml" ContentType="application/vnd.openxmlformats-officedocument.drawingml.diagramData+xml"/>
  <Override PartName="/ppt/diagrams/layout369.xml" ContentType="application/vnd.openxmlformats-officedocument.drawingml.diagramLayout+xml"/>
  <Override PartName="/ppt/diagrams/quickStyle369.xml" ContentType="application/vnd.openxmlformats-officedocument.drawingml.diagramStyle+xml"/>
  <Override PartName="/ppt/diagrams/colors369.xml" ContentType="application/vnd.openxmlformats-officedocument.drawingml.diagramColors+xml"/>
  <Override PartName="/ppt/diagrams/drawing369.xml" ContentType="application/vnd.ms-office.drawingml.diagramDrawing+xml"/>
  <Override PartName="/ppt/diagrams/data370.xml" ContentType="application/vnd.openxmlformats-officedocument.drawingml.diagramData+xml"/>
  <Override PartName="/ppt/diagrams/layout370.xml" ContentType="application/vnd.openxmlformats-officedocument.drawingml.diagramLayout+xml"/>
  <Override PartName="/ppt/diagrams/quickStyle370.xml" ContentType="application/vnd.openxmlformats-officedocument.drawingml.diagramStyle+xml"/>
  <Override PartName="/ppt/diagrams/colors370.xml" ContentType="application/vnd.openxmlformats-officedocument.drawingml.diagramColors+xml"/>
  <Override PartName="/ppt/diagrams/drawing370.xml" ContentType="application/vnd.ms-office.drawingml.diagramDrawing+xml"/>
  <Override PartName="/ppt/diagrams/data371.xml" ContentType="application/vnd.openxmlformats-officedocument.drawingml.diagramData+xml"/>
  <Override PartName="/ppt/diagrams/layout371.xml" ContentType="application/vnd.openxmlformats-officedocument.drawingml.diagramLayout+xml"/>
  <Override PartName="/ppt/diagrams/quickStyle371.xml" ContentType="application/vnd.openxmlformats-officedocument.drawingml.diagramStyle+xml"/>
  <Override PartName="/ppt/diagrams/colors371.xml" ContentType="application/vnd.openxmlformats-officedocument.drawingml.diagramColors+xml"/>
  <Override PartName="/ppt/diagrams/drawing371.xml" ContentType="application/vnd.ms-office.drawingml.diagramDrawing+xml"/>
  <Override PartName="/ppt/diagrams/data372.xml" ContentType="application/vnd.openxmlformats-officedocument.drawingml.diagramData+xml"/>
  <Override PartName="/ppt/diagrams/layout372.xml" ContentType="application/vnd.openxmlformats-officedocument.drawingml.diagramLayout+xml"/>
  <Override PartName="/ppt/diagrams/quickStyle372.xml" ContentType="application/vnd.openxmlformats-officedocument.drawingml.diagramStyle+xml"/>
  <Override PartName="/ppt/diagrams/colors372.xml" ContentType="application/vnd.openxmlformats-officedocument.drawingml.diagramColors+xml"/>
  <Override PartName="/ppt/diagrams/drawing372.xml" ContentType="application/vnd.ms-office.drawingml.diagramDrawing+xml"/>
  <Override PartName="/ppt/diagrams/data373.xml" ContentType="application/vnd.openxmlformats-officedocument.drawingml.diagramData+xml"/>
  <Override PartName="/ppt/diagrams/layout373.xml" ContentType="application/vnd.openxmlformats-officedocument.drawingml.diagramLayout+xml"/>
  <Override PartName="/ppt/diagrams/quickStyle373.xml" ContentType="application/vnd.openxmlformats-officedocument.drawingml.diagramStyle+xml"/>
  <Override PartName="/ppt/diagrams/colors373.xml" ContentType="application/vnd.openxmlformats-officedocument.drawingml.diagramColors+xml"/>
  <Override PartName="/ppt/diagrams/drawing373.xml" ContentType="application/vnd.ms-office.drawingml.diagramDrawing+xml"/>
  <Override PartName="/ppt/diagrams/data374.xml" ContentType="application/vnd.openxmlformats-officedocument.drawingml.diagramData+xml"/>
  <Override PartName="/ppt/diagrams/layout374.xml" ContentType="application/vnd.openxmlformats-officedocument.drawingml.diagramLayout+xml"/>
  <Override PartName="/ppt/diagrams/quickStyle374.xml" ContentType="application/vnd.openxmlformats-officedocument.drawingml.diagramStyle+xml"/>
  <Override PartName="/ppt/diagrams/colors374.xml" ContentType="application/vnd.openxmlformats-officedocument.drawingml.diagramColors+xml"/>
  <Override PartName="/ppt/diagrams/drawing374.xml" ContentType="application/vnd.ms-office.drawingml.diagramDrawing+xml"/>
  <Override PartName="/ppt/diagrams/data375.xml" ContentType="application/vnd.openxmlformats-officedocument.drawingml.diagramData+xml"/>
  <Override PartName="/ppt/diagrams/layout375.xml" ContentType="application/vnd.openxmlformats-officedocument.drawingml.diagramLayout+xml"/>
  <Override PartName="/ppt/diagrams/quickStyle375.xml" ContentType="application/vnd.openxmlformats-officedocument.drawingml.diagramStyle+xml"/>
  <Override PartName="/ppt/diagrams/colors375.xml" ContentType="application/vnd.openxmlformats-officedocument.drawingml.diagramColors+xml"/>
  <Override PartName="/ppt/diagrams/drawing375.xml" ContentType="application/vnd.ms-office.drawingml.diagramDrawing+xml"/>
  <Override PartName="/ppt/diagrams/data376.xml" ContentType="application/vnd.openxmlformats-officedocument.drawingml.diagramData+xml"/>
  <Override PartName="/ppt/diagrams/layout376.xml" ContentType="application/vnd.openxmlformats-officedocument.drawingml.diagramLayout+xml"/>
  <Override PartName="/ppt/diagrams/quickStyle376.xml" ContentType="application/vnd.openxmlformats-officedocument.drawingml.diagramStyle+xml"/>
  <Override PartName="/ppt/diagrams/colors376.xml" ContentType="application/vnd.openxmlformats-officedocument.drawingml.diagramColors+xml"/>
  <Override PartName="/ppt/diagrams/drawing376.xml" ContentType="application/vnd.ms-office.drawingml.diagramDrawing+xml"/>
  <Override PartName="/ppt/diagrams/data377.xml" ContentType="application/vnd.openxmlformats-officedocument.drawingml.diagramData+xml"/>
  <Override PartName="/ppt/diagrams/layout377.xml" ContentType="application/vnd.openxmlformats-officedocument.drawingml.diagramLayout+xml"/>
  <Override PartName="/ppt/diagrams/quickStyle377.xml" ContentType="application/vnd.openxmlformats-officedocument.drawingml.diagramStyle+xml"/>
  <Override PartName="/ppt/diagrams/colors377.xml" ContentType="application/vnd.openxmlformats-officedocument.drawingml.diagramColors+xml"/>
  <Override PartName="/ppt/diagrams/drawing377.xml" ContentType="application/vnd.ms-office.drawingml.diagramDrawing+xml"/>
  <Override PartName="/ppt/diagrams/data378.xml" ContentType="application/vnd.openxmlformats-officedocument.drawingml.diagramData+xml"/>
  <Override PartName="/ppt/diagrams/layout378.xml" ContentType="application/vnd.openxmlformats-officedocument.drawingml.diagramLayout+xml"/>
  <Override PartName="/ppt/diagrams/quickStyle378.xml" ContentType="application/vnd.openxmlformats-officedocument.drawingml.diagramStyle+xml"/>
  <Override PartName="/ppt/diagrams/colors378.xml" ContentType="application/vnd.openxmlformats-officedocument.drawingml.diagramColors+xml"/>
  <Override PartName="/ppt/diagrams/drawing378.xml" ContentType="application/vnd.ms-office.drawingml.diagramDrawing+xml"/>
  <Override PartName="/ppt/diagrams/data379.xml" ContentType="application/vnd.openxmlformats-officedocument.drawingml.diagramData+xml"/>
  <Override PartName="/ppt/diagrams/layout379.xml" ContentType="application/vnd.openxmlformats-officedocument.drawingml.diagramLayout+xml"/>
  <Override PartName="/ppt/diagrams/quickStyle379.xml" ContentType="application/vnd.openxmlformats-officedocument.drawingml.diagramStyle+xml"/>
  <Override PartName="/ppt/diagrams/colors379.xml" ContentType="application/vnd.openxmlformats-officedocument.drawingml.diagramColors+xml"/>
  <Override PartName="/ppt/diagrams/drawing379.xml" ContentType="application/vnd.ms-office.drawingml.diagramDrawing+xml"/>
  <Override PartName="/ppt/diagrams/data380.xml" ContentType="application/vnd.openxmlformats-officedocument.drawingml.diagramData+xml"/>
  <Override PartName="/ppt/diagrams/layout380.xml" ContentType="application/vnd.openxmlformats-officedocument.drawingml.diagramLayout+xml"/>
  <Override PartName="/ppt/diagrams/quickStyle380.xml" ContentType="application/vnd.openxmlformats-officedocument.drawingml.diagramStyle+xml"/>
  <Override PartName="/ppt/diagrams/colors380.xml" ContentType="application/vnd.openxmlformats-officedocument.drawingml.diagramColors+xml"/>
  <Override PartName="/ppt/diagrams/drawing380.xml" ContentType="application/vnd.ms-office.drawingml.diagramDrawing+xml"/>
  <Override PartName="/ppt/diagrams/data381.xml" ContentType="application/vnd.openxmlformats-officedocument.drawingml.diagramData+xml"/>
  <Override PartName="/ppt/diagrams/layout381.xml" ContentType="application/vnd.openxmlformats-officedocument.drawingml.diagramLayout+xml"/>
  <Override PartName="/ppt/diagrams/quickStyle381.xml" ContentType="application/vnd.openxmlformats-officedocument.drawingml.diagramStyle+xml"/>
  <Override PartName="/ppt/diagrams/colors381.xml" ContentType="application/vnd.openxmlformats-officedocument.drawingml.diagramColors+xml"/>
  <Override PartName="/ppt/diagrams/drawing381.xml" ContentType="application/vnd.ms-office.drawingml.diagramDrawing+xml"/>
  <Override PartName="/ppt/diagrams/data382.xml" ContentType="application/vnd.openxmlformats-officedocument.drawingml.diagramData+xml"/>
  <Override PartName="/ppt/diagrams/layout382.xml" ContentType="application/vnd.openxmlformats-officedocument.drawingml.diagramLayout+xml"/>
  <Override PartName="/ppt/diagrams/quickStyle382.xml" ContentType="application/vnd.openxmlformats-officedocument.drawingml.diagramStyle+xml"/>
  <Override PartName="/ppt/diagrams/colors382.xml" ContentType="application/vnd.openxmlformats-officedocument.drawingml.diagramColors+xml"/>
  <Override PartName="/ppt/diagrams/drawing382.xml" ContentType="application/vnd.ms-office.drawingml.diagramDrawing+xml"/>
  <Override PartName="/ppt/diagrams/data383.xml" ContentType="application/vnd.openxmlformats-officedocument.drawingml.diagramData+xml"/>
  <Override PartName="/ppt/diagrams/layout383.xml" ContentType="application/vnd.openxmlformats-officedocument.drawingml.diagramLayout+xml"/>
  <Override PartName="/ppt/diagrams/quickStyle383.xml" ContentType="application/vnd.openxmlformats-officedocument.drawingml.diagramStyle+xml"/>
  <Override PartName="/ppt/diagrams/colors383.xml" ContentType="application/vnd.openxmlformats-officedocument.drawingml.diagramColors+xml"/>
  <Override PartName="/ppt/diagrams/drawing383.xml" ContentType="application/vnd.ms-office.drawingml.diagramDrawing+xml"/>
  <Override PartName="/ppt/diagrams/data384.xml" ContentType="application/vnd.openxmlformats-officedocument.drawingml.diagramData+xml"/>
  <Override PartName="/ppt/diagrams/layout384.xml" ContentType="application/vnd.openxmlformats-officedocument.drawingml.diagramLayout+xml"/>
  <Override PartName="/ppt/diagrams/quickStyle384.xml" ContentType="application/vnd.openxmlformats-officedocument.drawingml.diagramStyle+xml"/>
  <Override PartName="/ppt/diagrams/colors384.xml" ContentType="application/vnd.openxmlformats-officedocument.drawingml.diagramColors+xml"/>
  <Override PartName="/ppt/diagrams/drawing384.xml" ContentType="application/vnd.ms-office.drawingml.diagramDrawing+xml"/>
  <Override PartName="/ppt/diagrams/data385.xml" ContentType="application/vnd.openxmlformats-officedocument.drawingml.diagramData+xml"/>
  <Override PartName="/ppt/diagrams/layout385.xml" ContentType="application/vnd.openxmlformats-officedocument.drawingml.diagramLayout+xml"/>
  <Override PartName="/ppt/diagrams/quickStyle385.xml" ContentType="application/vnd.openxmlformats-officedocument.drawingml.diagramStyle+xml"/>
  <Override PartName="/ppt/diagrams/colors385.xml" ContentType="application/vnd.openxmlformats-officedocument.drawingml.diagramColors+xml"/>
  <Override PartName="/ppt/diagrams/drawing385.xml" ContentType="application/vnd.ms-office.drawingml.diagramDrawing+xml"/>
  <Override PartName="/ppt/diagrams/data386.xml" ContentType="application/vnd.openxmlformats-officedocument.drawingml.diagramData+xml"/>
  <Override PartName="/ppt/diagrams/layout386.xml" ContentType="application/vnd.openxmlformats-officedocument.drawingml.diagramLayout+xml"/>
  <Override PartName="/ppt/diagrams/quickStyle386.xml" ContentType="application/vnd.openxmlformats-officedocument.drawingml.diagramStyle+xml"/>
  <Override PartName="/ppt/diagrams/colors386.xml" ContentType="application/vnd.openxmlformats-officedocument.drawingml.diagramColors+xml"/>
  <Override PartName="/ppt/diagrams/drawing386.xml" ContentType="application/vnd.ms-office.drawingml.diagramDrawing+xml"/>
  <Override PartName="/ppt/diagrams/data387.xml" ContentType="application/vnd.openxmlformats-officedocument.drawingml.diagramData+xml"/>
  <Override PartName="/ppt/diagrams/layout387.xml" ContentType="application/vnd.openxmlformats-officedocument.drawingml.diagramLayout+xml"/>
  <Override PartName="/ppt/diagrams/quickStyle387.xml" ContentType="application/vnd.openxmlformats-officedocument.drawingml.diagramStyle+xml"/>
  <Override PartName="/ppt/diagrams/colors387.xml" ContentType="application/vnd.openxmlformats-officedocument.drawingml.diagramColors+xml"/>
  <Override PartName="/ppt/diagrams/drawing387.xml" ContentType="application/vnd.ms-office.drawingml.diagramDrawing+xml"/>
  <Override PartName="/ppt/diagrams/data388.xml" ContentType="application/vnd.openxmlformats-officedocument.drawingml.diagramData+xml"/>
  <Override PartName="/ppt/diagrams/layout388.xml" ContentType="application/vnd.openxmlformats-officedocument.drawingml.diagramLayout+xml"/>
  <Override PartName="/ppt/diagrams/quickStyle388.xml" ContentType="application/vnd.openxmlformats-officedocument.drawingml.diagramStyle+xml"/>
  <Override PartName="/ppt/diagrams/colors388.xml" ContentType="application/vnd.openxmlformats-officedocument.drawingml.diagramColors+xml"/>
  <Override PartName="/ppt/diagrams/drawing388.xml" ContentType="application/vnd.ms-office.drawingml.diagramDrawing+xml"/>
  <Override PartName="/ppt/diagrams/data389.xml" ContentType="application/vnd.openxmlformats-officedocument.drawingml.diagramData+xml"/>
  <Override PartName="/ppt/diagrams/layout389.xml" ContentType="application/vnd.openxmlformats-officedocument.drawingml.diagramLayout+xml"/>
  <Override PartName="/ppt/diagrams/quickStyle389.xml" ContentType="application/vnd.openxmlformats-officedocument.drawingml.diagramStyle+xml"/>
  <Override PartName="/ppt/diagrams/colors389.xml" ContentType="application/vnd.openxmlformats-officedocument.drawingml.diagramColors+xml"/>
  <Override PartName="/ppt/diagrams/drawing389.xml" ContentType="application/vnd.ms-office.drawingml.diagramDrawing+xml"/>
  <Override PartName="/ppt/diagrams/data390.xml" ContentType="application/vnd.openxmlformats-officedocument.drawingml.diagramData+xml"/>
  <Override PartName="/ppt/diagrams/layout390.xml" ContentType="application/vnd.openxmlformats-officedocument.drawingml.diagramLayout+xml"/>
  <Override PartName="/ppt/diagrams/quickStyle390.xml" ContentType="application/vnd.openxmlformats-officedocument.drawingml.diagramStyle+xml"/>
  <Override PartName="/ppt/diagrams/colors390.xml" ContentType="application/vnd.openxmlformats-officedocument.drawingml.diagramColors+xml"/>
  <Override PartName="/ppt/diagrams/drawing390.xml" ContentType="application/vnd.ms-office.drawingml.diagramDrawing+xml"/>
  <Override PartName="/ppt/diagrams/data391.xml" ContentType="application/vnd.openxmlformats-officedocument.drawingml.diagramData+xml"/>
  <Override PartName="/ppt/diagrams/layout391.xml" ContentType="application/vnd.openxmlformats-officedocument.drawingml.diagramLayout+xml"/>
  <Override PartName="/ppt/diagrams/quickStyle391.xml" ContentType="application/vnd.openxmlformats-officedocument.drawingml.diagramStyle+xml"/>
  <Override PartName="/ppt/diagrams/colors391.xml" ContentType="application/vnd.openxmlformats-officedocument.drawingml.diagramColors+xml"/>
  <Override PartName="/ppt/diagrams/drawing391.xml" ContentType="application/vnd.ms-office.drawingml.diagramDrawing+xml"/>
  <Override PartName="/ppt/diagrams/data392.xml" ContentType="application/vnd.openxmlformats-officedocument.drawingml.diagramData+xml"/>
  <Override PartName="/ppt/diagrams/layout392.xml" ContentType="application/vnd.openxmlformats-officedocument.drawingml.diagramLayout+xml"/>
  <Override PartName="/ppt/diagrams/quickStyle392.xml" ContentType="application/vnd.openxmlformats-officedocument.drawingml.diagramStyle+xml"/>
  <Override PartName="/ppt/diagrams/colors392.xml" ContentType="application/vnd.openxmlformats-officedocument.drawingml.diagramColors+xml"/>
  <Override PartName="/ppt/diagrams/drawing392.xml" ContentType="application/vnd.ms-office.drawingml.diagramDrawing+xml"/>
  <Override PartName="/ppt/diagrams/data393.xml" ContentType="application/vnd.openxmlformats-officedocument.drawingml.diagramData+xml"/>
  <Override PartName="/ppt/diagrams/layout393.xml" ContentType="application/vnd.openxmlformats-officedocument.drawingml.diagramLayout+xml"/>
  <Override PartName="/ppt/diagrams/quickStyle393.xml" ContentType="application/vnd.openxmlformats-officedocument.drawingml.diagramStyle+xml"/>
  <Override PartName="/ppt/diagrams/colors393.xml" ContentType="application/vnd.openxmlformats-officedocument.drawingml.diagramColors+xml"/>
  <Override PartName="/ppt/diagrams/drawing393.xml" ContentType="application/vnd.ms-office.drawingml.diagramDrawing+xml"/>
  <Override PartName="/ppt/diagrams/data394.xml" ContentType="application/vnd.openxmlformats-officedocument.drawingml.diagramData+xml"/>
  <Override PartName="/ppt/diagrams/layout394.xml" ContentType="application/vnd.openxmlformats-officedocument.drawingml.diagramLayout+xml"/>
  <Override PartName="/ppt/diagrams/quickStyle394.xml" ContentType="application/vnd.openxmlformats-officedocument.drawingml.diagramStyle+xml"/>
  <Override PartName="/ppt/diagrams/colors394.xml" ContentType="application/vnd.openxmlformats-officedocument.drawingml.diagramColors+xml"/>
  <Override PartName="/ppt/diagrams/drawing394.xml" ContentType="application/vnd.ms-office.drawingml.diagramDrawing+xml"/>
  <Override PartName="/ppt/diagrams/data395.xml" ContentType="application/vnd.openxmlformats-officedocument.drawingml.diagramData+xml"/>
  <Override PartName="/ppt/diagrams/layout395.xml" ContentType="application/vnd.openxmlformats-officedocument.drawingml.diagramLayout+xml"/>
  <Override PartName="/ppt/diagrams/quickStyle395.xml" ContentType="application/vnd.openxmlformats-officedocument.drawingml.diagramStyle+xml"/>
  <Override PartName="/ppt/diagrams/colors395.xml" ContentType="application/vnd.openxmlformats-officedocument.drawingml.diagramColors+xml"/>
  <Override PartName="/ppt/diagrams/drawing395.xml" ContentType="application/vnd.ms-office.drawingml.diagramDrawing+xml"/>
  <Override PartName="/ppt/diagrams/data396.xml" ContentType="application/vnd.openxmlformats-officedocument.drawingml.diagramData+xml"/>
  <Override PartName="/ppt/diagrams/layout396.xml" ContentType="application/vnd.openxmlformats-officedocument.drawingml.diagramLayout+xml"/>
  <Override PartName="/ppt/diagrams/quickStyle396.xml" ContentType="application/vnd.openxmlformats-officedocument.drawingml.diagramStyle+xml"/>
  <Override PartName="/ppt/diagrams/colors396.xml" ContentType="application/vnd.openxmlformats-officedocument.drawingml.diagramColors+xml"/>
  <Override PartName="/ppt/diagrams/drawing396.xml" ContentType="application/vnd.ms-office.drawingml.diagramDrawing+xml"/>
  <Override PartName="/ppt/diagrams/data397.xml" ContentType="application/vnd.openxmlformats-officedocument.drawingml.diagramData+xml"/>
  <Override PartName="/ppt/diagrams/layout397.xml" ContentType="application/vnd.openxmlformats-officedocument.drawingml.diagramLayout+xml"/>
  <Override PartName="/ppt/diagrams/quickStyle397.xml" ContentType="application/vnd.openxmlformats-officedocument.drawingml.diagramStyle+xml"/>
  <Override PartName="/ppt/diagrams/colors397.xml" ContentType="application/vnd.openxmlformats-officedocument.drawingml.diagramColors+xml"/>
  <Override PartName="/ppt/diagrams/drawing397.xml" ContentType="application/vnd.ms-office.drawingml.diagramDrawing+xml"/>
  <Override PartName="/ppt/diagrams/data398.xml" ContentType="application/vnd.openxmlformats-officedocument.drawingml.diagramData+xml"/>
  <Override PartName="/ppt/diagrams/layout398.xml" ContentType="application/vnd.openxmlformats-officedocument.drawingml.diagramLayout+xml"/>
  <Override PartName="/ppt/diagrams/quickStyle398.xml" ContentType="application/vnd.openxmlformats-officedocument.drawingml.diagramStyle+xml"/>
  <Override PartName="/ppt/diagrams/colors398.xml" ContentType="application/vnd.openxmlformats-officedocument.drawingml.diagramColors+xml"/>
  <Override PartName="/ppt/diagrams/drawing398.xml" ContentType="application/vnd.ms-office.drawingml.diagramDrawing+xml"/>
  <Override PartName="/ppt/diagrams/data399.xml" ContentType="application/vnd.openxmlformats-officedocument.drawingml.diagramData+xml"/>
  <Override PartName="/ppt/diagrams/layout399.xml" ContentType="application/vnd.openxmlformats-officedocument.drawingml.diagramLayout+xml"/>
  <Override PartName="/ppt/diagrams/quickStyle399.xml" ContentType="application/vnd.openxmlformats-officedocument.drawingml.diagramStyle+xml"/>
  <Override PartName="/ppt/diagrams/colors399.xml" ContentType="application/vnd.openxmlformats-officedocument.drawingml.diagramColors+xml"/>
  <Override PartName="/ppt/diagrams/drawing399.xml" ContentType="application/vnd.ms-office.drawingml.diagramDrawing+xml"/>
  <Override PartName="/ppt/diagrams/data400.xml" ContentType="application/vnd.openxmlformats-officedocument.drawingml.diagramData+xml"/>
  <Override PartName="/ppt/diagrams/layout400.xml" ContentType="application/vnd.openxmlformats-officedocument.drawingml.diagramLayout+xml"/>
  <Override PartName="/ppt/diagrams/quickStyle400.xml" ContentType="application/vnd.openxmlformats-officedocument.drawingml.diagramStyle+xml"/>
  <Override PartName="/ppt/diagrams/colors400.xml" ContentType="application/vnd.openxmlformats-officedocument.drawingml.diagramColors+xml"/>
  <Override PartName="/ppt/diagrams/drawing400.xml" ContentType="application/vnd.ms-office.drawingml.diagramDrawing+xml"/>
  <Override PartName="/ppt/diagrams/data401.xml" ContentType="application/vnd.openxmlformats-officedocument.drawingml.diagramData+xml"/>
  <Override PartName="/ppt/diagrams/layout401.xml" ContentType="application/vnd.openxmlformats-officedocument.drawingml.diagramLayout+xml"/>
  <Override PartName="/ppt/diagrams/quickStyle401.xml" ContentType="application/vnd.openxmlformats-officedocument.drawingml.diagramStyle+xml"/>
  <Override PartName="/ppt/diagrams/colors401.xml" ContentType="application/vnd.openxmlformats-officedocument.drawingml.diagramColors+xml"/>
  <Override PartName="/ppt/diagrams/drawing401.xml" ContentType="application/vnd.ms-office.drawingml.diagramDrawing+xml"/>
  <Override PartName="/ppt/diagrams/data402.xml" ContentType="application/vnd.openxmlformats-officedocument.drawingml.diagramData+xml"/>
  <Override PartName="/ppt/diagrams/layout402.xml" ContentType="application/vnd.openxmlformats-officedocument.drawingml.diagramLayout+xml"/>
  <Override PartName="/ppt/diagrams/quickStyle402.xml" ContentType="application/vnd.openxmlformats-officedocument.drawingml.diagramStyle+xml"/>
  <Override PartName="/ppt/diagrams/colors402.xml" ContentType="application/vnd.openxmlformats-officedocument.drawingml.diagramColors+xml"/>
  <Override PartName="/ppt/diagrams/drawing402.xml" ContentType="application/vnd.ms-office.drawingml.diagramDrawing+xml"/>
  <Override PartName="/ppt/diagrams/data403.xml" ContentType="application/vnd.openxmlformats-officedocument.drawingml.diagramData+xml"/>
  <Override PartName="/ppt/diagrams/layout403.xml" ContentType="application/vnd.openxmlformats-officedocument.drawingml.diagramLayout+xml"/>
  <Override PartName="/ppt/diagrams/quickStyle403.xml" ContentType="application/vnd.openxmlformats-officedocument.drawingml.diagramStyle+xml"/>
  <Override PartName="/ppt/diagrams/colors403.xml" ContentType="application/vnd.openxmlformats-officedocument.drawingml.diagramColors+xml"/>
  <Override PartName="/ppt/diagrams/drawing403.xml" ContentType="application/vnd.ms-office.drawingml.diagramDrawing+xml"/>
  <Override PartName="/ppt/diagrams/data404.xml" ContentType="application/vnd.openxmlformats-officedocument.drawingml.diagramData+xml"/>
  <Override PartName="/ppt/diagrams/layout404.xml" ContentType="application/vnd.openxmlformats-officedocument.drawingml.diagramLayout+xml"/>
  <Override PartName="/ppt/diagrams/quickStyle404.xml" ContentType="application/vnd.openxmlformats-officedocument.drawingml.diagramStyle+xml"/>
  <Override PartName="/ppt/diagrams/colors404.xml" ContentType="application/vnd.openxmlformats-officedocument.drawingml.diagramColors+xml"/>
  <Override PartName="/ppt/diagrams/drawing404.xml" ContentType="application/vnd.ms-office.drawingml.diagramDrawing+xml"/>
  <Override PartName="/ppt/diagrams/data405.xml" ContentType="application/vnd.openxmlformats-officedocument.drawingml.diagramData+xml"/>
  <Override PartName="/ppt/diagrams/layout405.xml" ContentType="application/vnd.openxmlformats-officedocument.drawingml.diagramLayout+xml"/>
  <Override PartName="/ppt/diagrams/quickStyle405.xml" ContentType="application/vnd.openxmlformats-officedocument.drawingml.diagramStyle+xml"/>
  <Override PartName="/ppt/diagrams/colors405.xml" ContentType="application/vnd.openxmlformats-officedocument.drawingml.diagramColors+xml"/>
  <Override PartName="/ppt/diagrams/drawing405.xml" ContentType="application/vnd.ms-office.drawingml.diagramDrawing+xml"/>
  <Override PartName="/ppt/diagrams/data406.xml" ContentType="application/vnd.openxmlformats-officedocument.drawingml.diagramData+xml"/>
  <Override PartName="/ppt/diagrams/layout406.xml" ContentType="application/vnd.openxmlformats-officedocument.drawingml.diagramLayout+xml"/>
  <Override PartName="/ppt/diagrams/quickStyle406.xml" ContentType="application/vnd.openxmlformats-officedocument.drawingml.diagramStyle+xml"/>
  <Override PartName="/ppt/diagrams/colors406.xml" ContentType="application/vnd.openxmlformats-officedocument.drawingml.diagramColors+xml"/>
  <Override PartName="/ppt/diagrams/drawing406.xml" ContentType="application/vnd.ms-office.drawingml.diagramDrawing+xml"/>
  <Override PartName="/ppt/diagrams/data407.xml" ContentType="application/vnd.openxmlformats-officedocument.drawingml.diagramData+xml"/>
  <Override PartName="/ppt/diagrams/layout407.xml" ContentType="application/vnd.openxmlformats-officedocument.drawingml.diagramLayout+xml"/>
  <Override PartName="/ppt/diagrams/quickStyle407.xml" ContentType="application/vnd.openxmlformats-officedocument.drawingml.diagramStyle+xml"/>
  <Override PartName="/ppt/diagrams/colors407.xml" ContentType="application/vnd.openxmlformats-officedocument.drawingml.diagramColors+xml"/>
  <Override PartName="/ppt/diagrams/drawing407.xml" ContentType="application/vnd.ms-office.drawingml.diagramDrawing+xml"/>
  <Override PartName="/ppt/diagrams/data408.xml" ContentType="application/vnd.openxmlformats-officedocument.drawingml.diagramData+xml"/>
  <Override PartName="/ppt/diagrams/layout408.xml" ContentType="application/vnd.openxmlformats-officedocument.drawingml.diagramLayout+xml"/>
  <Override PartName="/ppt/diagrams/quickStyle408.xml" ContentType="application/vnd.openxmlformats-officedocument.drawingml.diagramStyle+xml"/>
  <Override PartName="/ppt/diagrams/colors408.xml" ContentType="application/vnd.openxmlformats-officedocument.drawingml.diagramColors+xml"/>
  <Override PartName="/ppt/diagrams/drawing408.xml" ContentType="application/vnd.ms-office.drawingml.diagramDrawing+xml"/>
  <Override PartName="/ppt/diagrams/data409.xml" ContentType="application/vnd.openxmlformats-officedocument.drawingml.diagramData+xml"/>
  <Override PartName="/ppt/diagrams/layout409.xml" ContentType="application/vnd.openxmlformats-officedocument.drawingml.diagramLayout+xml"/>
  <Override PartName="/ppt/diagrams/quickStyle409.xml" ContentType="application/vnd.openxmlformats-officedocument.drawingml.diagramStyle+xml"/>
  <Override PartName="/ppt/diagrams/colors409.xml" ContentType="application/vnd.openxmlformats-officedocument.drawingml.diagramColors+xml"/>
  <Override PartName="/ppt/diagrams/drawing409.xml" ContentType="application/vnd.ms-office.drawingml.diagramDrawing+xml"/>
  <Override PartName="/ppt/diagrams/data410.xml" ContentType="application/vnd.openxmlformats-officedocument.drawingml.diagramData+xml"/>
  <Override PartName="/ppt/diagrams/layout410.xml" ContentType="application/vnd.openxmlformats-officedocument.drawingml.diagramLayout+xml"/>
  <Override PartName="/ppt/diagrams/quickStyle410.xml" ContentType="application/vnd.openxmlformats-officedocument.drawingml.diagramStyle+xml"/>
  <Override PartName="/ppt/diagrams/colors410.xml" ContentType="application/vnd.openxmlformats-officedocument.drawingml.diagramColors+xml"/>
  <Override PartName="/ppt/diagrams/drawing410.xml" ContentType="application/vnd.ms-office.drawingml.diagramDrawing+xml"/>
  <Override PartName="/ppt/diagrams/data411.xml" ContentType="application/vnd.openxmlformats-officedocument.drawingml.diagramData+xml"/>
  <Override PartName="/ppt/diagrams/layout411.xml" ContentType="application/vnd.openxmlformats-officedocument.drawingml.diagramLayout+xml"/>
  <Override PartName="/ppt/diagrams/quickStyle411.xml" ContentType="application/vnd.openxmlformats-officedocument.drawingml.diagramStyle+xml"/>
  <Override PartName="/ppt/diagrams/colors411.xml" ContentType="application/vnd.openxmlformats-officedocument.drawingml.diagramColors+xml"/>
  <Override PartName="/ppt/diagrams/drawing411.xml" ContentType="application/vnd.ms-office.drawingml.diagramDrawing+xml"/>
  <Override PartName="/ppt/diagrams/data412.xml" ContentType="application/vnd.openxmlformats-officedocument.drawingml.diagramData+xml"/>
  <Override PartName="/ppt/diagrams/layout412.xml" ContentType="application/vnd.openxmlformats-officedocument.drawingml.diagramLayout+xml"/>
  <Override PartName="/ppt/diagrams/quickStyle412.xml" ContentType="application/vnd.openxmlformats-officedocument.drawingml.diagramStyle+xml"/>
  <Override PartName="/ppt/diagrams/colors412.xml" ContentType="application/vnd.openxmlformats-officedocument.drawingml.diagramColors+xml"/>
  <Override PartName="/ppt/diagrams/drawing412.xml" ContentType="application/vnd.ms-office.drawingml.diagramDrawing+xml"/>
  <Override PartName="/ppt/diagrams/data413.xml" ContentType="application/vnd.openxmlformats-officedocument.drawingml.diagramData+xml"/>
  <Override PartName="/ppt/diagrams/layout413.xml" ContentType="application/vnd.openxmlformats-officedocument.drawingml.diagramLayout+xml"/>
  <Override PartName="/ppt/diagrams/quickStyle413.xml" ContentType="application/vnd.openxmlformats-officedocument.drawingml.diagramStyle+xml"/>
  <Override PartName="/ppt/diagrams/colors413.xml" ContentType="application/vnd.openxmlformats-officedocument.drawingml.diagramColors+xml"/>
  <Override PartName="/ppt/diagrams/drawing413.xml" ContentType="application/vnd.ms-office.drawingml.diagramDrawing+xml"/>
  <Override PartName="/ppt/diagrams/data414.xml" ContentType="application/vnd.openxmlformats-officedocument.drawingml.diagramData+xml"/>
  <Override PartName="/ppt/diagrams/layout414.xml" ContentType="application/vnd.openxmlformats-officedocument.drawingml.diagramLayout+xml"/>
  <Override PartName="/ppt/diagrams/quickStyle414.xml" ContentType="application/vnd.openxmlformats-officedocument.drawingml.diagramStyle+xml"/>
  <Override PartName="/ppt/diagrams/colors414.xml" ContentType="application/vnd.openxmlformats-officedocument.drawingml.diagramColors+xml"/>
  <Override PartName="/ppt/diagrams/drawing414.xml" ContentType="application/vnd.ms-office.drawingml.diagramDrawing+xml"/>
  <Override PartName="/ppt/diagrams/data415.xml" ContentType="application/vnd.openxmlformats-officedocument.drawingml.diagramData+xml"/>
  <Override PartName="/ppt/diagrams/layout415.xml" ContentType="application/vnd.openxmlformats-officedocument.drawingml.diagramLayout+xml"/>
  <Override PartName="/ppt/diagrams/quickStyle415.xml" ContentType="application/vnd.openxmlformats-officedocument.drawingml.diagramStyle+xml"/>
  <Override PartName="/ppt/diagrams/colors415.xml" ContentType="application/vnd.openxmlformats-officedocument.drawingml.diagramColors+xml"/>
  <Override PartName="/ppt/diagrams/drawing415.xml" ContentType="application/vnd.ms-office.drawingml.diagramDrawing+xml"/>
  <Override PartName="/ppt/diagrams/data416.xml" ContentType="application/vnd.openxmlformats-officedocument.drawingml.diagramData+xml"/>
  <Override PartName="/ppt/diagrams/layout416.xml" ContentType="application/vnd.openxmlformats-officedocument.drawingml.diagramLayout+xml"/>
  <Override PartName="/ppt/diagrams/quickStyle416.xml" ContentType="application/vnd.openxmlformats-officedocument.drawingml.diagramStyle+xml"/>
  <Override PartName="/ppt/diagrams/colors416.xml" ContentType="application/vnd.openxmlformats-officedocument.drawingml.diagramColors+xml"/>
  <Override PartName="/ppt/diagrams/drawing416.xml" ContentType="application/vnd.ms-office.drawingml.diagramDrawing+xml"/>
  <Override PartName="/ppt/diagrams/data417.xml" ContentType="application/vnd.openxmlformats-officedocument.drawingml.diagramData+xml"/>
  <Override PartName="/ppt/diagrams/layout417.xml" ContentType="application/vnd.openxmlformats-officedocument.drawingml.diagramLayout+xml"/>
  <Override PartName="/ppt/diagrams/quickStyle417.xml" ContentType="application/vnd.openxmlformats-officedocument.drawingml.diagramStyle+xml"/>
  <Override PartName="/ppt/diagrams/colors417.xml" ContentType="application/vnd.openxmlformats-officedocument.drawingml.diagramColors+xml"/>
  <Override PartName="/ppt/diagrams/drawing417.xml" ContentType="application/vnd.ms-office.drawingml.diagramDrawing+xml"/>
  <Override PartName="/ppt/diagrams/data418.xml" ContentType="application/vnd.openxmlformats-officedocument.drawingml.diagramData+xml"/>
  <Override PartName="/ppt/diagrams/layout418.xml" ContentType="application/vnd.openxmlformats-officedocument.drawingml.diagramLayout+xml"/>
  <Override PartName="/ppt/diagrams/quickStyle418.xml" ContentType="application/vnd.openxmlformats-officedocument.drawingml.diagramStyle+xml"/>
  <Override PartName="/ppt/diagrams/colors418.xml" ContentType="application/vnd.openxmlformats-officedocument.drawingml.diagramColors+xml"/>
  <Override PartName="/ppt/diagrams/drawing418.xml" ContentType="application/vnd.ms-office.drawingml.diagramDrawing+xml"/>
  <Override PartName="/ppt/diagrams/data419.xml" ContentType="application/vnd.openxmlformats-officedocument.drawingml.diagramData+xml"/>
  <Override PartName="/ppt/diagrams/layout419.xml" ContentType="application/vnd.openxmlformats-officedocument.drawingml.diagramLayout+xml"/>
  <Override PartName="/ppt/diagrams/quickStyle419.xml" ContentType="application/vnd.openxmlformats-officedocument.drawingml.diagramStyle+xml"/>
  <Override PartName="/ppt/diagrams/colors419.xml" ContentType="application/vnd.openxmlformats-officedocument.drawingml.diagramColors+xml"/>
  <Override PartName="/ppt/diagrams/drawing419.xml" ContentType="application/vnd.ms-office.drawingml.diagramDrawing+xml"/>
  <Override PartName="/ppt/diagrams/data420.xml" ContentType="application/vnd.openxmlformats-officedocument.drawingml.diagramData+xml"/>
  <Override PartName="/ppt/diagrams/layout420.xml" ContentType="application/vnd.openxmlformats-officedocument.drawingml.diagramLayout+xml"/>
  <Override PartName="/ppt/diagrams/quickStyle420.xml" ContentType="application/vnd.openxmlformats-officedocument.drawingml.diagramStyle+xml"/>
  <Override PartName="/ppt/diagrams/colors420.xml" ContentType="application/vnd.openxmlformats-officedocument.drawingml.diagramColors+xml"/>
  <Override PartName="/ppt/diagrams/drawing420.xml" ContentType="application/vnd.ms-office.drawingml.diagramDrawing+xml"/>
  <Override PartName="/ppt/diagrams/data421.xml" ContentType="application/vnd.openxmlformats-officedocument.drawingml.diagramData+xml"/>
  <Override PartName="/ppt/diagrams/layout421.xml" ContentType="application/vnd.openxmlformats-officedocument.drawingml.diagramLayout+xml"/>
  <Override PartName="/ppt/diagrams/quickStyle421.xml" ContentType="application/vnd.openxmlformats-officedocument.drawingml.diagramStyle+xml"/>
  <Override PartName="/ppt/diagrams/colors421.xml" ContentType="application/vnd.openxmlformats-officedocument.drawingml.diagramColors+xml"/>
  <Override PartName="/ppt/diagrams/drawing421.xml" ContentType="application/vnd.ms-office.drawingml.diagramDrawing+xml"/>
  <Override PartName="/ppt/diagrams/data422.xml" ContentType="application/vnd.openxmlformats-officedocument.drawingml.diagramData+xml"/>
  <Override PartName="/ppt/diagrams/layout422.xml" ContentType="application/vnd.openxmlformats-officedocument.drawingml.diagramLayout+xml"/>
  <Override PartName="/ppt/diagrams/quickStyle422.xml" ContentType="application/vnd.openxmlformats-officedocument.drawingml.diagramStyle+xml"/>
  <Override PartName="/ppt/diagrams/colors422.xml" ContentType="application/vnd.openxmlformats-officedocument.drawingml.diagramColors+xml"/>
  <Override PartName="/ppt/diagrams/drawing422.xml" ContentType="application/vnd.ms-office.drawingml.diagramDrawing+xml"/>
  <Override PartName="/ppt/diagrams/data423.xml" ContentType="application/vnd.openxmlformats-officedocument.drawingml.diagramData+xml"/>
  <Override PartName="/ppt/diagrams/layout423.xml" ContentType="application/vnd.openxmlformats-officedocument.drawingml.diagramLayout+xml"/>
  <Override PartName="/ppt/diagrams/quickStyle423.xml" ContentType="application/vnd.openxmlformats-officedocument.drawingml.diagramStyle+xml"/>
  <Override PartName="/ppt/diagrams/colors423.xml" ContentType="application/vnd.openxmlformats-officedocument.drawingml.diagramColors+xml"/>
  <Override PartName="/ppt/diagrams/drawing423.xml" ContentType="application/vnd.ms-office.drawingml.diagramDrawing+xml"/>
  <Override PartName="/ppt/diagrams/data424.xml" ContentType="application/vnd.openxmlformats-officedocument.drawingml.diagramData+xml"/>
  <Override PartName="/ppt/diagrams/layout424.xml" ContentType="application/vnd.openxmlformats-officedocument.drawingml.diagramLayout+xml"/>
  <Override PartName="/ppt/diagrams/quickStyle424.xml" ContentType="application/vnd.openxmlformats-officedocument.drawingml.diagramStyle+xml"/>
  <Override PartName="/ppt/diagrams/colors424.xml" ContentType="application/vnd.openxmlformats-officedocument.drawingml.diagramColors+xml"/>
  <Override PartName="/ppt/diagrams/drawing424.xml" ContentType="application/vnd.ms-office.drawingml.diagramDrawing+xml"/>
  <Override PartName="/ppt/diagrams/data425.xml" ContentType="application/vnd.openxmlformats-officedocument.drawingml.diagramData+xml"/>
  <Override PartName="/ppt/diagrams/layout425.xml" ContentType="application/vnd.openxmlformats-officedocument.drawingml.diagramLayout+xml"/>
  <Override PartName="/ppt/diagrams/quickStyle425.xml" ContentType="application/vnd.openxmlformats-officedocument.drawingml.diagramStyle+xml"/>
  <Override PartName="/ppt/diagrams/colors425.xml" ContentType="application/vnd.openxmlformats-officedocument.drawingml.diagramColors+xml"/>
  <Override PartName="/ppt/diagrams/drawing425.xml" ContentType="application/vnd.ms-office.drawingml.diagramDrawing+xml"/>
  <Override PartName="/ppt/diagrams/data426.xml" ContentType="application/vnd.openxmlformats-officedocument.drawingml.diagramData+xml"/>
  <Override PartName="/ppt/diagrams/layout426.xml" ContentType="application/vnd.openxmlformats-officedocument.drawingml.diagramLayout+xml"/>
  <Override PartName="/ppt/diagrams/quickStyle426.xml" ContentType="application/vnd.openxmlformats-officedocument.drawingml.diagramStyle+xml"/>
  <Override PartName="/ppt/diagrams/colors426.xml" ContentType="application/vnd.openxmlformats-officedocument.drawingml.diagramColors+xml"/>
  <Override PartName="/ppt/diagrams/drawing426.xml" ContentType="application/vnd.ms-office.drawingml.diagramDrawing+xml"/>
  <Override PartName="/ppt/diagrams/data427.xml" ContentType="application/vnd.openxmlformats-officedocument.drawingml.diagramData+xml"/>
  <Override PartName="/ppt/diagrams/layout427.xml" ContentType="application/vnd.openxmlformats-officedocument.drawingml.diagramLayout+xml"/>
  <Override PartName="/ppt/diagrams/quickStyle427.xml" ContentType="application/vnd.openxmlformats-officedocument.drawingml.diagramStyle+xml"/>
  <Override PartName="/ppt/diagrams/colors427.xml" ContentType="application/vnd.openxmlformats-officedocument.drawingml.diagramColors+xml"/>
  <Override PartName="/ppt/diagrams/drawing427.xml" ContentType="application/vnd.ms-office.drawingml.diagramDrawing+xml"/>
  <Override PartName="/ppt/diagrams/data428.xml" ContentType="application/vnd.openxmlformats-officedocument.drawingml.diagramData+xml"/>
  <Override PartName="/ppt/diagrams/layout428.xml" ContentType="application/vnd.openxmlformats-officedocument.drawingml.diagramLayout+xml"/>
  <Override PartName="/ppt/diagrams/quickStyle428.xml" ContentType="application/vnd.openxmlformats-officedocument.drawingml.diagramStyle+xml"/>
  <Override PartName="/ppt/diagrams/colors428.xml" ContentType="application/vnd.openxmlformats-officedocument.drawingml.diagramColors+xml"/>
  <Override PartName="/ppt/diagrams/drawing428.xml" ContentType="application/vnd.ms-office.drawingml.diagramDrawing+xml"/>
  <Override PartName="/ppt/diagrams/data429.xml" ContentType="application/vnd.openxmlformats-officedocument.drawingml.diagramData+xml"/>
  <Override PartName="/ppt/diagrams/layout429.xml" ContentType="application/vnd.openxmlformats-officedocument.drawingml.diagramLayout+xml"/>
  <Override PartName="/ppt/diagrams/quickStyle429.xml" ContentType="application/vnd.openxmlformats-officedocument.drawingml.diagramStyle+xml"/>
  <Override PartName="/ppt/diagrams/colors429.xml" ContentType="application/vnd.openxmlformats-officedocument.drawingml.diagramColors+xml"/>
  <Override PartName="/ppt/diagrams/drawing429.xml" ContentType="application/vnd.ms-office.drawingml.diagramDrawing+xml"/>
  <Override PartName="/ppt/diagrams/data430.xml" ContentType="application/vnd.openxmlformats-officedocument.drawingml.diagramData+xml"/>
  <Override PartName="/ppt/diagrams/layout430.xml" ContentType="application/vnd.openxmlformats-officedocument.drawingml.diagramLayout+xml"/>
  <Override PartName="/ppt/diagrams/quickStyle430.xml" ContentType="application/vnd.openxmlformats-officedocument.drawingml.diagramStyle+xml"/>
  <Override PartName="/ppt/diagrams/colors430.xml" ContentType="application/vnd.openxmlformats-officedocument.drawingml.diagramColors+xml"/>
  <Override PartName="/ppt/diagrams/drawing430.xml" ContentType="application/vnd.ms-office.drawingml.diagramDrawing+xml"/>
  <Override PartName="/ppt/diagrams/data431.xml" ContentType="application/vnd.openxmlformats-officedocument.drawingml.diagramData+xml"/>
  <Override PartName="/ppt/diagrams/layout431.xml" ContentType="application/vnd.openxmlformats-officedocument.drawingml.diagramLayout+xml"/>
  <Override PartName="/ppt/diagrams/quickStyle431.xml" ContentType="application/vnd.openxmlformats-officedocument.drawingml.diagramStyle+xml"/>
  <Override PartName="/ppt/diagrams/colors431.xml" ContentType="application/vnd.openxmlformats-officedocument.drawingml.diagramColors+xml"/>
  <Override PartName="/ppt/diagrams/drawing431.xml" ContentType="application/vnd.ms-office.drawingml.diagramDrawing+xml"/>
  <Override PartName="/ppt/diagrams/data432.xml" ContentType="application/vnd.openxmlformats-officedocument.drawingml.diagramData+xml"/>
  <Override PartName="/ppt/diagrams/layout432.xml" ContentType="application/vnd.openxmlformats-officedocument.drawingml.diagramLayout+xml"/>
  <Override PartName="/ppt/diagrams/quickStyle432.xml" ContentType="application/vnd.openxmlformats-officedocument.drawingml.diagramStyle+xml"/>
  <Override PartName="/ppt/diagrams/colors432.xml" ContentType="application/vnd.openxmlformats-officedocument.drawingml.diagramColors+xml"/>
  <Override PartName="/ppt/diagrams/drawing432.xml" ContentType="application/vnd.ms-office.drawingml.diagramDrawing+xml"/>
  <Override PartName="/ppt/diagrams/data433.xml" ContentType="application/vnd.openxmlformats-officedocument.drawingml.diagramData+xml"/>
  <Override PartName="/ppt/diagrams/layout433.xml" ContentType="application/vnd.openxmlformats-officedocument.drawingml.diagramLayout+xml"/>
  <Override PartName="/ppt/diagrams/quickStyle433.xml" ContentType="application/vnd.openxmlformats-officedocument.drawingml.diagramStyle+xml"/>
  <Override PartName="/ppt/diagrams/colors433.xml" ContentType="application/vnd.openxmlformats-officedocument.drawingml.diagramColors+xml"/>
  <Override PartName="/ppt/diagrams/drawing433.xml" ContentType="application/vnd.ms-office.drawingml.diagramDrawing+xml"/>
  <Override PartName="/ppt/diagrams/data434.xml" ContentType="application/vnd.openxmlformats-officedocument.drawingml.diagramData+xml"/>
  <Override PartName="/ppt/diagrams/layout434.xml" ContentType="application/vnd.openxmlformats-officedocument.drawingml.diagramLayout+xml"/>
  <Override PartName="/ppt/diagrams/quickStyle434.xml" ContentType="application/vnd.openxmlformats-officedocument.drawingml.diagramStyle+xml"/>
  <Override PartName="/ppt/diagrams/colors434.xml" ContentType="application/vnd.openxmlformats-officedocument.drawingml.diagramColors+xml"/>
  <Override PartName="/ppt/diagrams/drawing434.xml" ContentType="application/vnd.ms-office.drawingml.diagramDrawing+xml"/>
  <Override PartName="/ppt/diagrams/data435.xml" ContentType="application/vnd.openxmlformats-officedocument.drawingml.diagramData+xml"/>
  <Override PartName="/ppt/diagrams/layout435.xml" ContentType="application/vnd.openxmlformats-officedocument.drawingml.diagramLayout+xml"/>
  <Override PartName="/ppt/diagrams/quickStyle435.xml" ContentType="application/vnd.openxmlformats-officedocument.drawingml.diagramStyle+xml"/>
  <Override PartName="/ppt/diagrams/colors435.xml" ContentType="application/vnd.openxmlformats-officedocument.drawingml.diagramColors+xml"/>
  <Override PartName="/ppt/diagrams/drawing435.xml" ContentType="application/vnd.ms-office.drawingml.diagramDrawing+xml"/>
  <Override PartName="/ppt/diagrams/data436.xml" ContentType="application/vnd.openxmlformats-officedocument.drawingml.diagramData+xml"/>
  <Override PartName="/ppt/diagrams/layout436.xml" ContentType="application/vnd.openxmlformats-officedocument.drawingml.diagramLayout+xml"/>
  <Override PartName="/ppt/diagrams/quickStyle436.xml" ContentType="application/vnd.openxmlformats-officedocument.drawingml.diagramStyle+xml"/>
  <Override PartName="/ppt/diagrams/colors436.xml" ContentType="application/vnd.openxmlformats-officedocument.drawingml.diagramColors+xml"/>
  <Override PartName="/ppt/diagrams/drawing436.xml" ContentType="application/vnd.ms-office.drawingml.diagramDrawing+xml"/>
  <Override PartName="/ppt/diagrams/data437.xml" ContentType="application/vnd.openxmlformats-officedocument.drawingml.diagramData+xml"/>
  <Override PartName="/ppt/diagrams/layout437.xml" ContentType="application/vnd.openxmlformats-officedocument.drawingml.diagramLayout+xml"/>
  <Override PartName="/ppt/diagrams/quickStyle437.xml" ContentType="application/vnd.openxmlformats-officedocument.drawingml.diagramStyle+xml"/>
  <Override PartName="/ppt/diagrams/colors437.xml" ContentType="application/vnd.openxmlformats-officedocument.drawingml.diagramColors+xml"/>
  <Override PartName="/ppt/diagrams/drawing437.xml" ContentType="application/vnd.ms-office.drawingml.diagramDrawing+xml"/>
  <Override PartName="/ppt/diagrams/data438.xml" ContentType="application/vnd.openxmlformats-officedocument.drawingml.diagramData+xml"/>
  <Override PartName="/ppt/diagrams/layout438.xml" ContentType="application/vnd.openxmlformats-officedocument.drawingml.diagramLayout+xml"/>
  <Override PartName="/ppt/diagrams/quickStyle438.xml" ContentType="application/vnd.openxmlformats-officedocument.drawingml.diagramStyle+xml"/>
  <Override PartName="/ppt/diagrams/colors438.xml" ContentType="application/vnd.openxmlformats-officedocument.drawingml.diagramColors+xml"/>
  <Override PartName="/ppt/diagrams/drawing438.xml" ContentType="application/vnd.ms-office.drawingml.diagramDrawing+xml"/>
  <Override PartName="/ppt/diagrams/data439.xml" ContentType="application/vnd.openxmlformats-officedocument.drawingml.diagramData+xml"/>
  <Override PartName="/ppt/diagrams/layout439.xml" ContentType="application/vnd.openxmlformats-officedocument.drawingml.diagramLayout+xml"/>
  <Override PartName="/ppt/diagrams/quickStyle439.xml" ContentType="application/vnd.openxmlformats-officedocument.drawingml.diagramStyle+xml"/>
  <Override PartName="/ppt/diagrams/colors439.xml" ContentType="application/vnd.openxmlformats-officedocument.drawingml.diagramColors+xml"/>
  <Override PartName="/ppt/diagrams/drawing439.xml" ContentType="application/vnd.ms-office.drawingml.diagramDrawing+xml"/>
  <Override PartName="/ppt/diagrams/data440.xml" ContentType="application/vnd.openxmlformats-officedocument.drawingml.diagramData+xml"/>
  <Override PartName="/ppt/diagrams/layout440.xml" ContentType="application/vnd.openxmlformats-officedocument.drawingml.diagramLayout+xml"/>
  <Override PartName="/ppt/diagrams/quickStyle440.xml" ContentType="application/vnd.openxmlformats-officedocument.drawingml.diagramStyle+xml"/>
  <Override PartName="/ppt/diagrams/colors440.xml" ContentType="application/vnd.openxmlformats-officedocument.drawingml.diagramColors+xml"/>
  <Override PartName="/ppt/diagrams/drawing440.xml" ContentType="application/vnd.ms-office.drawingml.diagramDrawing+xml"/>
  <Override PartName="/ppt/diagrams/data441.xml" ContentType="application/vnd.openxmlformats-officedocument.drawingml.diagramData+xml"/>
  <Override PartName="/ppt/diagrams/layout441.xml" ContentType="application/vnd.openxmlformats-officedocument.drawingml.diagramLayout+xml"/>
  <Override PartName="/ppt/diagrams/quickStyle441.xml" ContentType="application/vnd.openxmlformats-officedocument.drawingml.diagramStyle+xml"/>
  <Override PartName="/ppt/diagrams/colors441.xml" ContentType="application/vnd.openxmlformats-officedocument.drawingml.diagramColors+xml"/>
  <Override PartName="/ppt/diagrams/drawing441.xml" ContentType="application/vnd.ms-office.drawingml.diagramDrawing+xml"/>
  <Override PartName="/ppt/diagrams/data442.xml" ContentType="application/vnd.openxmlformats-officedocument.drawingml.diagramData+xml"/>
  <Override PartName="/ppt/diagrams/layout442.xml" ContentType="application/vnd.openxmlformats-officedocument.drawingml.diagramLayout+xml"/>
  <Override PartName="/ppt/diagrams/quickStyle442.xml" ContentType="application/vnd.openxmlformats-officedocument.drawingml.diagramStyle+xml"/>
  <Override PartName="/ppt/diagrams/colors442.xml" ContentType="application/vnd.openxmlformats-officedocument.drawingml.diagramColors+xml"/>
  <Override PartName="/ppt/diagrams/drawing442.xml" ContentType="application/vnd.ms-office.drawingml.diagramDrawing+xml"/>
  <Override PartName="/ppt/diagrams/data443.xml" ContentType="application/vnd.openxmlformats-officedocument.drawingml.diagramData+xml"/>
  <Override PartName="/ppt/diagrams/layout443.xml" ContentType="application/vnd.openxmlformats-officedocument.drawingml.diagramLayout+xml"/>
  <Override PartName="/ppt/diagrams/quickStyle443.xml" ContentType="application/vnd.openxmlformats-officedocument.drawingml.diagramStyle+xml"/>
  <Override PartName="/ppt/diagrams/colors443.xml" ContentType="application/vnd.openxmlformats-officedocument.drawingml.diagramColors+xml"/>
  <Override PartName="/ppt/diagrams/drawing443.xml" ContentType="application/vnd.ms-office.drawingml.diagramDrawing+xml"/>
  <Override PartName="/ppt/diagrams/data444.xml" ContentType="application/vnd.openxmlformats-officedocument.drawingml.diagramData+xml"/>
  <Override PartName="/ppt/diagrams/layout444.xml" ContentType="application/vnd.openxmlformats-officedocument.drawingml.diagramLayout+xml"/>
  <Override PartName="/ppt/diagrams/quickStyle444.xml" ContentType="application/vnd.openxmlformats-officedocument.drawingml.diagramStyle+xml"/>
  <Override PartName="/ppt/diagrams/colors444.xml" ContentType="application/vnd.openxmlformats-officedocument.drawingml.diagramColors+xml"/>
  <Override PartName="/ppt/diagrams/drawing444.xml" ContentType="application/vnd.ms-office.drawingml.diagramDrawing+xml"/>
  <Override PartName="/ppt/diagrams/data445.xml" ContentType="application/vnd.openxmlformats-officedocument.drawingml.diagramData+xml"/>
  <Override PartName="/ppt/diagrams/layout445.xml" ContentType="application/vnd.openxmlformats-officedocument.drawingml.diagramLayout+xml"/>
  <Override PartName="/ppt/diagrams/quickStyle445.xml" ContentType="application/vnd.openxmlformats-officedocument.drawingml.diagramStyle+xml"/>
  <Override PartName="/ppt/diagrams/colors445.xml" ContentType="application/vnd.openxmlformats-officedocument.drawingml.diagramColors+xml"/>
  <Override PartName="/ppt/diagrams/drawing445.xml" ContentType="application/vnd.ms-office.drawingml.diagramDrawing+xml"/>
  <Override PartName="/ppt/diagrams/data446.xml" ContentType="application/vnd.openxmlformats-officedocument.drawingml.diagramData+xml"/>
  <Override PartName="/ppt/diagrams/layout446.xml" ContentType="application/vnd.openxmlformats-officedocument.drawingml.diagramLayout+xml"/>
  <Override PartName="/ppt/diagrams/quickStyle446.xml" ContentType="application/vnd.openxmlformats-officedocument.drawingml.diagramStyle+xml"/>
  <Override PartName="/ppt/diagrams/colors446.xml" ContentType="application/vnd.openxmlformats-officedocument.drawingml.diagramColors+xml"/>
  <Override PartName="/ppt/diagrams/drawing446.xml" ContentType="application/vnd.ms-office.drawingml.diagramDrawing+xml"/>
  <Override PartName="/ppt/diagrams/data447.xml" ContentType="application/vnd.openxmlformats-officedocument.drawingml.diagramData+xml"/>
  <Override PartName="/ppt/diagrams/layout447.xml" ContentType="application/vnd.openxmlformats-officedocument.drawingml.diagramLayout+xml"/>
  <Override PartName="/ppt/diagrams/quickStyle447.xml" ContentType="application/vnd.openxmlformats-officedocument.drawingml.diagramStyle+xml"/>
  <Override PartName="/ppt/diagrams/colors447.xml" ContentType="application/vnd.openxmlformats-officedocument.drawingml.diagramColors+xml"/>
  <Override PartName="/ppt/diagrams/drawing447.xml" ContentType="application/vnd.ms-office.drawingml.diagramDrawing+xml"/>
  <Override PartName="/ppt/diagrams/data448.xml" ContentType="application/vnd.openxmlformats-officedocument.drawingml.diagramData+xml"/>
  <Override PartName="/ppt/diagrams/layout448.xml" ContentType="application/vnd.openxmlformats-officedocument.drawingml.diagramLayout+xml"/>
  <Override PartName="/ppt/diagrams/quickStyle448.xml" ContentType="application/vnd.openxmlformats-officedocument.drawingml.diagramStyle+xml"/>
  <Override PartName="/ppt/diagrams/colors448.xml" ContentType="application/vnd.openxmlformats-officedocument.drawingml.diagramColors+xml"/>
  <Override PartName="/ppt/diagrams/drawing448.xml" ContentType="application/vnd.ms-office.drawingml.diagramDrawing+xml"/>
  <Override PartName="/ppt/diagrams/data449.xml" ContentType="application/vnd.openxmlformats-officedocument.drawingml.diagramData+xml"/>
  <Override PartName="/ppt/diagrams/layout449.xml" ContentType="application/vnd.openxmlformats-officedocument.drawingml.diagramLayout+xml"/>
  <Override PartName="/ppt/diagrams/quickStyle449.xml" ContentType="application/vnd.openxmlformats-officedocument.drawingml.diagramStyle+xml"/>
  <Override PartName="/ppt/diagrams/colors449.xml" ContentType="application/vnd.openxmlformats-officedocument.drawingml.diagramColors+xml"/>
  <Override PartName="/ppt/diagrams/drawing449.xml" ContentType="application/vnd.ms-office.drawingml.diagramDrawing+xml"/>
  <Override PartName="/ppt/diagrams/data450.xml" ContentType="application/vnd.openxmlformats-officedocument.drawingml.diagramData+xml"/>
  <Override PartName="/ppt/diagrams/layout450.xml" ContentType="application/vnd.openxmlformats-officedocument.drawingml.diagramLayout+xml"/>
  <Override PartName="/ppt/diagrams/quickStyle450.xml" ContentType="application/vnd.openxmlformats-officedocument.drawingml.diagramStyle+xml"/>
  <Override PartName="/ppt/diagrams/colors450.xml" ContentType="application/vnd.openxmlformats-officedocument.drawingml.diagramColors+xml"/>
  <Override PartName="/ppt/diagrams/drawing450.xml" ContentType="application/vnd.ms-office.drawingml.diagramDrawing+xml"/>
  <Override PartName="/ppt/diagrams/data451.xml" ContentType="application/vnd.openxmlformats-officedocument.drawingml.diagramData+xml"/>
  <Override PartName="/ppt/diagrams/layout451.xml" ContentType="application/vnd.openxmlformats-officedocument.drawingml.diagramLayout+xml"/>
  <Override PartName="/ppt/diagrams/quickStyle451.xml" ContentType="application/vnd.openxmlformats-officedocument.drawingml.diagramStyle+xml"/>
  <Override PartName="/ppt/diagrams/colors451.xml" ContentType="application/vnd.openxmlformats-officedocument.drawingml.diagramColors+xml"/>
  <Override PartName="/ppt/diagrams/drawing451.xml" ContentType="application/vnd.ms-office.drawingml.diagramDrawing+xml"/>
  <Override PartName="/ppt/diagrams/data452.xml" ContentType="application/vnd.openxmlformats-officedocument.drawingml.diagramData+xml"/>
  <Override PartName="/ppt/diagrams/layout452.xml" ContentType="application/vnd.openxmlformats-officedocument.drawingml.diagramLayout+xml"/>
  <Override PartName="/ppt/diagrams/quickStyle452.xml" ContentType="application/vnd.openxmlformats-officedocument.drawingml.diagramStyle+xml"/>
  <Override PartName="/ppt/diagrams/colors452.xml" ContentType="application/vnd.openxmlformats-officedocument.drawingml.diagramColors+xml"/>
  <Override PartName="/ppt/diagrams/drawing452.xml" ContentType="application/vnd.ms-office.drawingml.diagramDrawing+xml"/>
  <Override PartName="/ppt/diagrams/data453.xml" ContentType="application/vnd.openxmlformats-officedocument.drawingml.diagramData+xml"/>
  <Override PartName="/ppt/diagrams/layout453.xml" ContentType="application/vnd.openxmlformats-officedocument.drawingml.diagramLayout+xml"/>
  <Override PartName="/ppt/diagrams/quickStyle453.xml" ContentType="application/vnd.openxmlformats-officedocument.drawingml.diagramStyle+xml"/>
  <Override PartName="/ppt/diagrams/colors453.xml" ContentType="application/vnd.openxmlformats-officedocument.drawingml.diagramColors+xml"/>
  <Override PartName="/ppt/diagrams/drawing453.xml" ContentType="application/vnd.ms-office.drawingml.diagramDrawing+xml"/>
  <Override PartName="/ppt/diagrams/data454.xml" ContentType="application/vnd.openxmlformats-officedocument.drawingml.diagramData+xml"/>
  <Override PartName="/ppt/diagrams/layout454.xml" ContentType="application/vnd.openxmlformats-officedocument.drawingml.diagramLayout+xml"/>
  <Override PartName="/ppt/diagrams/quickStyle454.xml" ContentType="application/vnd.openxmlformats-officedocument.drawingml.diagramStyle+xml"/>
  <Override PartName="/ppt/diagrams/colors454.xml" ContentType="application/vnd.openxmlformats-officedocument.drawingml.diagramColors+xml"/>
  <Override PartName="/ppt/diagrams/drawing454.xml" ContentType="application/vnd.ms-office.drawingml.diagramDrawing+xml"/>
  <Override PartName="/ppt/diagrams/data455.xml" ContentType="application/vnd.openxmlformats-officedocument.drawingml.diagramData+xml"/>
  <Override PartName="/ppt/diagrams/layout455.xml" ContentType="application/vnd.openxmlformats-officedocument.drawingml.diagramLayout+xml"/>
  <Override PartName="/ppt/diagrams/quickStyle455.xml" ContentType="application/vnd.openxmlformats-officedocument.drawingml.diagramStyle+xml"/>
  <Override PartName="/ppt/diagrams/colors455.xml" ContentType="application/vnd.openxmlformats-officedocument.drawingml.diagramColors+xml"/>
  <Override PartName="/ppt/diagrams/drawing455.xml" ContentType="application/vnd.ms-office.drawingml.diagramDrawing+xml"/>
  <Override PartName="/ppt/diagrams/data456.xml" ContentType="application/vnd.openxmlformats-officedocument.drawingml.diagramData+xml"/>
  <Override PartName="/ppt/diagrams/layout456.xml" ContentType="application/vnd.openxmlformats-officedocument.drawingml.diagramLayout+xml"/>
  <Override PartName="/ppt/diagrams/quickStyle456.xml" ContentType="application/vnd.openxmlformats-officedocument.drawingml.diagramStyle+xml"/>
  <Override PartName="/ppt/diagrams/colors456.xml" ContentType="application/vnd.openxmlformats-officedocument.drawingml.diagramColors+xml"/>
  <Override PartName="/ppt/diagrams/drawing456.xml" ContentType="application/vnd.ms-office.drawingml.diagramDrawing+xml"/>
  <Override PartName="/ppt/diagrams/data457.xml" ContentType="application/vnd.openxmlformats-officedocument.drawingml.diagramData+xml"/>
  <Override PartName="/ppt/diagrams/layout457.xml" ContentType="application/vnd.openxmlformats-officedocument.drawingml.diagramLayout+xml"/>
  <Override PartName="/ppt/diagrams/quickStyle457.xml" ContentType="application/vnd.openxmlformats-officedocument.drawingml.diagramStyle+xml"/>
  <Override PartName="/ppt/diagrams/colors457.xml" ContentType="application/vnd.openxmlformats-officedocument.drawingml.diagramColors+xml"/>
  <Override PartName="/ppt/diagrams/drawing457.xml" ContentType="application/vnd.ms-office.drawingml.diagramDrawing+xml"/>
  <Override PartName="/ppt/diagrams/data458.xml" ContentType="application/vnd.openxmlformats-officedocument.drawingml.diagramData+xml"/>
  <Override PartName="/ppt/diagrams/layout458.xml" ContentType="application/vnd.openxmlformats-officedocument.drawingml.diagramLayout+xml"/>
  <Override PartName="/ppt/diagrams/quickStyle458.xml" ContentType="application/vnd.openxmlformats-officedocument.drawingml.diagramStyle+xml"/>
  <Override PartName="/ppt/diagrams/colors458.xml" ContentType="application/vnd.openxmlformats-officedocument.drawingml.diagramColors+xml"/>
  <Override PartName="/ppt/diagrams/drawing458.xml" ContentType="application/vnd.ms-office.drawingml.diagramDrawing+xml"/>
  <Override PartName="/ppt/diagrams/data459.xml" ContentType="application/vnd.openxmlformats-officedocument.drawingml.diagramData+xml"/>
  <Override PartName="/ppt/diagrams/layout459.xml" ContentType="application/vnd.openxmlformats-officedocument.drawingml.diagramLayout+xml"/>
  <Override PartName="/ppt/diagrams/quickStyle459.xml" ContentType="application/vnd.openxmlformats-officedocument.drawingml.diagramStyle+xml"/>
  <Override PartName="/ppt/diagrams/colors459.xml" ContentType="application/vnd.openxmlformats-officedocument.drawingml.diagramColors+xml"/>
  <Override PartName="/ppt/diagrams/drawing459.xml" ContentType="application/vnd.ms-office.drawingml.diagramDrawing+xml"/>
  <Override PartName="/ppt/diagrams/data460.xml" ContentType="application/vnd.openxmlformats-officedocument.drawingml.diagramData+xml"/>
  <Override PartName="/ppt/diagrams/layout460.xml" ContentType="application/vnd.openxmlformats-officedocument.drawingml.diagramLayout+xml"/>
  <Override PartName="/ppt/diagrams/quickStyle460.xml" ContentType="application/vnd.openxmlformats-officedocument.drawingml.diagramStyle+xml"/>
  <Override PartName="/ppt/diagrams/colors460.xml" ContentType="application/vnd.openxmlformats-officedocument.drawingml.diagramColors+xml"/>
  <Override PartName="/ppt/diagrams/drawing460.xml" ContentType="application/vnd.ms-office.drawingml.diagramDrawing+xml"/>
  <Override PartName="/ppt/diagrams/data461.xml" ContentType="application/vnd.openxmlformats-officedocument.drawingml.diagramData+xml"/>
  <Override PartName="/ppt/diagrams/layout461.xml" ContentType="application/vnd.openxmlformats-officedocument.drawingml.diagramLayout+xml"/>
  <Override PartName="/ppt/diagrams/quickStyle461.xml" ContentType="application/vnd.openxmlformats-officedocument.drawingml.diagramStyle+xml"/>
  <Override PartName="/ppt/diagrams/colors461.xml" ContentType="application/vnd.openxmlformats-officedocument.drawingml.diagramColors+xml"/>
  <Override PartName="/ppt/diagrams/drawing461.xml" ContentType="application/vnd.ms-office.drawingml.diagramDrawing+xml"/>
  <Override PartName="/ppt/diagrams/data462.xml" ContentType="application/vnd.openxmlformats-officedocument.drawingml.diagramData+xml"/>
  <Override PartName="/ppt/diagrams/layout462.xml" ContentType="application/vnd.openxmlformats-officedocument.drawingml.diagramLayout+xml"/>
  <Override PartName="/ppt/diagrams/quickStyle462.xml" ContentType="application/vnd.openxmlformats-officedocument.drawingml.diagramStyle+xml"/>
  <Override PartName="/ppt/diagrams/colors462.xml" ContentType="application/vnd.openxmlformats-officedocument.drawingml.diagramColors+xml"/>
  <Override PartName="/ppt/diagrams/drawing462.xml" ContentType="application/vnd.ms-office.drawingml.diagramDrawing+xml"/>
  <Override PartName="/ppt/diagrams/data463.xml" ContentType="application/vnd.openxmlformats-officedocument.drawingml.diagramData+xml"/>
  <Override PartName="/ppt/diagrams/layout463.xml" ContentType="application/vnd.openxmlformats-officedocument.drawingml.diagramLayout+xml"/>
  <Override PartName="/ppt/diagrams/quickStyle463.xml" ContentType="application/vnd.openxmlformats-officedocument.drawingml.diagramStyle+xml"/>
  <Override PartName="/ppt/diagrams/colors463.xml" ContentType="application/vnd.openxmlformats-officedocument.drawingml.diagramColors+xml"/>
  <Override PartName="/ppt/diagrams/drawing463.xml" ContentType="application/vnd.ms-office.drawingml.diagramDrawing+xml"/>
  <Override PartName="/ppt/diagrams/data464.xml" ContentType="application/vnd.openxmlformats-officedocument.drawingml.diagramData+xml"/>
  <Override PartName="/ppt/diagrams/layout464.xml" ContentType="application/vnd.openxmlformats-officedocument.drawingml.diagramLayout+xml"/>
  <Override PartName="/ppt/diagrams/quickStyle464.xml" ContentType="application/vnd.openxmlformats-officedocument.drawingml.diagramStyle+xml"/>
  <Override PartName="/ppt/diagrams/colors464.xml" ContentType="application/vnd.openxmlformats-officedocument.drawingml.diagramColors+xml"/>
  <Override PartName="/ppt/diagrams/drawing464.xml" ContentType="application/vnd.ms-office.drawingml.diagramDrawing+xml"/>
  <Override PartName="/ppt/diagrams/data465.xml" ContentType="application/vnd.openxmlformats-officedocument.drawingml.diagramData+xml"/>
  <Override PartName="/ppt/diagrams/layout465.xml" ContentType="application/vnd.openxmlformats-officedocument.drawingml.diagramLayout+xml"/>
  <Override PartName="/ppt/diagrams/quickStyle465.xml" ContentType="application/vnd.openxmlformats-officedocument.drawingml.diagramStyle+xml"/>
  <Override PartName="/ppt/diagrams/colors465.xml" ContentType="application/vnd.openxmlformats-officedocument.drawingml.diagramColors+xml"/>
  <Override PartName="/ppt/diagrams/drawing465.xml" ContentType="application/vnd.ms-office.drawingml.diagramDrawing+xml"/>
  <Override PartName="/ppt/diagrams/data466.xml" ContentType="application/vnd.openxmlformats-officedocument.drawingml.diagramData+xml"/>
  <Override PartName="/ppt/diagrams/layout466.xml" ContentType="application/vnd.openxmlformats-officedocument.drawingml.diagramLayout+xml"/>
  <Override PartName="/ppt/diagrams/quickStyle466.xml" ContentType="application/vnd.openxmlformats-officedocument.drawingml.diagramStyle+xml"/>
  <Override PartName="/ppt/diagrams/colors466.xml" ContentType="application/vnd.openxmlformats-officedocument.drawingml.diagramColors+xml"/>
  <Override PartName="/ppt/diagrams/drawing466.xml" ContentType="application/vnd.ms-office.drawingml.diagramDrawing+xml"/>
  <Override PartName="/ppt/diagrams/data467.xml" ContentType="application/vnd.openxmlformats-officedocument.drawingml.diagramData+xml"/>
  <Override PartName="/ppt/diagrams/layout467.xml" ContentType="application/vnd.openxmlformats-officedocument.drawingml.diagramLayout+xml"/>
  <Override PartName="/ppt/diagrams/quickStyle467.xml" ContentType="application/vnd.openxmlformats-officedocument.drawingml.diagramStyle+xml"/>
  <Override PartName="/ppt/diagrams/colors467.xml" ContentType="application/vnd.openxmlformats-officedocument.drawingml.diagramColors+xml"/>
  <Override PartName="/ppt/diagrams/drawing467.xml" ContentType="application/vnd.ms-office.drawingml.diagramDrawing+xml"/>
  <Override PartName="/ppt/diagrams/data468.xml" ContentType="application/vnd.openxmlformats-officedocument.drawingml.diagramData+xml"/>
  <Override PartName="/ppt/diagrams/layout468.xml" ContentType="application/vnd.openxmlformats-officedocument.drawingml.diagramLayout+xml"/>
  <Override PartName="/ppt/diagrams/quickStyle468.xml" ContentType="application/vnd.openxmlformats-officedocument.drawingml.diagramStyle+xml"/>
  <Override PartName="/ppt/diagrams/colors468.xml" ContentType="application/vnd.openxmlformats-officedocument.drawingml.diagramColors+xml"/>
  <Override PartName="/ppt/diagrams/drawing468.xml" ContentType="application/vnd.ms-office.drawingml.diagramDrawing+xml"/>
  <Override PartName="/ppt/diagrams/data469.xml" ContentType="application/vnd.openxmlformats-officedocument.drawingml.diagramData+xml"/>
  <Override PartName="/ppt/diagrams/layout469.xml" ContentType="application/vnd.openxmlformats-officedocument.drawingml.diagramLayout+xml"/>
  <Override PartName="/ppt/diagrams/quickStyle469.xml" ContentType="application/vnd.openxmlformats-officedocument.drawingml.diagramStyle+xml"/>
  <Override PartName="/ppt/diagrams/colors469.xml" ContentType="application/vnd.openxmlformats-officedocument.drawingml.diagramColors+xml"/>
  <Override PartName="/ppt/diagrams/drawing469.xml" ContentType="application/vnd.ms-office.drawingml.diagramDrawing+xml"/>
  <Override PartName="/ppt/diagrams/data470.xml" ContentType="application/vnd.openxmlformats-officedocument.drawingml.diagramData+xml"/>
  <Override PartName="/ppt/diagrams/layout470.xml" ContentType="application/vnd.openxmlformats-officedocument.drawingml.diagramLayout+xml"/>
  <Override PartName="/ppt/diagrams/quickStyle470.xml" ContentType="application/vnd.openxmlformats-officedocument.drawingml.diagramStyle+xml"/>
  <Override PartName="/ppt/diagrams/colors470.xml" ContentType="application/vnd.openxmlformats-officedocument.drawingml.diagramColors+xml"/>
  <Override PartName="/ppt/diagrams/drawing470.xml" ContentType="application/vnd.ms-office.drawingml.diagramDrawing+xml"/>
  <Override PartName="/ppt/diagrams/data471.xml" ContentType="application/vnd.openxmlformats-officedocument.drawingml.diagramData+xml"/>
  <Override PartName="/ppt/diagrams/layout471.xml" ContentType="application/vnd.openxmlformats-officedocument.drawingml.diagramLayout+xml"/>
  <Override PartName="/ppt/diagrams/quickStyle471.xml" ContentType="application/vnd.openxmlformats-officedocument.drawingml.diagramStyle+xml"/>
  <Override PartName="/ppt/diagrams/colors471.xml" ContentType="application/vnd.openxmlformats-officedocument.drawingml.diagramColors+xml"/>
  <Override PartName="/ppt/diagrams/drawing471.xml" ContentType="application/vnd.ms-office.drawingml.diagramDrawing+xml"/>
  <Override PartName="/ppt/diagrams/data472.xml" ContentType="application/vnd.openxmlformats-officedocument.drawingml.diagramData+xml"/>
  <Override PartName="/ppt/diagrams/layout472.xml" ContentType="application/vnd.openxmlformats-officedocument.drawingml.diagramLayout+xml"/>
  <Override PartName="/ppt/diagrams/quickStyle472.xml" ContentType="application/vnd.openxmlformats-officedocument.drawingml.diagramStyle+xml"/>
  <Override PartName="/ppt/diagrams/colors472.xml" ContentType="application/vnd.openxmlformats-officedocument.drawingml.diagramColors+xml"/>
  <Override PartName="/ppt/diagrams/drawing472.xml" ContentType="application/vnd.ms-office.drawingml.diagramDrawing+xml"/>
  <Override PartName="/ppt/diagrams/data473.xml" ContentType="application/vnd.openxmlformats-officedocument.drawingml.diagramData+xml"/>
  <Override PartName="/ppt/diagrams/layout473.xml" ContentType="application/vnd.openxmlformats-officedocument.drawingml.diagramLayout+xml"/>
  <Override PartName="/ppt/diagrams/quickStyle473.xml" ContentType="application/vnd.openxmlformats-officedocument.drawingml.diagramStyle+xml"/>
  <Override PartName="/ppt/diagrams/colors473.xml" ContentType="application/vnd.openxmlformats-officedocument.drawingml.diagramColors+xml"/>
  <Override PartName="/ppt/diagrams/drawing473.xml" ContentType="application/vnd.ms-office.drawingml.diagramDrawing+xml"/>
  <Override PartName="/ppt/diagrams/data474.xml" ContentType="application/vnd.openxmlformats-officedocument.drawingml.diagramData+xml"/>
  <Override PartName="/ppt/diagrams/layout474.xml" ContentType="application/vnd.openxmlformats-officedocument.drawingml.diagramLayout+xml"/>
  <Override PartName="/ppt/diagrams/quickStyle474.xml" ContentType="application/vnd.openxmlformats-officedocument.drawingml.diagramStyle+xml"/>
  <Override PartName="/ppt/diagrams/colors474.xml" ContentType="application/vnd.openxmlformats-officedocument.drawingml.diagramColors+xml"/>
  <Override PartName="/ppt/diagrams/drawing474.xml" ContentType="application/vnd.ms-office.drawingml.diagramDrawing+xml"/>
  <Override PartName="/ppt/diagrams/data475.xml" ContentType="application/vnd.openxmlformats-officedocument.drawingml.diagramData+xml"/>
  <Override PartName="/ppt/diagrams/layout475.xml" ContentType="application/vnd.openxmlformats-officedocument.drawingml.diagramLayout+xml"/>
  <Override PartName="/ppt/diagrams/quickStyle475.xml" ContentType="application/vnd.openxmlformats-officedocument.drawingml.diagramStyle+xml"/>
  <Override PartName="/ppt/diagrams/colors475.xml" ContentType="application/vnd.openxmlformats-officedocument.drawingml.diagramColors+xml"/>
  <Override PartName="/ppt/diagrams/drawing475.xml" ContentType="application/vnd.ms-office.drawingml.diagramDrawing+xml"/>
  <Override PartName="/ppt/diagrams/data476.xml" ContentType="application/vnd.openxmlformats-officedocument.drawingml.diagramData+xml"/>
  <Override PartName="/ppt/diagrams/layout476.xml" ContentType="application/vnd.openxmlformats-officedocument.drawingml.diagramLayout+xml"/>
  <Override PartName="/ppt/diagrams/quickStyle476.xml" ContentType="application/vnd.openxmlformats-officedocument.drawingml.diagramStyle+xml"/>
  <Override PartName="/ppt/diagrams/colors476.xml" ContentType="application/vnd.openxmlformats-officedocument.drawingml.diagramColors+xml"/>
  <Override PartName="/ppt/diagrams/drawing476.xml" ContentType="application/vnd.ms-office.drawingml.diagramDrawing+xml"/>
  <Override PartName="/ppt/diagrams/data477.xml" ContentType="application/vnd.openxmlformats-officedocument.drawingml.diagramData+xml"/>
  <Override PartName="/ppt/diagrams/layout477.xml" ContentType="application/vnd.openxmlformats-officedocument.drawingml.diagramLayout+xml"/>
  <Override PartName="/ppt/diagrams/quickStyle477.xml" ContentType="application/vnd.openxmlformats-officedocument.drawingml.diagramStyle+xml"/>
  <Override PartName="/ppt/diagrams/colors477.xml" ContentType="application/vnd.openxmlformats-officedocument.drawingml.diagramColors+xml"/>
  <Override PartName="/ppt/diagrams/drawing477.xml" ContentType="application/vnd.ms-office.drawingml.diagramDrawing+xml"/>
  <Override PartName="/ppt/diagrams/data478.xml" ContentType="application/vnd.openxmlformats-officedocument.drawingml.diagramData+xml"/>
  <Override PartName="/ppt/diagrams/layout478.xml" ContentType="application/vnd.openxmlformats-officedocument.drawingml.diagramLayout+xml"/>
  <Override PartName="/ppt/diagrams/quickStyle478.xml" ContentType="application/vnd.openxmlformats-officedocument.drawingml.diagramStyle+xml"/>
  <Override PartName="/ppt/diagrams/colors478.xml" ContentType="application/vnd.openxmlformats-officedocument.drawingml.diagramColors+xml"/>
  <Override PartName="/ppt/diagrams/drawing478.xml" ContentType="application/vnd.ms-office.drawingml.diagramDrawing+xml"/>
  <Override PartName="/ppt/diagrams/data479.xml" ContentType="application/vnd.openxmlformats-officedocument.drawingml.diagramData+xml"/>
  <Override PartName="/ppt/diagrams/layout479.xml" ContentType="application/vnd.openxmlformats-officedocument.drawingml.diagramLayout+xml"/>
  <Override PartName="/ppt/diagrams/quickStyle479.xml" ContentType="application/vnd.openxmlformats-officedocument.drawingml.diagramStyle+xml"/>
  <Override PartName="/ppt/diagrams/colors479.xml" ContentType="application/vnd.openxmlformats-officedocument.drawingml.diagramColors+xml"/>
  <Override PartName="/ppt/diagrams/drawing479.xml" ContentType="application/vnd.ms-office.drawingml.diagramDrawing+xml"/>
  <Override PartName="/ppt/diagrams/data480.xml" ContentType="application/vnd.openxmlformats-officedocument.drawingml.diagramData+xml"/>
  <Override PartName="/ppt/diagrams/layout480.xml" ContentType="application/vnd.openxmlformats-officedocument.drawingml.diagramLayout+xml"/>
  <Override PartName="/ppt/diagrams/quickStyle480.xml" ContentType="application/vnd.openxmlformats-officedocument.drawingml.diagramStyle+xml"/>
  <Override PartName="/ppt/diagrams/colors480.xml" ContentType="application/vnd.openxmlformats-officedocument.drawingml.diagramColors+xml"/>
  <Override PartName="/ppt/diagrams/drawing480.xml" ContentType="application/vnd.ms-office.drawingml.diagramDrawing+xml"/>
  <Override PartName="/ppt/diagrams/data481.xml" ContentType="application/vnd.openxmlformats-officedocument.drawingml.diagramData+xml"/>
  <Override PartName="/ppt/diagrams/layout481.xml" ContentType="application/vnd.openxmlformats-officedocument.drawingml.diagramLayout+xml"/>
  <Override PartName="/ppt/diagrams/quickStyle481.xml" ContentType="application/vnd.openxmlformats-officedocument.drawingml.diagramStyle+xml"/>
  <Override PartName="/ppt/diagrams/colors481.xml" ContentType="application/vnd.openxmlformats-officedocument.drawingml.diagramColors+xml"/>
  <Override PartName="/ppt/diagrams/drawing481.xml" ContentType="application/vnd.ms-office.drawingml.diagramDrawing+xml"/>
  <Override PartName="/ppt/diagrams/data482.xml" ContentType="application/vnd.openxmlformats-officedocument.drawingml.diagramData+xml"/>
  <Override PartName="/ppt/diagrams/layout482.xml" ContentType="application/vnd.openxmlformats-officedocument.drawingml.diagramLayout+xml"/>
  <Override PartName="/ppt/diagrams/quickStyle482.xml" ContentType="application/vnd.openxmlformats-officedocument.drawingml.diagramStyle+xml"/>
  <Override PartName="/ppt/diagrams/colors482.xml" ContentType="application/vnd.openxmlformats-officedocument.drawingml.diagramColors+xml"/>
  <Override PartName="/ppt/diagrams/drawing482.xml" ContentType="application/vnd.ms-office.drawingml.diagramDrawing+xml"/>
  <Override PartName="/ppt/diagrams/data483.xml" ContentType="application/vnd.openxmlformats-officedocument.drawingml.diagramData+xml"/>
  <Override PartName="/ppt/diagrams/layout483.xml" ContentType="application/vnd.openxmlformats-officedocument.drawingml.diagramLayout+xml"/>
  <Override PartName="/ppt/diagrams/quickStyle483.xml" ContentType="application/vnd.openxmlformats-officedocument.drawingml.diagramStyle+xml"/>
  <Override PartName="/ppt/diagrams/colors483.xml" ContentType="application/vnd.openxmlformats-officedocument.drawingml.diagramColors+xml"/>
  <Override PartName="/ppt/diagrams/drawing483.xml" ContentType="application/vnd.ms-office.drawingml.diagramDrawing+xml"/>
  <Override PartName="/ppt/diagrams/data484.xml" ContentType="application/vnd.openxmlformats-officedocument.drawingml.diagramData+xml"/>
  <Override PartName="/ppt/diagrams/layout484.xml" ContentType="application/vnd.openxmlformats-officedocument.drawingml.diagramLayout+xml"/>
  <Override PartName="/ppt/diagrams/quickStyle484.xml" ContentType="application/vnd.openxmlformats-officedocument.drawingml.diagramStyle+xml"/>
  <Override PartName="/ppt/diagrams/colors484.xml" ContentType="application/vnd.openxmlformats-officedocument.drawingml.diagramColors+xml"/>
  <Override PartName="/ppt/diagrams/drawing484.xml" ContentType="application/vnd.ms-office.drawingml.diagramDrawing+xml"/>
  <Override PartName="/ppt/diagrams/data485.xml" ContentType="application/vnd.openxmlformats-officedocument.drawingml.diagramData+xml"/>
  <Override PartName="/ppt/diagrams/layout485.xml" ContentType="application/vnd.openxmlformats-officedocument.drawingml.diagramLayout+xml"/>
  <Override PartName="/ppt/diagrams/quickStyle485.xml" ContentType="application/vnd.openxmlformats-officedocument.drawingml.diagramStyle+xml"/>
  <Override PartName="/ppt/diagrams/colors485.xml" ContentType="application/vnd.openxmlformats-officedocument.drawingml.diagramColors+xml"/>
  <Override PartName="/ppt/diagrams/drawing485.xml" ContentType="application/vnd.ms-office.drawingml.diagramDrawing+xml"/>
  <Override PartName="/ppt/diagrams/data486.xml" ContentType="application/vnd.openxmlformats-officedocument.drawingml.diagramData+xml"/>
  <Override PartName="/ppt/diagrams/layout486.xml" ContentType="application/vnd.openxmlformats-officedocument.drawingml.diagramLayout+xml"/>
  <Override PartName="/ppt/diagrams/quickStyle486.xml" ContentType="application/vnd.openxmlformats-officedocument.drawingml.diagramStyle+xml"/>
  <Override PartName="/ppt/diagrams/colors486.xml" ContentType="application/vnd.openxmlformats-officedocument.drawingml.diagramColors+xml"/>
  <Override PartName="/ppt/diagrams/drawing486.xml" ContentType="application/vnd.ms-office.drawingml.diagramDrawing+xml"/>
  <Override PartName="/ppt/diagrams/data487.xml" ContentType="application/vnd.openxmlformats-officedocument.drawingml.diagramData+xml"/>
  <Override PartName="/ppt/diagrams/layout487.xml" ContentType="application/vnd.openxmlformats-officedocument.drawingml.diagramLayout+xml"/>
  <Override PartName="/ppt/diagrams/quickStyle487.xml" ContentType="application/vnd.openxmlformats-officedocument.drawingml.diagramStyle+xml"/>
  <Override PartName="/ppt/diagrams/colors487.xml" ContentType="application/vnd.openxmlformats-officedocument.drawingml.diagramColors+xml"/>
  <Override PartName="/ppt/diagrams/drawing487.xml" ContentType="application/vnd.ms-office.drawingml.diagramDrawing+xml"/>
  <Override PartName="/ppt/diagrams/data488.xml" ContentType="application/vnd.openxmlformats-officedocument.drawingml.diagramData+xml"/>
  <Override PartName="/ppt/diagrams/layout488.xml" ContentType="application/vnd.openxmlformats-officedocument.drawingml.diagramLayout+xml"/>
  <Override PartName="/ppt/diagrams/quickStyle488.xml" ContentType="application/vnd.openxmlformats-officedocument.drawingml.diagramStyle+xml"/>
  <Override PartName="/ppt/diagrams/colors488.xml" ContentType="application/vnd.openxmlformats-officedocument.drawingml.diagramColors+xml"/>
  <Override PartName="/ppt/diagrams/drawing488.xml" ContentType="application/vnd.ms-office.drawingml.diagramDrawing+xml"/>
  <Override PartName="/ppt/diagrams/data489.xml" ContentType="application/vnd.openxmlformats-officedocument.drawingml.diagramData+xml"/>
  <Override PartName="/ppt/diagrams/layout489.xml" ContentType="application/vnd.openxmlformats-officedocument.drawingml.diagramLayout+xml"/>
  <Override PartName="/ppt/diagrams/quickStyle489.xml" ContentType="application/vnd.openxmlformats-officedocument.drawingml.diagramStyle+xml"/>
  <Override PartName="/ppt/diagrams/colors489.xml" ContentType="application/vnd.openxmlformats-officedocument.drawingml.diagramColors+xml"/>
  <Override PartName="/ppt/diagrams/drawing489.xml" ContentType="application/vnd.ms-office.drawingml.diagramDrawing+xml"/>
  <Override PartName="/ppt/diagrams/data490.xml" ContentType="application/vnd.openxmlformats-officedocument.drawingml.diagramData+xml"/>
  <Override PartName="/ppt/diagrams/layout490.xml" ContentType="application/vnd.openxmlformats-officedocument.drawingml.diagramLayout+xml"/>
  <Override PartName="/ppt/diagrams/quickStyle490.xml" ContentType="application/vnd.openxmlformats-officedocument.drawingml.diagramStyle+xml"/>
  <Override PartName="/ppt/diagrams/colors490.xml" ContentType="application/vnd.openxmlformats-officedocument.drawingml.diagramColors+xml"/>
  <Override PartName="/ppt/diagrams/drawing490.xml" ContentType="application/vnd.ms-office.drawingml.diagramDrawing+xml"/>
  <Override PartName="/ppt/diagrams/data491.xml" ContentType="application/vnd.openxmlformats-officedocument.drawingml.diagramData+xml"/>
  <Override PartName="/ppt/diagrams/layout491.xml" ContentType="application/vnd.openxmlformats-officedocument.drawingml.diagramLayout+xml"/>
  <Override PartName="/ppt/diagrams/quickStyle491.xml" ContentType="application/vnd.openxmlformats-officedocument.drawingml.diagramStyle+xml"/>
  <Override PartName="/ppt/diagrams/colors491.xml" ContentType="application/vnd.openxmlformats-officedocument.drawingml.diagramColors+xml"/>
  <Override PartName="/ppt/diagrams/drawing491.xml" ContentType="application/vnd.ms-office.drawingml.diagramDrawing+xml"/>
  <Override PartName="/ppt/diagrams/data492.xml" ContentType="application/vnd.openxmlformats-officedocument.drawingml.diagramData+xml"/>
  <Override PartName="/ppt/diagrams/layout492.xml" ContentType="application/vnd.openxmlformats-officedocument.drawingml.diagramLayout+xml"/>
  <Override PartName="/ppt/diagrams/quickStyle492.xml" ContentType="application/vnd.openxmlformats-officedocument.drawingml.diagramStyle+xml"/>
  <Override PartName="/ppt/diagrams/colors492.xml" ContentType="application/vnd.openxmlformats-officedocument.drawingml.diagramColors+xml"/>
  <Override PartName="/ppt/diagrams/drawing492.xml" ContentType="application/vnd.ms-office.drawingml.diagramDrawing+xml"/>
  <Override PartName="/ppt/diagrams/data493.xml" ContentType="application/vnd.openxmlformats-officedocument.drawingml.diagramData+xml"/>
  <Override PartName="/ppt/diagrams/layout493.xml" ContentType="application/vnd.openxmlformats-officedocument.drawingml.diagramLayout+xml"/>
  <Override PartName="/ppt/diagrams/quickStyle493.xml" ContentType="application/vnd.openxmlformats-officedocument.drawingml.diagramStyle+xml"/>
  <Override PartName="/ppt/diagrams/colors493.xml" ContentType="application/vnd.openxmlformats-officedocument.drawingml.diagramColors+xml"/>
  <Override PartName="/ppt/diagrams/drawing493.xml" ContentType="application/vnd.ms-office.drawingml.diagramDrawing+xml"/>
  <Override PartName="/ppt/diagrams/data494.xml" ContentType="application/vnd.openxmlformats-officedocument.drawingml.diagramData+xml"/>
  <Override PartName="/ppt/diagrams/layout494.xml" ContentType="application/vnd.openxmlformats-officedocument.drawingml.diagramLayout+xml"/>
  <Override PartName="/ppt/diagrams/quickStyle494.xml" ContentType="application/vnd.openxmlformats-officedocument.drawingml.diagramStyle+xml"/>
  <Override PartName="/ppt/diagrams/colors494.xml" ContentType="application/vnd.openxmlformats-officedocument.drawingml.diagramColors+xml"/>
  <Override PartName="/ppt/diagrams/drawing494.xml" ContentType="application/vnd.ms-office.drawingml.diagramDrawing+xml"/>
  <Override PartName="/ppt/diagrams/data495.xml" ContentType="application/vnd.openxmlformats-officedocument.drawingml.diagramData+xml"/>
  <Override PartName="/ppt/diagrams/layout495.xml" ContentType="application/vnd.openxmlformats-officedocument.drawingml.diagramLayout+xml"/>
  <Override PartName="/ppt/diagrams/quickStyle495.xml" ContentType="application/vnd.openxmlformats-officedocument.drawingml.diagramStyle+xml"/>
  <Override PartName="/ppt/diagrams/colors495.xml" ContentType="application/vnd.openxmlformats-officedocument.drawingml.diagramColors+xml"/>
  <Override PartName="/ppt/diagrams/drawing495.xml" ContentType="application/vnd.ms-office.drawingml.diagramDrawing+xml"/>
  <Override PartName="/ppt/diagrams/data496.xml" ContentType="application/vnd.openxmlformats-officedocument.drawingml.diagramData+xml"/>
  <Override PartName="/ppt/diagrams/layout496.xml" ContentType="application/vnd.openxmlformats-officedocument.drawingml.diagramLayout+xml"/>
  <Override PartName="/ppt/diagrams/quickStyle496.xml" ContentType="application/vnd.openxmlformats-officedocument.drawingml.diagramStyle+xml"/>
  <Override PartName="/ppt/diagrams/colors496.xml" ContentType="application/vnd.openxmlformats-officedocument.drawingml.diagramColors+xml"/>
  <Override PartName="/ppt/diagrams/drawing496.xml" ContentType="application/vnd.ms-office.drawingml.diagramDrawing+xml"/>
  <Override PartName="/ppt/diagrams/data497.xml" ContentType="application/vnd.openxmlformats-officedocument.drawingml.diagramData+xml"/>
  <Override PartName="/ppt/diagrams/layout497.xml" ContentType="application/vnd.openxmlformats-officedocument.drawingml.diagramLayout+xml"/>
  <Override PartName="/ppt/diagrams/quickStyle497.xml" ContentType="application/vnd.openxmlformats-officedocument.drawingml.diagramStyle+xml"/>
  <Override PartName="/ppt/diagrams/colors497.xml" ContentType="application/vnd.openxmlformats-officedocument.drawingml.diagramColors+xml"/>
  <Override PartName="/ppt/diagrams/drawing497.xml" ContentType="application/vnd.ms-office.drawingml.diagramDrawing+xml"/>
  <Override PartName="/ppt/diagrams/data498.xml" ContentType="application/vnd.openxmlformats-officedocument.drawingml.diagramData+xml"/>
  <Override PartName="/ppt/diagrams/layout498.xml" ContentType="application/vnd.openxmlformats-officedocument.drawingml.diagramLayout+xml"/>
  <Override PartName="/ppt/diagrams/quickStyle498.xml" ContentType="application/vnd.openxmlformats-officedocument.drawingml.diagramStyle+xml"/>
  <Override PartName="/ppt/diagrams/colors498.xml" ContentType="application/vnd.openxmlformats-officedocument.drawingml.diagramColors+xml"/>
  <Override PartName="/ppt/diagrams/drawing498.xml" ContentType="application/vnd.ms-office.drawingml.diagramDrawing+xml"/>
  <Override PartName="/ppt/diagrams/data499.xml" ContentType="application/vnd.openxmlformats-officedocument.drawingml.diagramData+xml"/>
  <Override PartName="/ppt/diagrams/layout499.xml" ContentType="application/vnd.openxmlformats-officedocument.drawingml.diagramLayout+xml"/>
  <Override PartName="/ppt/diagrams/quickStyle499.xml" ContentType="application/vnd.openxmlformats-officedocument.drawingml.diagramStyle+xml"/>
  <Override PartName="/ppt/diagrams/colors499.xml" ContentType="application/vnd.openxmlformats-officedocument.drawingml.diagramColors+xml"/>
  <Override PartName="/ppt/diagrams/drawing499.xml" ContentType="application/vnd.ms-office.drawingml.diagramDrawing+xml"/>
  <Override PartName="/ppt/diagrams/data500.xml" ContentType="application/vnd.openxmlformats-officedocument.drawingml.diagramData+xml"/>
  <Override PartName="/ppt/diagrams/layout500.xml" ContentType="application/vnd.openxmlformats-officedocument.drawingml.diagramLayout+xml"/>
  <Override PartName="/ppt/diagrams/quickStyle500.xml" ContentType="application/vnd.openxmlformats-officedocument.drawingml.diagramStyle+xml"/>
  <Override PartName="/ppt/diagrams/colors500.xml" ContentType="application/vnd.openxmlformats-officedocument.drawingml.diagramColors+xml"/>
  <Override PartName="/ppt/diagrams/drawing500.xml" ContentType="application/vnd.ms-office.drawingml.diagramDrawing+xml"/>
  <Override PartName="/ppt/diagrams/data501.xml" ContentType="application/vnd.openxmlformats-officedocument.drawingml.diagramData+xml"/>
  <Override PartName="/ppt/diagrams/layout501.xml" ContentType="application/vnd.openxmlformats-officedocument.drawingml.diagramLayout+xml"/>
  <Override PartName="/ppt/diagrams/quickStyle501.xml" ContentType="application/vnd.openxmlformats-officedocument.drawingml.diagramStyle+xml"/>
  <Override PartName="/ppt/diagrams/colors501.xml" ContentType="application/vnd.openxmlformats-officedocument.drawingml.diagramColors+xml"/>
  <Override PartName="/ppt/diagrams/drawing501.xml" ContentType="application/vnd.ms-office.drawingml.diagramDrawing+xml"/>
  <Override PartName="/ppt/diagrams/data502.xml" ContentType="application/vnd.openxmlformats-officedocument.drawingml.diagramData+xml"/>
  <Override PartName="/ppt/diagrams/layout502.xml" ContentType="application/vnd.openxmlformats-officedocument.drawingml.diagramLayout+xml"/>
  <Override PartName="/ppt/diagrams/quickStyle502.xml" ContentType="application/vnd.openxmlformats-officedocument.drawingml.diagramStyle+xml"/>
  <Override PartName="/ppt/diagrams/colors502.xml" ContentType="application/vnd.openxmlformats-officedocument.drawingml.diagramColors+xml"/>
  <Override PartName="/ppt/diagrams/drawing502.xml" ContentType="application/vnd.ms-office.drawingml.diagramDrawing+xml"/>
  <Override PartName="/ppt/diagrams/data503.xml" ContentType="application/vnd.openxmlformats-officedocument.drawingml.diagramData+xml"/>
  <Override PartName="/ppt/diagrams/layout503.xml" ContentType="application/vnd.openxmlformats-officedocument.drawingml.diagramLayout+xml"/>
  <Override PartName="/ppt/diagrams/quickStyle503.xml" ContentType="application/vnd.openxmlformats-officedocument.drawingml.diagramStyle+xml"/>
  <Override PartName="/ppt/diagrams/colors503.xml" ContentType="application/vnd.openxmlformats-officedocument.drawingml.diagramColors+xml"/>
  <Override PartName="/ppt/diagrams/drawing503.xml" ContentType="application/vnd.ms-office.drawingml.diagramDrawing+xml"/>
  <Override PartName="/ppt/diagrams/data504.xml" ContentType="application/vnd.openxmlformats-officedocument.drawingml.diagramData+xml"/>
  <Override PartName="/ppt/diagrams/layout504.xml" ContentType="application/vnd.openxmlformats-officedocument.drawingml.diagramLayout+xml"/>
  <Override PartName="/ppt/diagrams/quickStyle504.xml" ContentType="application/vnd.openxmlformats-officedocument.drawingml.diagramStyle+xml"/>
  <Override PartName="/ppt/diagrams/colors504.xml" ContentType="application/vnd.openxmlformats-officedocument.drawingml.diagramColors+xml"/>
  <Override PartName="/ppt/diagrams/drawing504.xml" ContentType="application/vnd.ms-office.drawingml.diagramDrawing+xml"/>
  <Override PartName="/ppt/diagrams/data505.xml" ContentType="application/vnd.openxmlformats-officedocument.drawingml.diagramData+xml"/>
  <Override PartName="/ppt/diagrams/layout505.xml" ContentType="application/vnd.openxmlformats-officedocument.drawingml.diagramLayout+xml"/>
  <Override PartName="/ppt/diagrams/quickStyle505.xml" ContentType="application/vnd.openxmlformats-officedocument.drawingml.diagramStyle+xml"/>
  <Override PartName="/ppt/diagrams/colors505.xml" ContentType="application/vnd.openxmlformats-officedocument.drawingml.diagramColors+xml"/>
  <Override PartName="/ppt/diagrams/drawing505.xml" ContentType="application/vnd.ms-office.drawingml.diagramDrawing+xml"/>
  <Override PartName="/ppt/diagrams/data506.xml" ContentType="application/vnd.openxmlformats-officedocument.drawingml.diagramData+xml"/>
  <Override PartName="/ppt/diagrams/layout506.xml" ContentType="application/vnd.openxmlformats-officedocument.drawingml.diagramLayout+xml"/>
  <Override PartName="/ppt/diagrams/quickStyle506.xml" ContentType="application/vnd.openxmlformats-officedocument.drawingml.diagramStyle+xml"/>
  <Override PartName="/ppt/diagrams/colors506.xml" ContentType="application/vnd.openxmlformats-officedocument.drawingml.diagramColors+xml"/>
  <Override PartName="/ppt/diagrams/drawing506.xml" ContentType="application/vnd.ms-office.drawingml.diagramDrawing+xml"/>
  <Override PartName="/ppt/diagrams/data507.xml" ContentType="application/vnd.openxmlformats-officedocument.drawingml.diagramData+xml"/>
  <Override PartName="/ppt/diagrams/layout507.xml" ContentType="application/vnd.openxmlformats-officedocument.drawingml.diagramLayout+xml"/>
  <Override PartName="/ppt/diagrams/quickStyle507.xml" ContentType="application/vnd.openxmlformats-officedocument.drawingml.diagramStyle+xml"/>
  <Override PartName="/ppt/diagrams/colors507.xml" ContentType="application/vnd.openxmlformats-officedocument.drawingml.diagramColors+xml"/>
  <Override PartName="/ppt/diagrams/drawing507.xml" ContentType="application/vnd.ms-office.drawingml.diagramDrawing+xml"/>
  <Override PartName="/ppt/diagrams/data508.xml" ContentType="application/vnd.openxmlformats-officedocument.drawingml.diagramData+xml"/>
  <Override PartName="/ppt/diagrams/layout508.xml" ContentType="application/vnd.openxmlformats-officedocument.drawingml.diagramLayout+xml"/>
  <Override PartName="/ppt/diagrams/quickStyle508.xml" ContentType="application/vnd.openxmlformats-officedocument.drawingml.diagramStyle+xml"/>
  <Override PartName="/ppt/diagrams/colors508.xml" ContentType="application/vnd.openxmlformats-officedocument.drawingml.diagramColors+xml"/>
  <Override PartName="/ppt/diagrams/drawing508.xml" ContentType="application/vnd.ms-office.drawingml.diagramDrawing+xml"/>
  <Override PartName="/ppt/diagrams/data509.xml" ContentType="application/vnd.openxmlformats-officedocument.drawingml.diagramData+xml"/>
  <Override PartName="/ppt/diagrams/layout509.xml" ContentType="application/vnd.openxmlformats-officedocument.drawingml.diagramLayout+xml"/>
  <Override PartName="/ppt/diagrams/quickStyle509.xml" ContentType="application/vnd.openxmlformats-officedocument.drawingml.diagramStyle+xml"/>
  <Override PartName="/ppt/diagrams/colors509.xml" ContentType="application/vnd.openxmlformats-officedocument.drawingml.diagramColors+xml"/>
  <Override PartName="/ppt/diagrams/drawing509.xml" ContentType="application/vnd.ms-office.drawingml.diagramDrawing+xml"/>
  <Override PartName="/ppt/diagrams/data510.xml" ContentType="application/vnd.openxmlformats-officedocument.drawingml.diagramData+xml"/>
  <Override PartName="/ppt/diagrams/layout510.xml" ContentType="application/vnd.openxmlformats-officedocument.drawingml.diagramLayout+xml"/>
  <Override PartName="/ppt/diagrams/quickStyle510.xml" ContentType="application/vnd.openxmlformats-officedocument.drawingml.diagramStyle+xml"/>
  <Override PartName="/ppt/diagrams/colors510.xml" ContentType="application/vnd.openxmlformats-officedocument.drawingml.diagramColors+xml"/>
  <Override PartName="/ppt/diagrams/drawing510.xml" ContentType="application/vnd.ms-office.drawingml.diagramDrawing+xml"/>
  <Override PartName="/ppt/diagrams/data511.xml" ContentType="application/vnd.openxmlformats-officedocument.drawingml.diagramData+xml"/>
  <Override PartName="/ppt/diagrams/layout511.xml" ContentType="application/vnd.openxmlformats-officedocument.drawingml.diagramLayout+xml"/>
  <Override PartName="/ppt/diagrams/quickStyle511.xml" ContentType="application/vnd.openxmlformats-officedocument.drawingml.diagramStyle+xml"/>
  <Override PartName="/ppt/diagrams/colors511.xml" ContentType="application/vnd.openxmlformats-officedocument.drawingml.diagramColors+xml"/>
  <Override PartName="/ppt/diagrams/drawing511.xml" ContentType="application/vnd.ms-office.drawingml.diagramDrawing+xml"/>
  <Override PartName="/ppt/diagrams/data512.xml" ContentType="application/vnd.openxmlformats-officedocument.drawingml.diagramData+xml"/>
  <Override PartName="/ppt/diagrams/layout512.xml" ContentType="application/vnd.openxmlformats-officedocument.drawingml.diagramLayout+xml"/>
  <Override PartName="/ppt/diagrams/quickStyle512.xml" ContentType="application/vnd.openxmlformats-officedocument.drawingml.diagramStyle+xml"/>
  <Override PartName="/ppt/diagrams/colors512.xml" ContentType="application/vnd.openxmlformats-officedocument.drawingml.diagramColors+xml"/>
  <Override PartName="/ppt/diagrams/drawing512.xml" ContentType="application/vnd.ms-office.drawingml.diagramDrawing+xml"/>
  <Override PartName="/ppt/diagrams/data513.xml" ContentType="application/vnd.openxmlformats-officedocument.drawingml.diagramData+xml"/>
  <Override PartName="/ppt/diagrams/layout513.xml" ContentType="application/vnd.openxmlformats-officedocument.drawingml.diagramLayout+xml"/>
  <Override PartName="/ppt/diagrams/quickStyle513.xml" ContentType="application/vnd.openxmlformats-officedocument.drawingml.diagramStyle+xml"/>
  <Override PartName="/ppt/diagrams/colors513.xml" ContentType="application/vnd.openxmlformats-officedocument.drawingml.diagramColors+xml"/>
  <Override PartName="/ppt/diagrams/drawing513.xml" ContentType="application/vnd.ms-office.drawingml.diagramDrawing+xml"/>
  <Override PartName="/ppt/diagrams/data514.xml" ContentType="application/vnd.openxmlformats-officedocument.drawingml.diagramData+xml"/>
  <Override PartName="/ppt/diagrams/layout514.xml" ContentType="application/vnd.openxmlformats-officedocument.drawingml.diagramLayout+xml"/>
  <Override PartName="/ppt/diagrams/quickStyle514.xml" ContentType="application/vnd.openxmlformats-officedocument.drawingml.diagramStyle+xml"/>
  <Override PartName="/ppt/diagrams/colors514.xml" ContentType="application/vnd.openxmlformats-officedocument.drawingml.diagramColors+xml"/>
  <Override PartName="/ppt/diagrams/drawing514.xml" ContentType="application/vnd.ms-office.drawingml.diagramDrawing+xml"/>
  <Override PartName="/ppt/diagrams/data515.xml" ContentType="application/vnd.openxmlformats-officedocument.drawingml.diagramData+xml"/>
  <Override PartName="/ppt/diagrams/layout515.xml" ContentType="application/vnd.openxmlformats-officedocument.drawingml.diagramLayout+xml"/>
  <Override PartName="/ppt/diagrams/quickStyle515.xml" ContentType="application/vnd.openxmlformats-officedocument.drawingml.diagramStyle+xml"/>
  <Override PartName="/ppt/diagrams/colors515.xml" ContentType="application/vnd.openxmlformats-officedocument.drawingml.diagramColors+xml"/>
  <Override PartName="/ppt/diagrams/drawing515.xml" ContentType="application/vnd.ms-office.drawingml.diagramDrawing+xml"/>
  <Override PartName="/ppt/diagrams/data516.xml" ContentType="application/vnd.openxmlformats-officedocument.drawingml.diagramData+xml"/>
  <Override PartName="/ppt/diagrams/layout516.xml" ContentType="application/vnd.openxmlformats-officedocument.drawingml.diagramLayout+xml"/>
  <Override PartName="/ppt/diagrams/quickStyle516.xml" ContentType="application/vnd.openxmlformats-officedocument.drawingml.diagramStyle+xml"/>
  <Override PartName="/ppt/diagrams/colors516.xml" ContentType="application/vnd.openxmlformats-officedocument.drawingml.diagramColors+xml"/>
  <Override PartName="/ppt/diagrams/drawing516.xml" ContentType="application/vnd.ms-office.drawingml.diagramDrawing+xml"/>
  <Override PartName="/ppt/diagrams/data517.xml" ContentType="application/vnd.openxmlformats-officedocument.drawingml.diagramData+xml"/>
  <Override PartName="/ppt/diagrams/layout517.xml" ContentType="application/vnd.openxmlformats-officedocument.drawingml.diagramLayout+xml"/>
  <Override PartName="/ppt/diagrams/quickStyle517.xml" ContentType="application/vnd.openxmlformats-officedocument.drawingml.diagramStyle+xml"/>
  <Override PartName="/ppt/diagrams/colors517.xml" ContentType="application/vnd.openxmlformats-officedocument.drawingml.diagramColors+xml"/>
  <Override PartName="/ppt/diagrams/drawing517.xml" ContentType="application/vnd.ms-office.drawingml.diagramDrawing+xml"/>
  <Override PartName="/ppt/diagrams/data518.xml" ContentType="application/vnd.openxmlformats-officedocument.drawingml.diagramData+xml"/>
  <Override PartName="/ppt/diagrams/layout518.xml" ContentType="application/vnd.openxmlformats-officedocument.drawingml.diagramLayout+xml"/>
  <Override PartName="/ppt/diagrams/quickStyle518.xml" ContentType="application/vnd.openxmlformats-officedocument.drawingml.diagramStyle+xml"/>
  <Override PartName="/ppt/diagrams/colors518.xml" ContentType="application/vnd.openxmlformats-officedocument.drawingml.diagramColors+xml"/>
  <Override PartName="/ppt/diagrams/drawing518.xml" ContentType="application/vnd.ms-office.drawingml.diagramDrawing+xml"/>
  <Override PartName="/ppt/diagrams/data519.xml" ContentType="application/vnd.openxmlformats-officedocument.drawingml.diagramData+xml"/>
  <Override PartName="/ppt/diagrams/layout519.xml" ContentType="application/vnd.openxmlformats-officedocument.drawingml.diagramLayout+xml"/>
  <Override PartName="/ppt/diagrams/quickStyle519.xml" ContentType="application/vnd.openxmlformats-officedocument.drawingml.diagramStyle+xml"/>
  <Override PartName="/ppt/diagrams/colors519.xml" ContentType="application/vnd.openxmlformats-officedocument.drawingml.diagramColors+xml"/>
  <Override PartName="/ppt/diagrams/drawing519.xml" ContentType="application/vnd.ms-office.drawingml.diagramDrawing+xml"/>
  <Override PartName="/ppt/diagrams/data520.xml" ContentType="application/vnd.openxmlformats-officedocument.drawingml.diagramData+xml"/>
  <Override PartName="/ppt/diagrams/layout520.xml" ContentType="application/vnd.openxmlformats-officedocument.drawingml.diagramLayout+xml"/>
  <Override PartName="/ppt/diagrams/quickStyle520.xml" ContentType="application/vnd.openxmlformats-officedocument.drawingml.diagramStyle+xml"/>
  <Override PartName="/ppt/diagrams/colors520.xml" ContentType="application/vnd.openxmlformats-officedocument.drawingml.diagramColors+xml"/>
  <Override PartName="/ppt/diagrams/drawing520.xml" ContentType="application/vnd.ms-office.drawingml.diagramDrawing+xml"/>
  <Override PartName="/ppt/diagrams/data521.xml" ContentType="application/vnd.openxmlformats-officedocument.drawingml.diagramData+xml"/>
  <Override PartName="/ppt/diagrams/layout521.xml" ContentType="application/vnd.openxmlformats-officedocument.drawingml.diagramLayout+xml"/>
  <Override PartName="/ppt/diagrams/quickStyle521.xml" ContentType="application/vnd.openxmlformats-officedocument.drawingml.diagramStyle+xml"/>
  <Override PartName="/ppt/diagrams/colors521.xml" ContentType="application/vnd.openxmlformats-officedocument.drawingml.diagramColors+xml"/>
  <Override PartName="/ppt/diagrams/drawing521.xml" ContentType="application/vnd.ms-office.drawingml.diagramDrawing+xml"/>
  <Override PartName="/ppt/diagrams/data522.xml" ContentType="application/vnd.openxmlformats-officedocument.drawingml.diagramData+xml"/>
  <Override PartName="/ppt/diagrams/layout522.xml" ContentType="application/vnd.openxmlformats-officedocument.drawingml.diagramLayout+xml"/>
  <Override PartName="/ppt/diagrams/quickStyle522.xml" ContentType="application/vnd.openxmlformats-officedocument.drawingml.diagramStyle+xml"/>
  <Override PartName="/ppt/diagrams/colors522.xml" ContentType="application/vnd.openxmlformats-officedocument.drawingml.diagramColors+xml"/>
  <Override PartName="/ppt/diagrams/drawing522.xml" ContentType="application/vnd.ms-office.drawingml.diagramDrawing+xml"/>
  <Override PartName="/ppt/diagrams/data523.xml" ContentType="application/vnd.openxmlformats-officedocument.drawingml.diagramData+xml"/>
  <Override PartName="/ppt/diagrams/layout523.xml" ContentType="application/vnd.openxmlformats-officedocument.drawingml.diagramLayout+xml"/>
  <Override PartName="/ppt/diagrams/quickStyle523.xml" ContentType="application/vnd.openxmlformats-officedocument.drawingml.diagramStyle+xml"/>
  <Override PartName="/ppt/diagrams/colors523.xml" ContentType="application/vnd.openxmlformats-officedocument.drawingml.diagramColors+xml"/>
  <Override PartName="/ppt/diagrams/drawing523.xml" ContentType="application/vnd.ms-office.drawingml.diagramDrawing+xml"/>
  <Override PartName="/ppt/diagrams/data524.xml" ContentType="application/vnd.openxmlformats-officedocument.drawingml.diagramData+xml"/>
  <Override PartName="/ppt/diagrams/layout524.xml" ContentType="application/vnd.openxmlformats-officedocument.drawingml.diagramLayout+xml"/>
  <Override PartName="/ppt/diagrams/quickStyle524.xml" ContentType="application/vnd.openxmlformats-officedocument.drawingml.diagramStyle+xml"/>
  <Override PartName="/ppt/diagrams/colors524.xml" ContentType="application/vnd.openxmlformats-officedocument.drawingml.diagramColors+xml"/>
  <Override PartName="/ppt/diagrams/drawing524.xml" ContentType="application/vnd.ms-office.drawingml.diagramDrawing+xml"/>
  <Override PartName="/ppt/diagrams/data525.xml" ContentType="application/vnd.openxmlformats-officedocument.drawingml.diagramData+xml"/>
  <Override PartName="/ppt/diagrams/layout525.xml" ContentType="application/vnd.openxmlformats-officedocument.drawingml.diagramLayout+xml"/>
  <Override PartName="/ppt/diagrams/quickStyle525.xml" ContentType="application/vnd.openxmlformats-officedocument.drawingml.diagramStyle+xml"/>
  <Override PartName="/ppt/diagrams/colors525.xml" ContentType="application/vnd.openxmlformats-officedocument.drawingml.diagramColors+xml"/>
  <Override PartName="/ppt/diagrams/drawing525.xml" ContentType="application/vnd.ms-office.drawingml.diagramDrawing+xml"/>
  <Override PartName="/ppt/diagrams/data526.xml" ContentType="application/vnd.openxmlformats-officedocument.drawingml.diagramData+xml"/>
  <Override PartName="/ppt/diagrams/layout526.xml" ContentType="application/vnd.openxmlformats-officedocument.drawingml.diagramLayout+xml"/>
  <Override PartName="/ppt/diagrams/quickStyle526.xml" ContentType="application/vnd.openxmlformats-officedocument.drawingml.diagramStyle+xml"/>
  <Override PartName="/ppt/diagrams/colors526.xml" ContentType="application/vnd.openxmlformats-officedocument.drawingml.diagramColors+xml"/>
  <Override PartName="/ppt/diagrams/drawing526.xml" ContentType="application/vnd.ms-office.drawingml.diagramDrawing+xml"/>
  <Override PartName="/ppt/diagrams/data527.xml" ContentType="application/vnd.openxmlformats-officedocument.drawingml.diagramData+xml"/>
  <Override PartName="/ppt/diagrams/layout527.xml" ContentType="application/vnd.openxmlformats-officedocument.drawingml.diagramLayout+xml"/>
  <Override PartName="/ppt/diagrams/quickStyle527.xml" ContentType="application/vnd.openxmlformats-officedocument.drawingml.diagramStyle+xml"/>
  <Override PartName="/ppt/diagrams/colors527.xml" ContentType="application/vnd.openxmlformats-officedocument.drawingml.diagramColors+xml"/>
  <Override PartName="/ppt/diagrams/drawing527.xml" ContentType="application/vnd.ms-office.drawingml.diagramDrawing+xml"/>
  <Override PartName="/ppt/diagrams/data528.xml" ContentType="application/vnd.openxmlformats-officedocument.drawingml.diagramData+xml"/>
  <Override PartName="/ppt/diagrams/layout528.xml" ContentType="application/vnd.openxmlformats-officedocument.drawingml.diagramLayout+xml"/>
  <Override PartName="/ppt/diagrams/quickStyle528.xml" ContentType="application/vnd.openxmlformats-officedocument.drawingml.diagramStyle+xml"/>
  <Override PartName="/ppt/diagrams/colors528.xml" ContentType="application/vnd.openxmlformats-officedocument.drawingml.diagramColors+xml"/>
  <Override PartName="/ppt/diagrams/drawing52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14447" r:id="rId2"/>
    <p:sldId id="14448" r:id="rId3"/>
    <p:sldId id="14449" r:id="rId4"/>
    <p:sldId id="14450" r:id="rId5"/>
    <p:sldId id="14451" r:id="rId6"/>
    <p:sldId id="14452" r:id="rId7"/>
    <p:sldId id="14453" r:id="rId8"/>
    <p:sldId id="14454" r:id="rId9"/>
    <p:sldId id="14455" r:id="rId10"/>
    <p:sldId id="14456" r:id="rId11"/>
    <p:sldId id="14457" r:id="rId12"/>
    <p:sldId id="14458" r:id="rId13"/>
    <p:sldId id="14459" r:id="rId14"/>
    <p:sldId id="14460" r:id="rId15"/>
    <p:sldId id="14461" r:id="rId16"/>
    <p:sldId id="14462" r:id="rId17"/>
    <p:sldId id="14463" r:id="rId18"/>
    <p:sldId id="14464" r:id="rId19"/>
    <p:sldId id="14465" r:id="rId20"/>
    <p:sldId id="14466" r:id="rId21"/>
    <p:sldId id="14467" r:id="rId22"/>
    <p:sldId id="14468" r:id="rId23"/>
    <p:sldId id="14469" r:id="rId24"/>
    <p:sldId id="14470" r:id="rId25"/>
    <p:sldId id="14471" r:id="rId26"/>
    <p:sldId id="14472" r:id="rId27"/>
    <p:sldId id="14473" r:id="rId28"/>
    <p:sldId id="14474" r:id="rId29"/>
    <p:sldId id="14475" r:id="rId30"/>
    <p:sldId id="14476" r:id="rId31"/>
    <p:sldId id="14477" r:id="rId32"/>
    <p:sldId id="14478" r:id="rId33"/>
    <p:sldId id="14479" r:id="rId34"/>
    <p:sldId id="14480" r:id="rId35"/>
    <p:sldId id="14481" r:id="rId36"/>
    <p:sldId id="14482" r:id="rId37"/>
    <p:sldId id="14483" r:id="rId38"/>
    <p:sldId id="14484" r:id="rId39"/>
    <p:sldId id="14485" r:id="rId40"/>
    <p:sldId id="14486" r:id="rId41"/>
    <p:sldId id="14487" r:id="rId42"/>
    <p:sldId id="14488" r:id="rId43"/>
    <p:sldId id="14489" r:id="rId44"/>
    <p:sldId id="14490" r:id="rId45"/>
    <p:sldId id="14491" r:id="rId46"/>
    <p:sldId id="14492" r:id="rId47"/>
    <p:sldId id="14493" r:id="rId48"/>
    <p:sldId id="14494" r:id="rId49"/>
    <p:sldId id="14495" r:id="rId50"/>
    <p:sldId id="14496" r:id="rId51"/>
    <p:sldId id="14497" r:id="rId52"/>
    <p:sldId id="14498" r:id="rId53"/>
    <p:sldId id="14499" r:id="rId54"/>
    <p:sldId id="14500" r:id="rId55"/>
    <p:sldId id="14501" r:id="rId56"/>
    <p:sldId id="14502" r:id="rId57"/>
    <p:sldId id="14503" r:id="rId58"/>
    <p:sldId id="14504" r:id="rId59"/>
    <p:sldId id="14505" r:id="rId60"/>
    <p:sldId id="14506" r:id="rId61"/>
    <p:sldId id="14507" r:id="rId62"/>
    <p:sldId id="14508" r:id="rId63"/>
    <p:sldId id="14509" r:id="rId64"/>
    <p:sldId id="14510" r:id="rId65"/>
    <p:sldId id="14511" r:id="rId66"/>
    <p:sldId id="14512" r:id="rId67"/>
    <p:sldId id="14513" r:id="rId68"/>
    <p:sldId id="14514" r:id="rId69"/>
    <p:sldId id="14515" r:id="rId70"/>
    <p:sldId id="14516" r:id="rId71"/>
    <p:sldId id="14517" r:id="rId72"/>
    <p:sldId id="14518" r:id="rId73"/>
    <p:sldId id="14519" r:id="rId74"/>
    <p:sldId id="14520" r:id="rId75"/>
    <p:sldId id="14521" r:id="rId76"/>
    <p:sldId id="14522" r:id="rId77"/>
    <p:sldId id="14523" r:id="rId78"/>
    <p:sldId id="14524" r:id="rId79"/>
    <p:sldId id="14525" r:id="rId80"/>
    <p:sldId id="14526" r:id="rId81"/>
    <p:sldId id="14527" r:id="rId82"/>
    <p:sldId id="14528" r:id="rId83"/>
    <p:sldId id="14529" r:id="rId84"/>
    <p:sldId id="14530" r:id="rId85"/>
    <p:sldId id="14531" r:id="rId86"/>
    <p:sldId id="14532" r:id="rId87"/>
    <p:sldId id="14533" r:id="rId88"/>
    <p:sldId id="14534" r:id="rId89"/>
    <p:sldId id="14535" r:id="rId90"/>
    <p:sldId id="14536" r:id="rId91"/>
    <p:sldId id="14537" r:id="rId92"/>
    <p:sldId id="14538" r:id="rId93"/>
    <p:sldId id="14539" r:id="rId94"/>
    <p:sldId id="14540" r:id="rId95"/>
    <p:sldId id="14541" r:id="rId96"/>
    <p:sldId id="14542" r:id="rId97"/>
    <p:sldId id="14543" r:id="rId98"/>
    <p:sldId id="14544" r:id="rId99"/>
    <p:sldId id="14545" r:id="rId100"/>
    <p:sldId id="14546" r:id="rId101"/>
    <p:sldId id="14547" r:id="rId102"/>
    <p:sldId id="14548" r:id="rId103"/>
    <p:sldId id="14549" r:id="rId104"/>
    <p:sldId id="14550" r:id="rId105"/>
    <p:sldId id="14551" r:id="rId106"/>
    <p:sldId id="14552" r:id="rId107"/>
    <p:sldId id="14553" r:id="rId108"/>
    <p:sldId id="14554" r:id="rId109"/>
    <p:sldId id="14555" r:id="rId110"/>
    <p:sldId id="14556" r:id="rId111"/>
    <p:sldId id="14557" r:id="rId112"/>
    <p:sldId id="14558" r:id="rId113"/>
    <p:sldId id="14559" r:id="rId114"/>
    <p:sldId id="14560" r:id="rId115"/>
    <p:sldId id="14561" r:id="rId116"/>
    <p:sldId id="14562" r:id="rId117"/>
    <p:sldId id="14563" r:id="rId118"/>
    <p:sldId id="14564" r:id="rId119"/>
    <p:sldId id="14565" r:id="rId120"/>
    <p:sldId id="14566" r:id="rId121"/>
    <p:sldId id="14567" r:id="rId122"/>
    <p:sldId id="14568" r:id="rId123"/>
    <p:sldId id="14569" r:id="rId124"/>
    <p:sldId id="14570" r:id="rId125"/>
    <p:sldId id="14571" r:id="rId126"/>
    <p:sldId id="14572" r:id="rId127"/>
    <p:sldId id="14573" r:id="rId128"/>
    <p:sldId id="14574" r:id="rId129"/>
    <p:sldId id="14575" r:id="rId130"/>
    <p:sldId id="14576" r:id="rId131"/>
    <p:sldId id="14577" r:id="rId132"/>
    <p:sldId id="14578" r:id="rId133"/>
    <p:sldId id="14579" r:id="rId134"/>
    <p:sldId id="14580" r:id="rId135"/>
    <p:sldId id="14581" r:id="rId136"/>
    <p:sldId id="14582" r:id="rId137"/>
    <p:sldId id="14583" r:id="rId138"/>
    <p:sldId id="14584" r:id="rId139"/>
    <p:sldId id="14585" r:id="rId140"/>
    <p:sldId id="14586" r:id="rId141"/>
    <p:sldId id="14587" r:id="rId142"/>
    <p:sldId id="14588" r:id="rId143"/>
    <p:sldId id="14589" r:id="rId144"/>
    <p:sldId id="14590" r:id="rId145"/>
    <p:sldId id="14591" r:id="rId146"/>
    <p:sldId id="14592" r:id="rId147"/>
    <p:sldId id="14593" r:id="rId148"/>
    <p:sldId id="14594" r:id="rId149"/>
    <p:sldId id="14595" r:id="rId150"/>
    <p:sldId id="14596" r:id="rId151"/>
    <p:sldId id="14597" r:id="rId152"/>
    <p:sldId id="14598" r:id="rId153"/>
    <p:sldId id="14599" r:id="rId154"/>
    <p:sldId id="14600" r:id="rId155"/>
    <p:sldId id="14601" r:id="rId156"/>
    <p:sldId id="14602" r:id="rId157"/>
    <p:sldId id="14603" r:id="rId158"/>
    <p:sldId id="14604" r:id="rId159"/>
    <p:sldId id="14605" r:id="rId160"/>
    <p:sldId id="14606" r:id="rId161"/>
    <p:sldId id="14607" r:id="rId162"/>
    <p:sldId id="14608" r:id="rId163"/>
    <p:sldId id="14609" r:id="rId164"/>
    <p:sldId id="14610" r:id="rId165"/>
    <p:sldId id="14611" r:id="rId166"/>
    <p:sldId id="14612" r:id="rId167"/>
    <p:sldId id="14613" r:id="rId168"/>
    <p:sldId id="14614" r:id="rId169"/>
    <p:sldId id="14615" r:id="rId170"/>
    <p:sldId id="14616" r:id="rId171"/>
    <p:sldId id="14617" r:id="rId172"/>
    <p:sldId id="14618" r:id="rId173"/>
    <p:sldId id="14619" r:id="rId174"/>
    <p:sldId id="14620" r:id="rId175"/>
    <p:sldId id="14621" r:id="rId176"/>
    <p:sldId id="14622" r:id="rId177"/>
    <p:sldId id="14623" r:id="rId178"/>
    <p:sldId id="14624" r:id="rId179"/>
    <p:sldId id="14625" r:id="rId180"/>
    <p:sldId id="14626" r:id="rId181"/>
    <p:sldId id="14627" r:id="rId182"/>
    <p:sldId id="14628" r:id="rId183"/>
    <p:sldId id="14629" r:id="rId184"/>
    <p:sldId id="14630" r:id="rId185"/>
    <p:sldId id="14631" r:id="rId186"/>
    <p:sldId id="14632" r:id="rId187"/>
    <p:sldId id="14633" r:id="rId188"/>
    <p:sldId id="14634" r:id="rId189"/>
    <p:sldId id="14635" r:id="rId190"/>
    <p:sldId id="14636" r:id="rId191"/>
    <p:sldId id="14637" r:id="rId192"/>
    <p:sldId id="14638" r:id="rId193"/>
    <p:sldId id="14639" r:id="rId194"/>
    <p:sldId id="14640" r:id="rId195"/>
    <p:sldId id="14641" r:id="rId196"/>
    <p:sldId id="14642" r:id="rId197"/>
    <p:sldId id="14643" r:id="rId198"/>
    <p:sldId id="14644" r:id="rId199"/>
    <p:sldId id="14645" r:id="rId200"/>
    <p:sldId id="14646" r:id="rId201"/>
    <p:sldId id="14647" r:id="rId202"/>
    <p:sldId id="14648" r:id="rId203"/>
    <p:sldId id="14649" r:id="rId204"/>
    <p:sldId id="14650" r:id="rId205"/>
    <p:sldId id="14651" r:id="rId206"/>
    <p:sldId id="14652" r:id="rId207"/>
    <p:sldId id="14653" r:id="rId208"/>
    <p:sldId id="14654" r:id="rId209"/>
    <p:sldId id="14655" r:id="rId210"/>
    <p:sldId id="14656" r:id="rId211"/>
    <p:sldId id="14657" r:id="rId212"/>
    <p:sldId id="14658" r:id="rId213"/>
    <p:sldId id="14659" r:id="rId214"/>
    <p:sldId id="14660" r:id="rId215"/>
    <p:sldId id="14661" r:id="rId216"/>
    <p:sldId id="14662" r:id="rId217"/>
    <p:sldId id="14663" r:id="rId218"/>
    <p:sldId id="14664" r:id="rId219"/>
    <p:sldId id="14665" r:id="rId220"/>
    <p:sldId id="14666" r:id="rId221"/>
    <p:sldId id="14667" r:id="rId222"/>
    <p:sldId id="14668" r:id="rId223"/>
    <p:sldId id="14669" r:id="rId224"/>
    <p:sldId id="14670" r:id="rId225"/>
    <p:sldId id="14671" r:id="rId226"/>
    <p:sldId id="14672" r:id="rId227"/>
    <p:sldId id="14673" r:id="rId228"/>
    <p:sldId id="14674" r:id="rId229"/>
    <p:sldId id="14675" r:id="rId230"/>
    <p:sldId id="14676" r:id="rId231"/>
    <p:sldId id="14677" r:id="rId232"/>
    <p:sldId id="14678" r:id="rId233"/>
    <p:sldId id="14679" r:id="rId234"/>
    <p:sldId id="14680" r:id="rId235"/>
    <p:sldId id="14681" r:id="rId236"/>
    <p:sldId id="14682" r:id="rId237"/>
    <p:sldId id="14683" r:id="rId238"/>
    <p:sldId id="14684" r:id="rId239"/>
    <p:sldId id="14685" r:id="rId240"/>
    <p:sldId id="14686" r:id="rId241"/>
    <p:sldId id="14687" r:id="rId242"/>
    <p:sldId id="14688" r:id="rId243"/>
    <p:sldId id="14689" r:id="rId244"/>
    <p:sldId id="14690" r:id="rId245"/>
    <p:sldId id="14691" r:id="rId246"/>
    <p:sldId id="14692" r:id="rId247"/>
    <p:sldId id="14693" r:id="rId248"/>
    <p:sldId id="14694" r:id="rId249"/>
    <p:sldId id="14695" r:id="rId250"/>
    <p:sldId id="14696" r:id="rId251"/>
    <p:sldId id="14697" r:id="rId252"/>
    <p:sldId id="14698" r:id="rId253"/>
    <p:sldId id="14699" r:id="rId254"/>
    <p:sldId id="14700" r:id="rId255"/>
    <p:sldId id="14701" r:id="rId256"/>
    <p:sldId id="14702" r:id="rId257"/>
    <p:sldId id="14703" r:id="rId258"/>
    <p:sldId id="14704" r:id="rId259"/>
    <p:sldId id="14705" r:id="rId260"/>
    <p:sldId id="14706" r:id="rId261"/>
    <p:sldId id="14707" r:id="rId262"/>
    <p:sldId id="14708" r:id="rId263"/>
    <p:sldId id="14709" r:id="rId264"/>
    <p:sldId id="14710" r:id="rId265"/>
    <p:sldId id="14711" r:id="rId266"/>
    <p:sldId id="14712" r:id="rId267"/>
    <p:sldId id="14713" r:id="rId268"/>
    <p:sldId id="14714" r:id="rId269"/>
    <p:sldId id="14715" r:id="rId270"/>
    <p:sldId id="14716" r:id="rId271"/>
    <p:sldId id="14717" r:id="rId272"/>
    <p:sldId id="14718" r:id="rId273"/>
    <p:sldId id="14719" r:id="rId274"/>
    <p:sldId id="14720" r:id="rId275"/>
    <p:sldId id="14721" r:id="rId276"/>
    <p:sldId id="14722" r:id="rId277"/>
    <p:sldId id="14723" r:id="rId278"/>
    <p:sldId id="14724" r:id="rId279"/>
    <p:sldId id="14725" r:id="rId280"/>
    <p:sldId id="14726" r:id="rId281"/>
    <p:sldId id="14727" r:id="rId282"/>
    <p:sldId id="14728" r:id="rId283"/>
    <p:sldId id="14729" r:id="rId284"/>
    <p:sldId id="14730" r:id="rId285"/>
    <p:sldId id="14731" r:id="rId286"/>
    <p:sldId id="14732" r:id="rId287"/>
    <p:sldId id="14733" r:id="rId288"/>
    <p:sldId id="14734" r:id="rId289"/>
    <p:sldId id="14735" r:id="rId290"/>
    <p:sldId id="14736" r:id="rId291"/>
    <p:sldId id="14737" r:id="rId292"/>
    <p:sldId id="14738" r:id="rId293"/>
    <p:sldId id="14739" r:id="rId294"/>
    <p:sldId id="14740" r:id="rId295"/>
    <p:sldId id="14741" r:id="rId296"/>
    <p:sldId id="14742" r:id="rId297"/>
    <p:sldId id="14743" r:id="rId298"/>
    <p:sldId id="14744" r:id="rId299"/>
    <p:sldId id="14745" r:id="rId300"/>
    <p:sldId id="14746" r:id="rId301"/>
    <p:sldId id="14747" r:id="rId302"/>
    <p:sldId id="14748" r:id="rId303"/>
    <p:sldId id="14749" r:id="rId304"/>
    <p:sldId id="14750" r:id="rId305"/>
    <p:sldId id="14751" r:id="rId306"/>
    <p:sldId id="14752" r:id="rId307"/>
    <p:sldId id="14753" r:id="rId308"/>
    <p:sldId id="14754" r:id="rId309"/>
    <p:sldId id="14755" r:id="rId310"/>
    <p:sldId id="14756" r:id="rId311"/>
    <p:sldId id="14757" r:id="rId312"/>
    <p:sldId id="14758" r:id="rId313"/>
    <p:sldId id="14759" r:id="rId314"/>
    <p:sldId id="14760" r:id="rId315"/>
    <p:sldId id="14761" r:id="rId316"/>
    <p:sldId id="14762" r:id="rId317"/>
    <p:sldId id="14763" r:id="rId318"/>
    <p:sldId id="14764" r:id="rId319"/>
    <p:sldId id="14765" r:id="rId320"/>
    <p:sldId id="14766" r:id="rId321"/>
    <p:sldId id="14767" r:id="rId322"/>
    <p:sldId id="14768" r:id="rId323"/>
    <p:sldId id="14769" r:id="rId324"/>
    <p:sldId id="14770" r:id="rId325"/>
    <p:sldId id="14771" r:id="rId326"/>
    <p:sldId id="14772" r:id="rId327"/>
    <p:sldId id="14773" r:id="rId328"/>
    <p:sldId id="14774" r:id="rId329"/>
    <p:sldId id="14775" r:id="rId330"/>
    <p:sldId id="14776" r:id="rId331"/>
    <p:sldId id="14777" r:id="rId332"/>
    <p:sldId id="14778" r:id="rId333"/>
    <p:sldId id="14779" r:id="rId334"/>
    <p:sldId id="14780" r:id="rId335"/>
    <p:sldId id="14781" r:id="rId336"/>
    <p:sldId id="14782" r:id="rId337"/>
    <p:sldId id="14783" r:id="rId338"/>
    <p:sldId id="14784" r:id="rId339"/>
    <p:sldId id="14785" r:id="rId340"/>
    <p:sldId id="14786" r:id="rId341"/>
    <p:sldId id="14787" r:id="rId342"/>
    <p:sldId id="14788" r:id="rId343"/>
    <p:sldId id="14789" r:id="rId344"/>
    <p:sldId id="14790" r:id="rId345"/>
    <p:sldId id="14791" r:id="rId346"/>
    <p:sldId id="14792" r:id="rId347"/>
    <p:sldId id="14793" r:id="rId348"/>
    <p:sldId id="14794" r:id="rId349"/>
    <p:sldId id="14795" r:id="rId350"/>
    <p:sldId id="14796" r:id="rId351"/>
    <p:sldId id="14797" r:id="rId352"/>
    <p:sldId id="14798" r:id="rId353"/>
    <p:sldId id="14799" r:id="rId354"/>
    <p:sldId id="14800" r:id="rId355"/>
    <p:sldId id="14801" r:id="rId356"/>
    <p:sldId id="14802" r:id="rId357"/>
    <p:sldId id="14803" r:id="rId358"/>
    <p:sldId id="14804" r:id="rId359"/>
    <p:sldId id="14805" r:id="rId360"/>
    <p:sldId id="14806" r:id="rId361"/>
    <p:sldId id="14807" r:id="rId362"/>
    <p:sldId id="14808" r:id="rId363"/>
    <p:sldId id="14809" r:id="rId364"/>
    <p:sldId id="14810" r:id="rId365"/>
    <p:sldId id="14811" r:id="rId366"/>
    <p:sldId id="14812" r:id="rId367"/>
    <p:sldId id="14813" r:id="rId368"/>
    <p:sldId id="14814" r:id="rId369"/>
    <p:sldId id="14815" r:id="rId370"/>
    <p:sldId id="14816" r:id="rId371"/>
    <p:sldId id="14817" r:id="rId372"/>
    <p:sldId id="14818" r:id="rId373"/>
    <p:sldId id="14819" r:id="rId374"/>
    <p:sldId id="14820" r:id="rId375"/>
    <p:sldId id="14821" r:id="rId376"/>
    <p:sldId id="14822" r:id="rId377"/>
    <p:sldId id="14823" r:id="rId378"/>
    <p:sldId id="14824" r:id="rId379"/>
    <p:sldId id="14825" r:id="rId380"/>
    <p:sldId id="14826" r:id="rId381"/>
    <p:sldId id="14827" r:id="rId382"/>
    <p:sldId id="14828" r:id="rId383"/>
    <p:sldId id="14829" r:id="rId384"/>
    <p:sldId id="14830" r:id="rId385"/>
    <p:sldId id="14831" r:id="rId386"/>
    <p:sldId id="14832" r:id="rId387"/>
    <p:sldId id="14833" r:id="rId388"/>
    <p:sldId id="14834" r:id="rId389"/>
    <p:sldId id="14835" r:id="rId390"/>
    <p:sldId id="14836" r:id="rId391"/>
    <p:sldId id="14837" r:id="rId392"/>
    <p:sldId id="14838" r:id="rId393"/>
    <p:sldId id="14839" r:id="rId394"/>
    <p:sldId id="14840" r:id="rId395"/>
    <p:sldId id="14841" r:id="rId396"/>
    <p:sldId id="14842" r:id="rId397"/>
    <p:sldId id="14843" r:id="rId398"/>
    <p:sldId id="14844" r:id="rId399"/>
    <p:sldId id="14845" r:id="rId400"/>
    <p:sldId id="14846" r:id="rId401"/>
    <p:sldId id="14847" r:id="rId402"/>
    <p:sldId id="14848" r:id="rId403"/>
    <p:sldId id="14849" r:id="rId404"/>
    <p:sldId id="14850" r:id="rId405"/>
    <p:sldId id="14851" r:id="rId406"/>
    <p:sldId id="14852" r:id="rId407"/>
    <p:sldId id="14853" r:id="rId408"/>
    <p:sldId id="14854" r:id="rId409"/>
    <p:sldId id="14855" r:id="rId410"/>
    <p:sldId id="14856" r:id="rId411"/>
    <p:sldId id="14857" r:id="rId412"/>
    <p:sldId id="14858" r:id="rId413"/>
    <p:sldId id="14859" r:id="rId414"/>
    <p:sldId id="14860" r:id="rId415"/>
    <p:sldId id="14861" r:id="rId416"/>
    <p:sldId id="14862" r:id="rId417"/>
    <p:sldId id="14863" r:id="rId418"/>
    <p:sldId id="14864" r:id="rId419"/>
    <p:sldId id="14865" r:id="rId420"/>
    <p:sldId id="14866" r:id="rId421"/>
    <p:sldId id="14867" r:id="rId422"/>
    <p:sldId id="14868" r:id="rId423"/>
    <p:sldId id="14869" r:id="rId424"/>
    <p:sldId id="14870" r:id="rId425"/>
    <p:sldId id="14871" r:id="rId426"/>
    <p:sldId id="14872" r:id="rId427"/>
    <p:sldId id="14873" r:id="rId428"/>
    <p:sldId id="14874" r:id="rId429"/>
    <p:sldId id="14875" r:id="rId430"/>
    <p:sldId id="14876" r:id="rId431"/>
    <p:sldId id="14877" r:id="rId432"/>
    <p:sldId id="14878" r:id="rId433"/>
    <p:sldId id="14879" r:id="rId434"/>
    <p:sldId id="14880" r:id="rId435"/>
    <p:sldId id="14881" r:id="rId436"/>
    <p:sldId id="14882" r:id="rId437"/>
    <p:sldId id="14883" r:id="rId438"/>
    <p:sldId id="14884" r:id="rId439"/>
    <p:sldId id="14885" r:id="rId440"/>
    <p:sldId id="14886" r:id="rId441"/>
    <p:sldId id="14887" r:id="rId442"/>
    <p:sldId id="14888" r:id="rId443"/>
    <p:sldId id="14889" r:id="rId444"/>
    <p:sldId id="14890" r:id="rId445"/>
    <p:sldId id="14891" r:id="rId446"/>
    <p:sldId id="14892" r:id="rId447"/>
    <p:sldId id="14893" r:id="rId448"/>
    <p:sldId id="14894" r:id="rId449"/>
    <p:sldId id="14895" r:id="rId450"/>
    <p:sldId id="14896" r:id="rId451"/>
    <p:sldId id="14897" r:id="rId452"/>
    <p:sldId id="14898" r:id="rId453"/>
    <p:sldId id="14899" r:id="rId454"/>
    <p:sldId id="14900" r:id="rId455"/>
    <p:sldId id="14901" r:id="rId456"/>
    <p:sldId id="14902" r:id="rId457"/>
    <p:sldId id="14903" r:id="rId458"/>
    <p:sldId id="14904" r:id="rId459"/>
    <p:sldId id="14905" r:id="rId460"/>
    <p:sldId id="14906" r:id="rId461"/>
    <p:sldId id="14907" r:id="rId462"/>
    <p:sldId id="14908" r:id="rId463"/>
    <p:sldId id="14909" r:id="rId464"/>
    <p:sldId id="14910" r:id="rId465"/>
    <p:sldId id="14911" r:id="rId466"/>
    <p:sldId id="14912" r:id="rId467"/>
    <p:sldId id="14913" r:id="rId468"/>
    <p:sldId id="14914" r:id="rId469"/>
    <p:sldId id="14915" r:id="rId470"/>
    <p:sldId id="14916" r:id="rId471"/>
    <p:sldId id="14917" r:id="rId472"/>
    <p:sldId id="14918" r:id="rId473"/>
    <p:sldId id="14919" r:id="rId474"/>
    <p:sldId id="14920" r:id="rId475"/>
    <p:sldId id="14921" r:id="rId476"/>
    <p:sldId id="14922" r:id="rId477"/>
    <p:sldId id="14923" r:id="rId478"/>
    <p:sldId id="14924" r:id="rId479"/>
    <p:sldId id="14925" r:id="rId480"/>
    <p:sldId id="14926" r:id="rId481"/>
    <p:sldId id="14927" r:id="rId482"/>
    <p:sldId id="14928" r:id="rId483"/>
    <p:sldId id="14929" r:id="rId484"/>
    <p:sldId id="14930" r:id="rId485"/>
    <p:sldId id="14931" r:id="rId486"/>
    <p:sldId id="14932" r:id="rId487"/>
    <p:sldId id="14933" r:id="rId488"/>
    <p:sldId id="14934" r:id="rId489"/>
    <p:sldId id="14935" r:id="rId490"/>
    <p:sldId id="14936" r:id="rId491"/>
    <p:sldId id="14937" r:id="rId492"/>
    <p:sldId id="14938" r:id="rId493"/>
    <p:sldId id="14939" r:id="rId494"/>
    <p:sldId id="14940" r:id="rId495"/>
    <p:sldId id="14941" r:id="rId496"/>
    <p:sldId id="14942" r:id="rId497"/>
    <p:sldId id="14943" r:id="rId498"/>
    <p:sldId id="14944" r:id="rId499"/>
    <p:sldId id="14945" r:id="rId500"/>
    <p:sldId id="14946" r:id="rId501"/>
    <p:sldId id="14947" r:id="rId502"/>
    <p:sldId id="14948" r:id="rId503"/>
    <p:sldId id="14949" r:id="rId504"/>
    <p:sldId id="14950" r:id="rId505"/>
    <p:sldId id="14951" r:id="rId506"/>
    <p:sldId id="14952" r:id="rId507"/>
    <p:sldId id="14953" r:id="rId508"/>
    <p:sldId id="14954" r:id="rId509"/>
    <p:sldId id="14955" r:id="rId510"/>
    <p:sldId id="14956" r:id="rId511"/>
    <p:sldId id="14957" r:id="rId512"/>
    <p:sldId id="14958" r:id="rId513"/>
    <p:sldId id="14959" r:id="rId514"/>
    <p:sldId id="14960" r:id="rId515"/>
    <p:sldId id="14961" r:id="rId516"/>
    <p:sldId id="14962" r:id="rId517"/>
    <p:sldId id="14963" r:id="rId518"/>
    <p:sldId id="14964" r:id="rId519"/>
    <p:sldId id="14965" r:id="rId520"/>
    <p:sldId id="14966" r:id="rId521"/>
    <p:sldId id="14967" r:id="rId522"/>
    <p:sldId id="14968" r:id="rId523"/>
    <p:sldId id="14969" r:id="rId524"/>
    <p:sldId id="14970" r:id="rId525"/>
    <p:sldId id="14971" r:id="rId526"/>
    <p:sldId id="14972" r:id="rId527"/>
    <p:sldId id="14973" r:id="rId528"/>
    <p:sldId id="14974" r:id="rId529"/>
    <p:sldId id="14975" r:id="rId530"/>
    <p:sldId id="14976" r:id="rId531"/>
    <p:sldId id="14977" r:id="rId532"/>
    <p:sldId id="14978" r:id="rId533"/>
    <p:sldId id="14979" r:id="rId534"/>
    <p:sldId id="14980" r:id="rId535"/>
    <p:sldId id="14981" r:id="rId536"/>
    <p:sldId id="14982" r:id="rId537"/>
    <p:sldId id="14983" r:id="rId538"/>
    <p:sldId id="14984" r:id="rId539"/>
    <p:sldId id="14985" r:id="rId540"/>
    <p:sldId id="14986" r:id="rId541"/>
    <p:sldId id="14987" r:id="rId542"/>
    <p:sldId id="14988" r:id="rId543"/>
    <p:sldId id="14989" r:id="rId544"/>
    <p:sldId id="14990" r:id="rId545"/>
    <p:sldId id="14991" r:id="rId546"/>
    <p:sldId id="14992" r:id="rId547"/>
    <p:sldId id="14993" r:id="rId548"/>
    <p:sldId id="14994" r:id="rId549"/>
    <p:sldId id="14995" r:id="rId550"/>
    <p:sldId id="14996" r:id="rId551"/>
    <p:sldId id="14997" r:id="rId552"/>
    <p:sldId id="14998" r:id="rId553"/>
    <p:sldId id="14999" r:id="rId554"/>
    <p:sldId id="15000" r:id="rId555"/>
    <p:sldId id="15001" r:id="rId556"/>
    <p:sldId id="15002" r:id="rId557"/>
    <p:sldId id="15003" r:id="rId558"/>
    <p:sldId id="15004" r:id="rId559"/>
    <p:sldId id="15005" r:id="rId560"/>
    <p:sldId id="15006" r:id="rId561"/>
    <p:sldId id="15007" r:id="rId562"/>
    <p:sldId id="15008" r:id="rId563"/>
    <p:sldId id="15009" r:id="rId564"/>
    <p:sldId id="15010" r:id="rId565"/>
    <p:sldId id="15011" r:id="rId566"/>
    <p:sldId id="15012" r:id="rId567"/>
    <p:sldId id="15013" r:id="rId568"/>
    <p:sldId id="15014" r:id="rId569"/>
    <p:sldId id="15015" r:id="rId570"/>
    <p:sldId id="15016" r:id="rId571"/>
    <p:sldId id="15017" r:id="rId572"/>
    <p:sldId id="15018" r:id="rId573"/>
    <p:sldId id="15019" r:id="rId574"/>
    <p:sldId id="15020" r:id="rId575"/>
    <p:sldId id="15021" r:id="rId576"/>
    <p:sldId id="15022" r:id="rId577"/>
    <p:sldId id="15023" r:id="rId578"/>
    <p:sldId id="15024" r:id="rId579"/>
    <p:sldId id="15025" r:id="rId580"/>
    <p:sldId id="15026" r:id="rId581"/>
    <p:sldId id="15027" r:id="rId582"/>
    <p:sldId id="15028" r:id="rId583"/>
    <p:sldId id="15029" r:id="rId584"/>
    <p:sldId id="15030" r:id="rId585"/>
    <p:sldId id="15031" r:id="rId586"/>
    <p:sldId id="15032" r:id="rId587"/>
    <p:sldId id="15033" r:id="rId588"/>
    <p:sldId id="15034" r:id="rId589"/>
    <p:sldId id="15035" r:id="rId590"/>
    <p:sldId id="15036" r:id="rId591"/>
    <p:sldId id="15037" r:id="rId592"/>
    <p:sldId id="15038" r:id="rId593"/>
    <p:sldId id="15039" r:id="rId594"/>
    <p:sldId id="15040" r:id="rId595"/>
    <p:sldId id="15041" r:id="rId596"/>
    <p:sldId id="15042" r:id="rId597"/>
    <p:sldId id="15043" r:id="rId598"/>
    <p:sldId id="15044" r:id="rId599"/>
    <p:sldId id="15045" r:id="rId600"/>
    <p:sldId id="15046" r:id="rId601"/>
    <p:sldId id="15047" r:id="rId602"/>
    <p:sldId id="15048" r:id="rId603"/>
    <p:sldId id="15049" r:id="rId604"/>
    <p:sldId id="15050" r:id="rId605"/>
    <p:sldId id="15051" r:id="rId606"/>
    <p:sldId id="15052" r:id="rId607"/>
    <p:sldId id="15053" r:id="rId608"/>
    <p:sldId id="15054" r:id="rId609"/>
    <p:sldId id="15055" r:id="rId610"/>
    <p:sldId id="15056" r:id="rId611"/>
    <p:sldId id="15057" r:id="rId612"/>
    <p:sldId id="15058" r:id="rId613"/>
    <p:sldId id="15059" r:id="rId614"/>
    <p:sldId id="15060" r:id="rId615"/>
    <p:sldId id="15061" r:id="rId616"/>
    <p:sldId id="15062" r:id="rId617"/>
    <p:sldId id="15063" r:id="rId618"/>
    <p:sldId id="15064" r:id="rId619"/>
    <p:sldId id="15065" r:id="rId620"/>
    <p:sldId id="15066" r:id="rId621"/>
    <p:sldId id="15067" r:id="rId622"/>
    <p:sldId id="15068" r:id="rId623"/>
    <p:sldId id="15069" r:id="rId624"/>
    <p:sldId id="15070" r:id="rId625"/>
    <p:sldId id="15071" r:id="rId626"/>
    <p:sldId id="15072" r:id="rId627"/>
    <p:sldId id="15073" r:id="rId628"/>
    <p:sldId id="15074" r:id="rId629"/>
    <p:sldId id="15075" r:id="rId630"/>
    <p:sldId id="15076" r:id="rId631"/>
    <p:sldId id="15077" r:id="rId632"/>
    <p:sldId id="15078" r:id="rId633"/>
    <p:sldId id="15079" r:id="rId634"/>
    <p:sldId id="15080" r:id="rId635"/>
    <p:sldId id="15081" r:id="rId636"/>
    <p:sldId id="15082" r:id="rId637"/>
    <p:sldId id="15083" r:id="rId638"/>
    <p:sldId id="15084" r:id="rId639"/>
    <p:sldId id="15085" r:id="rId640"/>
    <p:sldId id="15086" r:id="rId641"/>
    <p:sldId id="15087" r:id="rId642"/>
    <p:sldId id="15088" r:id="rId643"/>
    <p:sldId id="15089" r:id="rId644"/>
    <p:sldId id="15090" r:id="rId645"/>
    <p:sldId id="15091" r:id="rId646"/>
    <p:sldId id="15092" r:id="rId647"/>
    <p:sldId id="15093" r:id="rId648"/>
    <p:sldId id="15094" r:id="rId649"/>
    <p:sldId id="15095" r:id="rId650"/>
    <p:sldId id="15096" r:id="rId651"/>
    <p:sldId id="15097" r:id="rId652"/>
    <p:sldId id="15098" r:id="rId653"/>
    <p:sldId id="15099" r:id="rId654"/>
    <p:sldId id="15100" r:id="rId655"/>
    <p:sldId id="15101" r:id="rId656"/>
    <p:sldId id="15102" r:id="rId657"/>
    <p:sldId id="15103" r:id="rId658"/>
    <p:sldId id="15104" r:id="rId659"/>
    <p:sldId id="15105" r:id="rId660"/>
    <p:sldId id="15106" r:id="rId661"/>
    <p:sldId id="15107" r:id="rId662"/>
    <p:sldId id="15108" r:id="rId663"/>
    <p:sldId id="15109" r:id="rId664"/>
    <p:sldId id="15110" r:id="rId665"/>
    <p:sldId id="15111" r:id="rId666"/>
    <p:sldId id="15112" r:id="rId667"/>
    <p:sldId id="15113" r:id="rId668"/>
    <p:sldId id="15114" r:id="rId669"/>
    <p:sldId id="15115" r:id="rId670"/>
    <p:sldId id="15116" r:id="rId671"/>
    <p:sldId id="15117" r:id="rId672"/>
    <p:sldId id="15118" r:id="rId673"/>
    <p:sldId id="15119" r:id="rId674"/>
    <p:sldId id="15120" r:id="rId675"/>
    <p:sldId id="15121" r:id="rId676"/>
    <p:sldId id="15122" r:id="rId677"/>
    <p:sldId id="15123" r:id="rId678"/>
    <p:sldId id="15124" r:id="rId679"/>
    <p:sldId id="15125" r:id="rId680"/>
    <p:sldId id="15126" r:id="rId681"/>
    <p:sldId id="15127" r:id="rId682"/>
    <p:sldId id="15128" r:id="rId683"/>
    <p:sldId id="15129" r:id="rId684"/>
    <p:sldId id="15130" r:id="rId685"/>
    <p:sldId id="15131" r:id="rId686"/>
    <p:sldId id="15132" r:id="rId687"/>
    <p:sldId id="15133" r:id="rId688"/>
    <p:sldId id="15134" r:id="rId689"/>
    <p:sldId id="15135" r:id="rId690"/>
    <p:sldId id="15136" r:id="rId691"/>
    <p:sldId id="15137" r:id="rId692"/>
    <p:sldId id="15138" r:id="rId693"/>
    <p:sldId id="15139" r:id="rId694"/>
    <p:sldId id="15140" r:id="rId695"/>
    <p:sldId id="15141" r:id="rId696"/>
    <p:sldId id="15142" r:id="rId697"/>
    <p:sldId id="15143" r:id="rId698"/>
    <p:sldId id="15144" r:id="rId699"/>
    <p:sldId id="15145" r:id="rId700"/>
    <p:sldId id="15146" r:id="rId701"/>
    <p:sldId id="15147" r:id="rId702"/>
    <p:sldId id="15148" r:id="rId703"/>
    <p:sldId id="15149" r:id="rId704"/>
    <p:sldId id="15150" r:id="rId705"/>
    <p:sldId id="15151" r:id="rId706"/>
    <p:sldId id="15152" r:id="rId707"/>
    <p:sldId id="15153" r:id="rId708"/>
    <p:sldId id="15154" r:id="rId709"/>
    <p:sldId id="15155" r:id="rId710"/>
    <p:sldId id="15156" r:id="rId711"/>
    <p:sldId id="15157" r:id="rId712"/>
    <p:sldId id="15158" r:id="rId713"/>
    <p:sldId id="15159" r:id="rId714"/>
    <p:sldId id="15160" r:id="rId715"/>
    <p:sldId id="15161" r:id="rId716"/>
    <p:sldId id="15162" r:id="rId717"/>
    <p:sldId id="15163" r:id="rId718"/>
    <p:sldId id="15164" r:id="rId719"/>
    <p:sldId id="15165" r:id="rId720"/>
    <p:sldId id="15166" r:id="rId721"/>
    <p:sldId id="15167" r:id="rId722"/>
    <p:sldId id="15168" r:id="rId723"/>
    <p:sldId id="15169" r:id="rId724"/>
    <p:sldId id="15170" r:id="rId725"/>
    <p:sldId id="15171" r:id="rId726"/>
    <p:sldId id="15172" r:id="rId727"/>
    <p:sldId id="15173" r:id="rId728"/>
    <p:sldId id="15174" r:id="rId729"/>
    <p:sldId id="15175" r:id="rId730"/>
    <p:sldId id="15176" r:id="rId731"/>
    <p:sldId id="15177" r:id="rId732"/>
    <p:sldId id="15178" r:id="rId733"/>
    <p:sldId id="15179" r:id="rId734"/>
    <p:sldId id="15180" r:id="rId735"/>
    <p:sldId id="15181" r:id="rId736"/>
    <p:sldId id="15182" r:id="rId737"/>
    <p:sldId id="15183" r:id="rId738"/>
    <p:sldId id="15184" r:id="rId739"/>
    <p:sldId id="15185" r:id="rId740"/>
    <p:sldId id="15186" r:id="rId741"/>
    <p:sldId id="15187" r:id="rId742"/>
    <p:sldId id="15188" r:id="rId743"/>
    <p:sldId id="15189" r:id="rId744"/>
    <p:sldId id="15190" r:id="rId745"/>
    <p:sldId id="15191" r:id="rId746"/>
    <p:sldId id="15192" r:id="rId747"/>
    <p:sldId id="15193" r:id="rId748"/>
    <p:sldId id="15194" r:id="rId749"/>
    <p:sldId id="15195" r:id="rId750"/>
    <p:sldId id="15196" r:id="rId751"/>
    <p:sldId id="15197" r:id="rId752"/>
    <p:sldId id="15198" r:id="rId753"/>
    <p:sldId id="15199" r:id="rId754"/>
    <p:sldId id="15200" r:id="rId755"/>
    <p:sldId id="15201" r:id="rId756"/>
    <p:sldId id="15202" r:id="rId757"/>
    <p:sldId id="15203" r:id="rId758"/>
    <p:sldId id="15204" r:id="rId759"/>
    <p:sldId id="15205" r:id="rId760"/>
    <p:sldId id="15206" r:id="rId761"/>
    <p:sldId id="15207" r:id="rId762"/>
    <p:sldId id="15208" r:id="rId763"/>
    <p:sldId id="15209" r:id="rId764"/>
    <p:sldId id="15210" r:id="rId765"/>
    <p:sldId id="15211" r:id="rId766"/>
    <p:sldId id="15212" r:id="rId767"/>
    <p:sldId id="15213" r:id="rId768"/>
    <p:sldId id="15214" r:id="rId769"/>
    <p:sldId id="15215" r:id="rId770"/>
    <p:sldId id="15216" r:id="rId771"/>
    <p:sldId id="15217" r:id="rId772"/>
    <p:sldId id="15218" r:id="rId773"/>
    <p:sldId id="15219" r:id="rId774"/>
    <p:sldId id="15220" r:id="rId775"/>
    <p:sldId id="15221" r:id="rId776"/>
    <p:sldId id="15222" r:id="rId777"/>
    <p:sldId id="15223" r:id="rId778"/>
    <p:sldId id="15224" r:id="rId779"/>
    <p:sldId id="15225" r:id="rId780"/>
    <p:sldId id="15226" r:id="rId781"/>
    <p:sldId id="15227" r:id="rId782"/>
    <p:sldId id="15228" r:id="rId783"/>
    <p:sldId id="15229" r:id="rId784"/>
    <p:sldId id="15230" r:id="rId785"/>
    <p:sldId id="15231" r:id="rId786"/>
    <p:sldId id="15232" r:id="rId787"/>
    <p:sldId id="15233" r:id="rId788"/>
    <p:sldId id="15234" r:id="rId789"/>
    <p:sldId id="15235" r:id="rId790"/>
    <p:sldId id="15236" r:id="rId791"/>
    <p:sldId id="15237" r:id="rId792"/>
    <p:sldId id="15238" r:id="rId793"/>
    <p:sldId id="15239" r:id="rId794"/>
    <p:sldId id="15240" r:id="rId795"/>
    <p:sldId id="15241" r:id="rId796"/>
    <p:sldId id="15242" r:id="rId797"/>
    <p:sldId id="15243" r:id="rId798"/>
    <p:sldId id="15244" r:id="rId799"/>
    <p:sldId id="15245" r:id="rId800"/>
    <p:sldId id="15246" r:id="rId801"/>
    <p:sldId id="15247" r:id="rId802"/>
    <p:sldId id="15248" r:id="rId803"/>
    <p:sldId id="15249" r:id="rId804"/>
    <p:sldId id="15250" r:id="rId805"/>
    <p:sldId id="15251" r:id="rId806"/>
    <p:sldId id="15252" r:id="rId807"/>
    <p:sldId id="15253" r:id="rId808"/>
    <p:sldId id="15254" r:id="rId809"/>
    <p:sldId id="15255" r:id="rId810"/>
    <p:sldId id="15256" r:id="rId811"/>
    <p:sldId id="15257" r:id="rId812"/>
    <p:sldId id="15258" r:id="rId813"/>
    <p:sldId id="15259" r:id="rId814"/>
    <p:sldId id="15260" r:id="rId815"/>
    <p:sldId id="15261" r:id="rId816"/>
    <p:sldId id="15262" r:id="rId817"/>
    <p:sldId id="15263" r:id="rId818"/>
    <p:sldId id="15264" r:id="rId819"/>
    <p:sldId id="15265" r:id="rId820"/>
    <p:sldId id="15266" r:id="rId821"/>
    <p:sldId id="15267" r:id="rId822"/>
    <p:sldId id="15268" r:id="rId823"/>
    <p:sldId id="15269" r:id="rId824"/>
    <p:sldId id="15270" r:id="rId825"/>
    <p:sldId id="15271" r:id="rId826"/>
    <p:sldId id="15272" r:id="rId827"/>
    <p:sldId id="15273" r:id="rId828"/>
    <p:sldId id="15274" r:id="rId829"/>
    <p:sldId id="15275" r:id="rId830"/>
    <p:sldId id="15276" r:id="rId831"/>
    <p:sldId id="15277" r:id="rId832"/>
    <p:sldId id="15278" r:id="rId833"/>
    <p:sldId id="15279" r:id="rId834"/>
    <p:sldId id="15280" r:id="rId835"/>
    <p:sldId id="15281" r:id="rId836"/>
    <p:sldId id="15282" r:id="rId837"/>
    <p:sldId id="15283" r:id="rId838"/>
    <p:sldId id="15284" r:id="rId839"/>
    <p:sldId id="15285" r:id="rId840"/>
    <p:sldId id="15286" r:id="rId841"/>
    <p:sldId id="15287" r:id="rId842"/>
    <p:sldId id="15288" r:id="rId843"/>
    <p:sldId id="15289" r:id="rId844"/>
    <p:sldId id="15290" r:id="rId845"/>
    <p:sldId id="15291" r:id="rId846"/>
    <p:sldId id="15292" r:id="rId847"/>
    <p:sldId id="15293" r:id="rId848"/>
    <p:sldId id="15294" r:id="rId849"/>
    <p:sldId id="15295" r:id="rId850"/>
    <p:sldId id="15296" r:id="rId851"/>
    <p:sldId id="15297" r:id="rId852"/>
    <p:sldId id="15298" r:id="rId853"/>
    <p:sldId id="15299" r:id="rId854"/>
    <p:sldId id="15300" r:id="rId855"/>
    <p:sldId id="15301" r:id="rId856"/>
    <p:sldId id="15302" r:id="rId857"/>
    <p:sldId id="15303" r:id="rId858"/>
    <p:sldId id="15304" r:id="rId859"/>
    <p:sldId id="15305" r:id="rId860"/>
    <p:sldId id="15306" r:id="rId861"/>
    <p:sldId id="15307" r:id="rId862"/>
    <p:sldId id="15308" r:id="rId863"/>
    <p:sldId id="15309" r:id="rId864"/>
    <p:sldId id="15310" r:id="rId865"/>
    <p:sldId id="15311" r:id="rId866"/>
    <p:sldId id="15312" r:id="rId867"/>
    <p:sldId id="15313" r:id="rId868"/>
    <p:sldId id="15314" r:id="rId869"/>
    <p:sldId id="15315" r:id="rId870"/>
    <p:sldId id="15316" r:id="rId871"/>
    <p:sldId id="15317" r:id="rId872"/>
    <p:sldId id="15318" r:id="rId873"/>
    <p:sldId id="15319" r:id="rId874"/>
    <p:sldId id="15320" r:id="rId875"/>
    <p:sldId id="15321" r:id="rId876"/>
    <p:sldId id="15322" r:id="rId877"/>
    <p:sldId id="15323" r:id="rId878"/>
    <p:sldId id="15324" r:id="rId879"/>
    <p:sldId id="15325" r:id="rId880"/>
    <p:sldId id="15326" r:id="rId881"/>
    <p:sldId id="15327" r:id="rId882"/>
    <p:sldId id="15328" r:id="rId883"/>
    <p:sldId id="15329" r:id="rId884"/>
    <p:sldId id="15330" r:id="rId885"/>
    <p:sldId id="15331" r:id="rId886"/>
    <p:sldId id="15332" r:id="rId887"/>
    <p:sldId id="15333" r:id="rId888"/>
    <p:sldId id="15334" r:id="rId889"/>
    <p:sldId id="15335" r:id="rId890"/>
    <p:sldId id="15336" r:id="rId891"/>
    <p:sldId id="15337" r:id="rId892"/>
    <p:sldId id="15338" r:id="rId893"/>
    <p:sldId id="15339" r:id="rId894"/>
    <p:sldId id="15340" r:id="rId895"/>
    <p:sldId id="15341" r:id="rId896"/>
    <p:sldId id="15342" r:id="rId897"/>
    <p:sldId id="15343" r:id="rId898"/>
    <p:sldId id="15344" r:id="rId899"/>
    <p:sldId id="15345" r:id="rId900"/>
    <p:sldId id="15346" r:id="rId901"/>
    <p:sldId id="15347" r:id="rId902"/>
    <p:sldId id="15348" r:id="rId903"/>
    <p:sldId id="15349" r:id="rId904"/>
    <p:sldId id="15350" r:id="rId905"/>
    <p:sldId id="15351" r:id="rId906"/>
    <p:sldId id="15352" r:id="rId907"/>
    <p:sldId id="15353" r:id="rId908"/>
    <p:sldId id="15354" r:id="rId909"/>
    <p:sldId id="15355" r:id="rId910"/>
    <p:sldId id="15356" r:id="rId911"/>
    <p:sldId id="15357" r:id="rId912"/>
    <p:sldId id="15358" r:id="rId913"/>
    <p:sldId id="15359" r:id="rId914"/>
    <p:sldId id="15360" r:id="rId915"/>
    <p:sldId id="15361" r:id="rId916"/>
    <p:sldId id="15362" r:id="rId917"/>
    <p:sldId id="15363" r:id="rId918"/>
    <p:sldId id="15364" r:id="rId919"/>
    <p:sldId id="15365" r:id="rId920"/>
    <p:sldId id="15366" r:id="rId921"/>
    <p:sldId id="15367" r:id="rId922"/>
    <p:sldId id="15368" r:id="rId923"/>
    <p:sldId id="15369" r:id="rId924"/>
    <p:sldId id="15370" r:id="rId925"/>
    <p:sldId id="15371" r:id="rId926"/>
    <p:sldId id="15372" r:id="rId927"/>
    <p:sldId id="15373" r:id="rId928"/>
    <p:sldId id="15374" r:id="rId929"/>
    <p:sldId id="15375" r:id="rId930"/>
    <p:sldId id="15376" r:id="rId931"/>
    <p:sldId id="15377" r:id="rId932"/>
    <p:sldId id="15378" r:id="rId933"/>
    <p:sldId id="15379" r:id="rId934"/>
    <p:sldId id="15380" r:id="rId935"/>
    <p:sldId id="15381" r:id="rId936"/>
    <p:sldId id="15382" r:id="rId937"/>
    <p:sldId id="15383" r:id="rId938"/>
    <p:sldId id="15384" r:id="rId939"/>
    <p:sldId id="15385" r:id="rId940"/>
    <p:sldId id="15386" r:id="rId941"/>
    <p:sldId id="15387" r:id="rId942"/>
    <p:sldId id="15388" r:id="rId943"/>
    <p:sldId id="15389" r:id="rId944"/>
    <p:sldId id="15390" r:id="rId945"/>
    <p:sldId id="15391" r:id="rId946"/>
    <p:sldId id="15392" r:id="rId947"/>
    <p:sldId id="15393" r:id="rId948"/>
    <p:sldId id="15394" r:id="rId949"/>
    <p:sldId id="15395" r:id="rId950"/>
    <p:sldId id="15396" r:id="rId951"/>
    <p:sldId id="15397" r:id="rId952"/>
    <p:sldId id="15398" r:id="rId953"/>
    <p:sldId id="15399" r:id="rId954"/>
    <p:sldId id="15400" r:id="rId955"/>
    <p:sldId id="15401" r:id="rId956"/>
    <p:sldId id="15402" r:id="rId957"/>
    <p:sldId id="15403" r:id="rId958"/>
    <p:sldId id="15404" r:id="rId959"/>
    <p:sldId id="15405" r:id="rId960"/>
    <p:sldId id="15406" r:id="rId961"/>
    <p:sldId id="15407" r:id="rId962"/>
    <p:sldId id="15408" r:id="rId963"/>
    <p:sldId id="15409" r:id="rId964"/>
    <p:sldId id="15410" r:id="rId965"/>
    <p:sldId id="15411" r:id="rId966"/>
    <p:sldId id="15412" r:id="rId967"/>
    <p:sldId id="15413" r:id="rId968"/>
    <p:sldId id="15414" r:id="rId969"/>
    <p:sldId id="15415" r:id="rId970"/>
    <p:sldId id="15416" r:id="rId971"/>
    <p:sldId id="15417" r:id="rId972"/>
    <p:sldId id="15418" r:id="rId973"/>
    <p:sldId id="15419" r:id="rId974"/>
    <p:sldId id="15420" r:id="rId975"/>
    <p:sldId id="15421" r:id="rId976"/>
    <p:sldId id="15422" r:id="rId977"/>
    <p:sldId id="15423" r:id="rId978"/>
    <p:sldId id="15424" r:id="rId979"/>
    <p:sldId id="15425" r:id="rId980"/>
    <p:sldId id="15426" r:id="rId981"/>
    <p:sldId id="15427" r:id="rId982"/>
    <p:sldId id="15428" r:id="rId983"/>
    <p:sldId id="15429" r:id="rId984"/>
    <p:sldId id="15430" r:id="rId985"/>
    <p:sldId id="15431" r:id="rId986"/>
    <p:sldId id="15432" r:id="rId987"/>
    <p:sldId id="15433" r:id="rId988"/>
    <p:sldId id="15434" r:id="rId989"/>
    <p:sldId id="15435" r:id="rId990"/>
    <p:sldId id="15436" r:id="rId991"/>
    <p:sldId id="15437" r:id="rId992"/>
    <p:sldId id="15438" r:id="rId993"/>
    <p:sldId id="15439" r:id="rId994"/>
    <p:sldId id="15440" r:id="rId995"/>
    <p:sldId id="15441" r:id="rId996"/>
    <p:sldId id="15442" r:id="rId997"/>
    <p:sldId id="15443" r:id="rId998"/>
    <p:sldId id="15444" r:id="rId999"/>
    <p:sldId id="15445" r:id="rId1000"/>
    <p:sldId id="15446" r:id="rId1001"/>
    <p:sldId id="15447" r:id="rId1002"/>
    <p:sldId id="15448" r:id="rId1003"/>
    <p:sldId id="15449" r:id="rId1004"/>
    <p:sldId id="15450" r:id="rId1005"/>
    <p:sldId id="15451" r:id="rId1006"/>
    <p:sldId id="15452" r:id="rId1007"/>
    <p:sldId id="15453" r:id="rId1008"/>
    <p:sldId id="15454" r:id="rId1009"/>
    <p:sldId id="15455" r:id="rId1010"/>
    <p:sldId id="15456" r:id="rId1011"/>
    <p:sldId id="15457" r:id="rId1012"/>
    <p:sldId id="15458" r:id="rId1013"/>
    <p:sldId id="15459" r:id="rId1014"/>
    <p:sldId id="15460" r:id="rId1015"/>
    <p:sldId id="15461" r:id="rId1016"/>
    <p:sldId id="15462" r:id="rId1017"/>
    <p:sldId id="15463" r:id="rId1018"/>
    <p:sldId id="15464" r:id="rId1019"/>
    <p:sldId id="15465" r:id="rId1020"/>
    <p:sldId id="15466" r:id="rId1021"/>
    <p:sldId id="15467" r:id="rId1022"/>
    <p:sldId id="15468" r:id="rId1023"/>
    <p:sldId id="15469" r:id="rId1024"/>
    <p:sldId id="15470" r:id="rId1025"/>
    <p:sldId id="15471" r:id="rId1026"/>
    <p:sldId id="15472" r:id="rId1027"/>
    <p:sldId id="15473" r:id="rId1028"/>
    <p:sldId id="15474" r:id="rId1029"/>
    <p:sldId id="15475" r:id="rId1030"/>
    <p:sldId id="15476" r:id="rId1031"/>
    <p:sldId id="15477" r:id="rId1032"/>
    <p:sldId id="15478" r:id="rId1033"/>
    <p:sldId id="15479" r:id="rId1034"/>
    <p:sldId id="15480" r:id="rId1035"/>
    <p:sldId id="15481" r:id="rId1036"/>
    <p:sldId id="15482" r:id="rId1037"/>
    <p:sldId id="15483" r:id="rId1038"/>
    <p:sldId id="15484" r:id="rId1039"/>
    <p:sldId id="15485" r:id="rId1040"/>
    <p:sldId id="15486" r:id="rId1041"/>
    <p:sldId id="15487" r:id="rId1042"/>
    <p:sldId id="15488" r:id="rId1043"/>
    <p:sldId id="15489" r:id="rId1044"/>
    <p:sldId id="15490" r:id="rId1045"/>
    <p:sldId id="15491" r:id="rId1046"/>
    <p:sldId id="15492" r:id="rId1047"/>
    <p:sldId id="15493" r:id="rId1048"/>
    <p:sldId id="15494" r:id="rId1049"/>
    <p:sldId id="15495" r:id="rId1050"/>
    <p:sldId id="15496" r:id="rId1051"/>
    <p:sldId id="15497" r:id="rId1052"/>
    <p:sldId id="15498" r:id="rId1053"/>
    <p:sldId id="15499" r:id="rId1054"/>
    <p:sldId id="15500" r:id="rId1055"/>
    <p:sldId id="15501" r:id="rId1056"/>
    <p:sldId id="15502" r:id="rId1057"/>
    <p:sldId id="15503" r:id="rId1058"/>
    <p:sldId id="15504" r:id="rId1059"/>
    <p:sldId id="15505" r:id="rId1060"/>
    <p:sldId id="15506" r:id="rId1061"/>
    <p:sldId id="15507" r:id="rId1062"/>
    <p:sldId id="15508" r:id="rId1063"/>
    <p:sldId id="15509" r:id="rId1064"/>
    <p:sldId id="15510" r:id="rId1065"/>
    <p:sldId id="15511" r:id="rId1066"/>
    <p:sldId id="15512" r:id="rId1067"/>
    <p:sldId id="15513" r:id="rId1068"/>
    <p:sldId id="15514" r:id="rId1069"/>
    <p:sldId id="15515" r:id="rId1070"/>
    <p:sldId id="15516" r:id="rId1071"/>
    <p:sldId id="15517" r:id="rId1072"/>
    <p:sldId id="15518" r:id="rId1073"/>
    <p:sldId id="15519" r:id="rId1074"/>
    <p:sldId id="15520" r:id="rId1075"/>
    <p:sldId id="15521" r:id="rId1076"/>
    <p:sldId id="15522" r:id="rId1077"/>
    <p:sldId id="15523" r:id="rId1078"/>
    <p:sldId id="15524" r:id="rId1079"/>
    <p:sldId id="15525" r:id="rId1080"/>
    <p:sldId id="15526" r:id="rId1081"/>
    <p:sldId id="15527" r:id="rId1082"/>
    <p:sldId id="15528" r:id="rId1083"/>
    <p:sldId id="15529" r:id="rId1084"/>
    <p:sldId id="15530" r:id="rId1085"/>
    <p:sldId id="15531" r:id="rId1086"/>
    <p:sldId id="15532" r:id="rId1087"/>
    <p:sldId id="15533" r:id="rId1088"/>
    <p:sldId id="15534" r:id="rId1089"/>
    <p:sldId id="15535" r:id="rId1090"/>
    <p:sldId id="15536" r:id="rId1091"/>
    <p:sldId id="15537" r:id="rId1092"/>
    <p:sldId id="15538" r:id="rId1093"/>
    <p:sldId id="15539" r:id="rId1094"/>
    <p:sldId id="15540" r:id="rId1095"/>
    <p:sldId id="15541" r:id="rId1096"/>
    <p:sldId id="15542" r:id="rId1097"/>
    <p:sldId id="15543" r:id="rId1098"/>
    <p:sldId id="15544" r:id="rId1099"/>
    <p:sldId id="15545" r:id="rId1100"/>
    <p:sldId id="15546" r:id="rId1101"/>
    <p:sldId id="15547" r:id="rId1102"/>
    <p:sldId id="15548" r:id="rId1103"/>
    <p:sldId id="15549" r:id="rId1104"/>
    <p:sldId id="15550" r:id="rId1105"/>
    <p:sldId id="15551" r:id="rId1106"/>
    <p:sldId id="15552" r:id="rId1107"/>
    <p:sldId id="15553" r:id="rId1108"/>
    <p:sldId id="15554" r:id="rId1109"/>
    <p:sldId id="15555" r:id="rId1110"/>
    <p:sldId id="15556" r:id="rId1111"/>
    <p:sldId id="15557" r:id="rId1112"/>
    <p:sldId id="15558" r:id="rId1113"/>
    <p:sldId id="15559" r:id="rId1114"/>
    <p:sldId id="15560" r:id="rId1115"/>
    <p:sldId id="15561" r:id="rId1116"/>
    <p:sldId id="15562" r:id="rId1117"/>
    <p:sldId id="15563" r:id="rId1118"/>
    <p:sldId id="15564" r:id="rId1119"/>
    <p:sldId id="15565" r:id="rId1120"/>
    <p:sldId id="15566" r:id="rId1121"/>
    <p:sldId id="15567" r:id="rId1122"/>
    <p:sldId id="15568" r:id="rId1123"/>
    <p:sldId id="15569" r:id="rId1124"/>
    <p:sldId id="15570" r:id="rId1125"/>
    <p:sldId id="15571" r:id="rId1126"/>
    <p:sldId id="15572" r:id="rId1127"/>
    <p:sldId id="15573" r:id="rId1128"/>
    <p:sldId id="15574" r:id="rId1129"/>
    <p:sldId id="15575" r:id="rId1130"/>
    <p:sldId id="15576" r:id="rId1131"/>
    <p:sldId id="15577" r:id="rId1132"/>
    <p:sldId id="15578" r:id="rId1133"/>
    <p:sldId id="15579" r:id="rId1134"/>
    <p:sldId id="15580" r:id="rId1135"/>
    <p:sldId id="15581" r:id="rId1136"/>
    <p:sldId id="15582" r:id="rId1137"/>
    <p:sldId id="15583" r:id="rId1138"/>
    <p:sldId id="15584" r:id="rId1139"/>
    <p:sldId id="15585" r:id="rId1140"/>
    <p:sldId id="15586" r:id="rId1141"/>
    <p:sldId id="15587" r:id="rId1142"/>
    <p:sldId id="15588" r:id="rId1143"/>
    <p:sldId id="15589" r:id="rId1144"/>
    <p:sldId id="15590" r:id="rId1145"/>
    <p:sldId id="15591" r:id="rId1146"/>
    <p:sldId id="15592" r:id="rId1147"/>
    <p:sldId id="15593" r:id="rId1148"/>
    <p:sldId id="15594" r:id="rId1149"/>
    <p:sldId id="15595" r:id="rId1150"/>
    <p:sldId id="15596" r:id="rId1151"/>
    <p:sldId id="15597" r:id="rId1152"/>
    <p:sldId id="15598" r:id="rId1153"/>
    <p:sldId id="15599" r:id="rId1154"/>
    <p:sldId id="15600" r:id="rId1155"/>
    <p:sldId id="15601" r:id="rId1156"/>
    <p:sldId id="15602" r:id="rId1157"/>
    <p:sldId id="15603" r:id="rId1158"/>
    <p:sldId id="15604" r:id="rId1159"/>
    <p:sldId id="15605" r:id="rId1160"/>
    <p:sldId id="15606" r:id="rId1161"/>
    <p:sldId id="15607" r:id="rId1162"/>
    <p:sldId id="15608" r:id="rId1163"/>
    <p:sldId id="15609" r:id="rId1164"/>
    <p:sldId id="15610" r:id="rId1165"/>
    <p:sldId id="15611" r:id="rId1166"/>
    <p:sldId id="15612" r:id="rId1167"/>
    <p:sldId id="15613" r:id="rId1168"/>
    <p:sldId id="15614" r:id="rId1169"/>
    <p:sldId id="15615" r:id="rId1170"/>
    <p:sldId id="15616" r:id="rId1171"/>
    <p:sldId id="15617" r:id="rId1172"/>
    <p:sldId id="15618" r:id="rId1173"/>
    <p:sldId id="15619" r:id="rId1174"/>
    <p:sldId id="15620" r:id="rId1175"/>
    <p:sldId id="15621" r:id="rId1176"/>
    <p:sldId id="15622" r:id="rId1177"/>
    <p:sldId id="15623" r:id="rId1178"/>
    <p:sldId id="15624" r:id="rId1179"/>
    <p:sldId id="15625" r:id="rId1180"/>
    <p:sldId id="15626" r:id="rId1181"/>
    <p:sldId id="15627" r:id="rId1182"/>
    <p:sldId id="15628" r:id="rId1183"/>
    <p:sldId id="15629" r:id="rId1184"/>
    <p:sldId id="15630" r:id="rId1185"/>
    <p:sldId id="15631" r:id="rId1186"/>
    <p:sldId id="15632" r:id="rId1187"/>
    <p:sldId id="15633" r:id="rId1188"/>
    <p:sldId id="15634" r:id="rId1189"/>
    <p:sldId id="15635" r:id="rId1190"/>
    <p:sldId id="15636" r:id="rId1191"/>
    <p:sldId id="15637" r:id="rId1192"/>
    <p:sldId id="15638" r:id="rId1193"/>
    <p:sldId id="15639" r:id="rId1194"/>
    <p:sldId id="15640" r:id="rId1195"/>
    <p:sldId id="15641" r:id="rId1196"/>
    <p:sldId id="15642" r:id="rId1197"/>
    <p:sldId id="15643" r:id="rId1198"/>
    <p:sldId id="15644" r:id="rId1199"/>
    <p:sldId id="15645" r:id="rId1200"/>
    <p:sldId id="15646" r:id="rId1201"/>
    <p:sldId id="15647" r:id="rId1202"/>
    <p:sldId id="15648" r:id="rId1203"/>
    <p:sldId id="15649" r:id="rId1204"/>
    <p:sldId id="15650" r:id="rId1205"/>
    <p:sldId id="15651" r:id="rId1206"/>
    <p:sldId id="15652" r:id="rId1207"/>
    <p:sldId id="15653" r:id="rId1208"/>
    <p:sldId id="15654" r:id="rId1209"/>
    <p:sldId id="15655" r:id="rId1210"/>
    <p:sldId id="15656" r:id="rId1211"/>
    <p:sldId id="15657" r:id="rId1212"/>
    <p:sldId id="15658" r:id="rId1213"/>
    <p:sldId id="15659" r:id="rId1214"/>
    <p:sldId id="15660" r:id="rId1215"/>
    <p:sldId id="15661" r:id="rId1216"/>
    <p:sldId id="15662" r:id="rId1217"/>
    <p:sldId id="15663" r:id="rId1218"/>
    <p:sldId id="15664" r:id="rId1219"/>
    <p:sldId id="15665" r:id="rId1220"/>
    <p:sldId id="15666" r:id="rId1221"/>
    <p:sldId id="15667" r:id="rId1222"/>
    <p:sldId id="15668" r:id="rId1223"/>
    <p:sldId id="15669" r:id="rId1224"/>
    <p:sldId id="15670" r:id="rId1225"/>
    <p:sldId id="15671" r:id="rId1226"/>
    <p:sldId id="15672" r:id="rId1227"/>
    <p:sldId id="15673" r:id="rId1228"/>
    <p:sldId id="15674" r:id="rId1229"/>
    <p:sldId id="15675" r:id="rId1230"/>
    <p:sldId id="15676" r:id="rId1231"/>
    <p:sldId id="15677" r:id="rId1232"/>
    <p:sldId id="15678" r:id="rId1233"/>
    <p:sldId id="15679" r:id="rId1234"/>
    <p:sldId id="15680" r:id="rId1235"/>
    <p:sldId id="15681" r:id="rId1236"/>
    <p:sldId id="15682" r:id="rId1237"/>
    <p:sldId id="15683" r:id="rId1238"/>
    <p:sldId id="15684" r:id="rId1239"/>
    <p:sldId id="15685" r:id="rId1240"/>
    <p:sldId id="15686" r:id="rId1241"/>
    <p:sldId id="15687" r:id="rId1242"/>
    <p:sldId id="15688" r:id="rId1243"/>
    <p:sldId id="15689" r:id="rId1244"/>
    <p:sldId id="15690" r:id="rId1245"/>
    <p:sldId id="15691" r:id="rId1246"/>
    <p:sldId id="15692" r:id="rId1247"/>
    <p:sldId id="15693" r:id="rId1248"/>
    <p:sldId id="15694" r:id="rId1249"/>
    <p:sldId id="15695" r:id="rId1250"/>
    <p:sldId id="15696" r:id="rId1251"/>
    <p:sldId id="15697" r:id="rId1252"/>
    <p:sldId id="15698" r:id="rId1253"/>
    <p:sldId id="15699" r:id="rId1254"/>
    <p:sldId id="15700" r:id="rId1255"/>
    <p:sldId id="15701" r:id="rId1256"/>
    <p:sldId id="15702" r:id="rId1257"/>
    <p:sldId id="15703" r:id="rId1258"/>
    <p:sldId id="15704" r:id="rId1259"/>
    <p:sldId id="15705" r:id="rId1260"/>
    <p:sldId id="15706" r:id="rId1261"/>
    <p:sldId id="15707" r:id="rId1262"/>
    <p:sldId id="15708" r:id="rId1263"/>
    <p:sldId id="15709" r:id="rId1264"/>
    <p:sldId id="15710" r:id="rId1265"/>
    <p:sldId id="15711" r:id="rId1266"/>
    <p:sldId id="15712" r:id="rId1267"/>
    <p:sldId id="15713" r:id="rId1268"/>
    <p:sldId id="15714" r:id="rId1269"/>
    <p:sldId id="15715" r:id="rId1270"/>
    <p:sldId id="15716" r:id="rId1271"/>
    <p:sldId id="15717" r:id="rId1272"/>
    <p:sldId id="15718" r:id="rId1273"/>
    <p:sldId id="15719" r:id="rId1274"/>
    <p:sldId id="15720" r:id="rId1275"/>
    <p:sldId id="15721" r:id="rId1276"/>
    <p:sldId id="15722" r:id="rId1277"/>
    <p:sldId id="15723" r:id="rId1278"/>
    <p:sldId id="15724" r:id="rId1279"/>
    <p:sldId id="15725" r:id="rId1280"/>
    <p:sldId id="15726" r:id="rId1281"/>
    <p:sldId id="15727" r:id="rId1282"/>
    <p:sldId id="15728" r:id="rId1283"/>
    <p:sldId id="15729" r:id="rId1284"/>
    <p:sldId id="15730" r:id="rId1285"/>
    <p:sldId id="15731" r:id="rId1286"/>
    <p:sldId id="15732" r:id="rId1287"/>
    <p:sldId id="15733" r:id="rId1288"/>
    <p:sldId id="15734" r:id="rId1289"/>
    <p:sldId id="15735" r:id="rId1290"/>
    <p:sldId id="15736" r:id="rId1291"/>
    <p:sldId id="15737" r:id="rId1292"/>
    <p:sldId id="15738" r:id="rId1293"/>
    <p:sldId id="15739" r:id="rId1294"/>
    <p:sldId id="15740" r:id="rId1295"/>
    <p:sldId id="15741" r:id="rId1296"/>
    <p:sldId id="15742" r:id="rId1297"/>
    <p:sldId id="15743" r:id="rId1298"/>
    <p:sldId id="15744" r:id="rId1299"/>
    <p:sldId id="15745" r:id="rId1300"/>
    <p:sldId id="15746" r:id="rId1301"/>
    <p:sldId id="15747" r:id="rId1302"/>
    <p:sldId id="15748" r:id="rId1303"/>
    <p:sldId id="15749" r:id="rId1304"/>
    <p:sldId id="15750" r:id="rId1305"/>
    <p:sldId id="15751" r:id="rId1306"/>
    <p:sldId id="15752" r:id="rId1307"/>
    <p:sldId id="15753" r:id="rId1308"/>
    <p:sldId id="15754" r:id="rId1309"/>
    <p:sldId id="15755" r:id="rId1310"/>
    <p:sldId id="15756" r:id="rId1311"/>
    <p:sldId id="15757" r:id="rId1312"/>
    <p:sldId id="15758" r:id="rId1313"/>
    <p:sldId id="15759" r:id="rId1314"/>
    <p:sldId id="15760" r:id="rId1315"/>
    <p:sldId id="15761" r:id="rId1316"/>
    <p:sldId id="15762" r:id="rId1317"/>
    <p:sldId id="15763" r:id="rId1318"/>
    <p:sldId id="15764" r:id="rId1319"/>
    <p:sldId id="15765" r:id="rId1320"/>
    <p:sldId id="15766" r:id="rId1321"/>
    <p:sldId id="15767" r:id="rId1322"/>
    <p:sldId id="15768" r:id="rId1323"/>
    <p:sldId id="15769" r:id="rId1324"/>
    <p:sldId id="15770" r:id="rId1325"/>
    <p:sldId id="15771" r:id="rId1326"/>
    <p:sldId id="15772" r:id="rId1327"/>
    <p:sldId id="15773" r:id="rId1328"/>
    <p:sldId id="15774" r:id="rId1329"/>
    <p:sldId id="15775" r:id="rId1330"/>
    <p:sldId id="15776" r:id="rId1331"/>
    <p:sldId id="15777" r:id="rId1332"/>
    <p:sldId id="15778" r:id="rId1333"/>
    <p:sldId id="15779" r:id="rId1334"/>
    <p:sldId id="15780" r:id="rId1335"/>
    <p:sldId id="15781" r:id="rId1336"/>
    <p:sldId id="15782" r:id="rId1337"/>
    <p:sldId id="15783" r:id="rId1338"/>
    <p:sldId id="15784" r:id="rId1339"/>
    <p:sldId id="15785" r:id="rId1340"/>
    <p:sldId id="15786" r:id="rId1341"/>
    <p:sldId id="15787" r:id="rId1342"/>
    <p:sldId id="15788" r:id="rId1343"/>
    <p:sldId id="15789" r:id="rId1344"/>
    <p:sldId id="15790" r:id="rId1345"/>
    <p:sldId id="15791" r:id="rId1346"/>
    <p:sldId id="15792" r:id="rId1347"/>
    <p:sldId id="15793" r:id="rId1348"/>
    <p:sldId id="15794" r:id="rId1349"/>
    <p:sldId id="15795" r:id="rId1350"/>
    <p:sldId id="15796" r:id="rId1351"/>
    <p:sldId id="15797" r:id="rId1352"/>
    <p:sldId id="15798" r:id="rId1353"/>
    <p:sldId id="15799" r:id="rId1354"/>
    <p:sldId id="15800" r:id="rId1355"/>
    <p:sldId id="15801" r:id="rId1356"/>
    <p:sldId id="15802" r:id="rId1357"/>
    <p:sldId id="15803" r:id="rId1358"/>
    <p:sldId id="15804" r:id="rId1359"/>
    <p:sldId id="15805" r:id="rId1360"/>
    <p:sldId id="15806" r:id="rId1361"/>
    <p:sldId id="15807" r:id="rId1362"/>
    <p:sldId id="15808" r:id="rId1363"/>
    <p:sldId id="15809" r:id="rId1364"/>
    <p:sldId id="15810" r:id="rId1365"/>
    <p:sldId id="15811" r:id="rId1366"/>
    <p:sldId id="15812" r:id="rId1367"/>
    <p:sldId id="15813" r:id="rId1368"/>
    <p:sldId id="15814" r:id="rId1369"/>
    <p:sldId id="15815" r:id="rId1370"/>
    <p:sldId id="15816" r:id="rId1371"/>
    <p:sldId id="15817" r:id="rId1372"/>
    <p:sldId id="15818" r:id="rId1373"/>
    <p:sldId id="15819" r:id="rId1374"/>
    <p:sldId id="15820" r:id="rId1375"/>
    <p:sldId id="15821" r:id="rId1376"/>
    <p:sldId id="15822" r:id="rId1377"/>
    <p:sldId id="15823" r:id="rId1378"/>
    <p:sldId id="15824" r:id="rId1379"/>
    <p:sldId id="15825" r:id="rId1380"/>
    <p:sldId id="15826" r:id="rId1381"/>
    <p:sldId id="15827" r:id="rId1382"/>
    <p:sldId id="15828" r:id="rId1383"/>
    <p:sldId id="15829" r:id="rId1384"/>
    <p:sldId id="15830" r:id="rId1385"/>
    <p:sldId id="15831" r:id="rId1386"/>
    <p:sldId id="15832" r:id="rId1387"/>
    <p:sldId id="15833" r:id="rId1388"/>
    <p:sldId id="15834" r:id="rId1389"/>
    <p:sldId id="15835" r:id="rId1390"/>
    <p:sldId id="15836" r:id="rId1391"/>
    <p:sldId id="15837" r:id="rId1392"/>
    <p:sldId id="15838" r:id="rId1393"/>
    <p:sldId id="15839" r:id="rId1394"/>
    <p:sldId id="15840" r:id="rId1395"/>
    <p:sldId id="15841" r:id="rId1396"/>
    <p:sldId id="15842" r:id="rId1397"/>
    <p:sldId id="15843" r:id="rId1398"/>
    <p:sldId id="15844" r:id="rId1399"/>
    <p:sldId id="15845" r:id="rId1400"/>
    <p:sldId id="15846" r:id="rId1401"/>
    <p:sldId id="15847" r:id="rId1402"/>
    <p:sldId id="15848" r:id="rId1403"/>
    <p:sldId id="15849" r:id="rId1404"/>
    <p:sldId id="15850" r:id="rId1405"/>
    <p:sldId id="15851" r:id="rId1406"/>
    <p:sldId id="15852" r:id="rId1407"/>
    <p:sldId id="15853" r:id="rId1408"/>
    <p:sldId id="15854" r:id="rId1409"/>
    <p:sldId id="15855" r:id="rId1410"/>
    <p:sldId id="15856" r:id="rId1411"/>
    <p:sldId id="15857" r:id="rId1412"/>
    <p:sldId id="15858" r:id="rId1413"/>
    <p:sldId id="15859" r:id="rId1414"/>
    <p:sldId id="15860" r:id="rId1415"/>
    <p:sldId id="15861" r:id="rId1416"/>
    <p:sldId id="15862" r:id="rId1417"/>
    <p:sldId id="15863" r:id="rId1418"/>
    <p:sldId id="15864" r:id="rId1419"/>
    <p:sldId id="15865" r:id="rId1420"/>
    <p:sldId id="15866" r:id="rId1421"/>
    <p:sldId id="15867" r:id="rId1422"/>
    <p:sldId id="15868" r:id="rId1423"/>
    <p:sldId id="15869" r:id="rId1424"/>
    <p:sldId id="15870" r:id="rId1425"/>
    <p:sldId id="15871" r:id="rId1426"/>
    <p:sldId id="15872" r:id="rId1427"/>
    <p:sldId id="15873" r:id="rId1428"/>
    <p:sldId id="15874" r:id="rId1429"/>
    <p:sldId id="15875" r:id="rId1430"/>
    <p:sldId id="15876" r:id="rId1431"/>
    <p:sldId id="15877" r:id="rId1432"/>
    <p:sldId id="15878" r:id="rId1433"/>
    <p:sldId id="15879" r:id="rId1434"/>
    <p:sldId id="15880" r:id="rId1435"/>
    <p:sldId id="15881" r:id="rId1436"/>
    <p:sldId id="15882" r:id="rId1437"/>
    <p:sldId id="15883" r:id="rId1438"/>
    <p:sldId id="15884" r:id="rId1439"/>
    <p:sldId id="15885" r:id="rId1440"/>
    <p:sldId id="15886" r:id="rId1441"/>
    <p:sldId id="15887" r:id="rId1442"/>
    <p:sldId id="15888" r:id="rId1443"/>
    <p:sldId id="15889" r:id="rId1444"/>
    <p:sldId id="15890" r:id="rId1445"/>
    <p:sldId id="15891" r:id="rId1446"/>
    <p:sldId id="15892" r:id="rId1447"/>
    <p:sldId id="15893" r:id="rId1448"/>
    <p:sldId id="15894" r:id="rId1449"/>
    <p:sldId id="15895" r:id="rId1450"/>
    <p:sldId id="15896" r:id="rId1451"/>
    <p:sldId id="15897" r:id="rId1452"/>
    <p:sldId id="15898" r:id="rId1453"/>
    <p:sldId id="15899" r:id="rId1454"/>
    <p:sldId id="15900" r:id="rId1455"/>
    <p:sldId id="15901" r:id="rId1456"/>
    <p:sldId id="15902" r:id="rId1457"/>
    <p:sldId id="15903" r:id="rId1458"/>
    <p:sldId id="15904" r:id="rId1459"/>
    <p:sldId id="15905" r:id="rId1460"/>
    <p:sldId id="15906" r:id="rId1461"/>
    <p:sldId id="15907" r:id="rId1462"/>
    <p:sldId id="15908" r:id="rId1463"/>
    <p:sldId id="15909" r:id="rId1464"/>
    <p:sldId id="15910" r:id="rId1465"/>
    <p:sldId id="15911" r:id="rId1466"/>
    <p:sldId id="15912" r:id="rId1467"/>
    <p:sldId id="15913" r:id="rId1468"/>
    <p:sldId id="15914" r:id="rId1469"/>
    <p:sldId id="15915" r:id="rId1470"/>
    <p:sldId id="15916" r:id="rId1471"/>
    <p:sldId id="15917" r:id="rId1472"/>
    <p:sldId id="15918" r:id="rId1473"/>
    <p:sldId id="15919" r:id="rId1474"/>
    <p:sldId id="15920" r:id="rId1475"/>
    <p:sldId id="15921" r:id="rId1476"/>
    <p:sldId id="15922" r:id="rId1477"/>
    <p:sldId id="15923" r:id="rId1478"/>
    <p:sldId id="15924" r:id="rId1479"/>
    <p:sldId id="15925" r:id="rId1480"/>
    <p:sldId id="15926" r:id="rId1481"/>
    <p:sldId id="15927" r:id="rId1482"/>
    <p:sldId id="15928" r:id="rId1483"/>
    <p:sldId id="15929" r:id="rId1484"/>
    <p:sldId id="15930" r:id="rId1485"/>
    <p:sldId id="15931" r:id="rId1486"/>
    <p:sldId id="15932" r:id="rId1487"/>
    <p:sldId id="15933" r:id="rId1488"/>
    <p:sldId id="15934" r:id="rId1489"/>
    <p:sldId id="15935" r:id="rId1490"/>
    <p:sldId id="15936" r:id="rId1491"/>
    <p:sldId id="15937" r:id="rId1492"/>
    <p:sldId id="15938" r:id="rId1493"/>
    <p:sldId id="15939" r:id="rId1494"/>
    <p:sldId id="15940" r:id="rId1495"/>
    <p:sldId id="15941" r:id="rId1496"/>
    <p:sldId id="15942" r:id="rId1497"/>
    <p:sldId id="15943" r:id="rId1498"/>
    <p:sldId id="15944" r:id="rId1499"/>
    <p:sldId id="15945" r:id="rId1500"/>
    <p:sldId id="15946" r:id="rId1501"/>
    <p:sldId id="15947" r:id="rId1502"/>
    <p:sldId id="15948" r:id="rId1503"/>
    <p:sldId id="15949" r:id="rId1504"/>
    <p:sldId id="15950" r:id="rId1505"/>
    <p:sldId id="15951" r:id="rId1506"/>
    <p:sldId id="15952" r:id="rId1507"/>
    <p:sldId id="15953" r:id="rId1508"/>
    <p:sldId id="15954" r:id="rId1509"/>
    <p:sldId id="15955" r:id="rId1510"/>
    <p:sldId id="15956" r:id="rId1511"/>
    <p:sldId id="15957" r:id="rId1512"/>
    <p:sldId id="15958" r:id="rId1513"/>
    <p:sldId id="15959" r:id="rId1514"/>
    <p:sldId id="15960" r:id="rId1515"/>
    <p:sldId id="15961" r:id="rId1516"/>
    <p:sldId id="15962" r:id="rId1517"/>
    <p:sldId id="15963" r:id="rId1518"/>
    <p:sldId id="15964" r:id="rId1519"/>
    <p:sldId id="15965" r:id="rId1520"/>
    <p:sldId id="15966" r:id="rId1521"/>
    <p:sldId id="15967" r:id="rId1522"/>
    <p:sldId id="15968" r:id="rId1523"/>
    <p:sldId id="15969" r:id="rId1524"/>
    <p:sldId id="15970" r:id="rId1525"/>
    <p:sldId id="15971" r:id="rId1526"/>
    <p:sldId id="15972" r:id="rId1527"/>
    <p:sldId id="15973" r:id="rId1528"/>
    <p:sldId id="15974" r:id="rId1529"/>
    <p:sldId id="15975" r:id="rId1530"/>
    <p:sldId id="15976" r:id="rId1531"/>
    <p:sldId id="15977" r:id="rId1532"/>
    <p:sldId id="15978" r:id="rId1533"/>
    <p:sldId id="15979" r:id="rId1534"/>
    <p:sldId id="15980" r:id="rId1535"/>
    <p:sldId id="15981" r:id="rId1536"/>
    <p:sldId id="15982" r:id="rId1537"/>
    <p:sldId id="15983" r:id="rId1538"/>
    <p:sldId id="15984" r:id="rId1539"/>
    <p:sldId id="15985" r:id="rId1540"/>
    <p:sldId id="15986" r:id="rId1541"/>
    <p:sldId id="15987" r:id="rId1542"/>
    <p:sldId id="15988" r:id="rId1543"/>
    <p:sldId id="15989" r:id="rId1544"/>
    <p:sldId id="15990" r:id="rId1545"/>
    <p:sldId id="15991" r:id="rId1546"/>
    <p:sldId id="15992" r:id="rId1547"/>
    <p:sldId id="15993" r:id="rId1548"/>
    <p:sldId id="15994" r:id="rId1549"/>
    <p:sldId id="15995" r:id="rId1550"/>
    <p:sldId id="15996" r:id="rId1551"/>
    <p:sldId id="15997" r:id="rId1552"/>
    <p:sldId id="15998" r:id="rId1553"/>
    <p:sldId id="15999" r:id="rId1554"/>
    <p:sldId id="16000" r:id="rId1555"/>
    <p:sldId id="16001" r:id="rId1556"/>
    <p:sldId id="16002" r:id="rId1557"/>
    <p:sldId id="16003" r:id="rId1558"/>
    <p:sldId id="16004" r:id="rId1559"/>
    <p:sldId id="16005" r:id="rId1560"/>
    <p:sldId id="16006" r:id="rId1561"/>
    <p:sldId id="16007" r:id="rId1562"/>
    <p:sldId id="16008" r:id="rId1563"/>
    <p:sldId id="16009" r:id="rId1564"/>
    <p:sldId id="16010" r:id="rId1565"/>
    <p:sldId id="16011" r:id="rId1566"/>
    <p:sldId id="16012" r:id="rId1567"/>
    <p:sldId id="16013" r:id="rId1568"/>
    <p:sldId id="16014" r:id="rId1569"/>
    <p:sldId id="16015" r:id="rId1570"/>
    <p:sldId id="16016" r:id="rId1571"/>
    <p:sldId id="16017" r:id="rId1572"/>
    <p:sldId id="16018" r:id="rId1573"/>
    <p:sldId id="16019" r:id="rId1574"/>
    <p:sldId id="16020" r:id="rId1575"/>
    <p:sldId id="16021" r:id="rId1576"/>
    <p:sldId id="16022" r:id="rId1577"/>
    <p:sldId id="16023" r:id="rId1578"/>
    <p:sldId id="16024" r:id="rId1579"/>
    <p:sldId id="16025" r:id="rId1580"/>
    <p:sldId id="16026" r:id="rId1581"/>
    <p:sldId id="16027" r:id="rId1582"/>
    <p:sldId id="16028" r:id="rId1583"/>
    <p:sldId id="16029" r:id="rId1584"/>
    <p:sldId id="16030" r:id="rId1585"/>
    <p:sldId id="16031" r:id="rId1586"/>
    <p:sldId id="16032" r:id="rId1587"/>
    <p:sldId id="16033" r:id="rId1588"/>
    <p:sldId id="16034" r:id="rId1589"/>
    <p:sldId id="16035" r:id="rId1590"/>
    <p:sldId id="16036" r:id="rId1591"/>
    <p:sldId id="16037" r:id="rId1592"/>
    <p:sldId id="16038" r:id="rId1593"/>
    <p:sldId id="16039" r:id="rId1594"/>
    <p:sldId id="16040" r:id="rId1595"/>
    <p:sldId id="16041" r:id="rId1596"/>
    <p:sldId id="16042" r:id="rId1597"/>
    <p:sldId id="16043" r:id="rId1598"/>
    <p:sldId id="16044" r:id="rId1599"/>
    <p:sldId id="16045" r:id="rId1600"/>
    <p:sldId id="16046" r:id="rId1601"/>
    <p:sldId id="16047" r:id="rId1602"/>
    <p:sldId id="16048" r:id="rId1603"/>
    <p:sldId id="16049" r:id="rId1604"/>
    <p:sldId id="16050" r:id="rId1605"/>
    <p:sldId id="16051" r:id="rId1606"/>
    <p:sldId id="16052" r:id="rId1607"/>
    <p:sldId id="16053" r:id="rId1608"/>
    <p:sldId id="16054" r:id="rId1609"/>
    <p:sldId id="16055" r:id="rId1610"/>
    <p:sldId id="16056" r:id="rId1611"/>
    <p:sldId id="16057" r:id="rId1612"/>
    <p:sldId id="16058" r:id="rId1613"/>
    <p:sldId id="16059" r:id="rId1614"/>
    <p:sldId id="16060" r:id="rId1615"/>
    <p:sldId id="16061" r:id="rId1616"/>
    <p:sldId id="16062" r:id="rId1617"/>
    <p:sldId id="16063" r:id="rId1618"/>
    <p:sldId id="16064" r:id="rId1619"/>
    <p:sldId id="16065" r:id="rId1620"/>
    <p:sldId id="16066" r:id="rId1621"/>
    <p:sldId id="16067" r:id="rId1622"/>
    <p:sldId id="16068" r:id="rId1623"/>
    <p:sldId id="16069" r:id="rId1624"/>
    <p:sldId id="16070" r:id="rId1625"/>
    <p:sldId id="16071" r:id="rId1626"/>
    <p:sldId id="16072" r:id="rId1627"/>
    <p:sldId id="16073" r:id="rId1628"/>
    <p:sldId id="16074" r:id="rId1629"/>
    <p:sldId id="16075" r:id="rId1630"/>
    <p:sldId id="16076" r:id="rId1631"/>
    <p:sldId id="16077" r:id="rId1632"/>
    <p:sldId id="16078" r:id="rId1633"/>
    <p:sldId id="16079" r:id="rId1634"/>
    <p:sldId id="16080" r:id="rId1635"/>
    <p:sldId id="16081" r:id="rId1636"/>
    <p:sldId id="16082" r:id="rId1637"/>
    <p:sldId id="16083" r:id="rId1638"/>
    <p:sldId id="16084" r:id="rId1639"/>
    <p:sldId id="16085" r:id="rId1640"/>
    <p:sldId id="16086" r:id="rId1641"/>
    <p:sldId id="16087" r:id="rId1642"/>
    <p:sldId id="16088" r:id="rId1643"/>
    <p:sldId id="16089" r:id="rId1644"/>
    <p:sldId id="16090" r:id="rId1645"/>
    <p:sldId id="16091" r:id="rId1646"/>
    <p:sldId id="16092" r:id="rId1647"/>
    <p:sldId id="16093" r:id="rId1648"/>
    <p:sldId id="16094" r:id="rId1649"/>
    <p:sldId id="16095" r:id="rId1650"/>
    <p:sldId id="16096" r:id="rId1651"/>
    <p:sldId id="16097" r:id="rId1652"/>
    <p:sldId id="16098" r:id="rId1653"/>
    <p:sldId id="16099" r:id="rId1654"/>
    <p:sldId id="16100" r:id="rId1655"/>
    <p:sldId id="16101" r:id="rId1656"/>
    <p:sldId id="16102" r:id="rId1657"/>
    <p:sldId id="16103" r:id="rId1658"/>
    <p:sldId id="16104" r:id="rId1659"/>
    <p:sldId id="16105" r:id="rId1660"/>
    <p:sldId id="16106" r:id="rId1661"/>
    <p:sldId id="16107" r:id="rId1662"/>
    <p:sldId id="16108" r:id="rId1663"/>
    <p:sldId id="16109" r:id="rId1664"/>
    <p:sldId id="16110" r:id="rId1665"/>
    <p:sldId id="16111" r:id="rId1666"/>
    <p:sldId id="16112" r:id="rId1667"/>
    <p:sldId id="16113" r:id="rId1668"/>
    <p:sldId id="16114" r:id="rId1669"/>
    <p:sldId id="16115" r:id="rId1670"/>
    <p:sldId id="16116" r:id="rId1671"/>
    <p:sldId id="16117" r:id="rId1672"/>
    <p:sldId id="16118" r:id="rId1673"/>
    <p:sldId id="16119" r:id="rId1674"/>
    <p:sldId id="16120" r:id="rId1675"/>
    <p:sldId id="16121" r:id="rId1676"/>
    <p:sldId id="16122" r:id="rId1677"/>
    <p:sldId id="16123" r:id="rId1678"/>
    <p:sldId id="16124" r:id="rId1679"/>
    <p:sldId id="16125" r:id="rId1680"/>
    <p:sldId id="16126" r:id="rId1681"/>
    <p:sldId id="16127" r:id="rId1682"/>
    <p:sldId id="16128" r:id="rId1683"/>
    <p:sldId id="16129" r:id="rId1684"/>
    <p:sldId id="16130" r:id="rId1685"/>
    <p:sldId id="16131" r:id="rId1686"/>
    <p:sldId id="16132" r:id="rId1687"/>
    <p:sldId id="16133" r:id="rId1688"/>
    <p:sldId id="16134" r:id="rId1689"/>
    <p:sldId id="16135" r:id="rId1690"/>
    <p:sldId id="16136" r:id="rId1691"/>
    <p:sldId id="16137" r:id="rId1692"/>
    <p:sldId id="16138" r:id="rId1693"/>
    <p:sldId id="16139" r:id="rId1694"/>
    <p:sldId id="16140" r:id="rId1695"/>
    <p:sldId id="16141" r:id="rId1696"/>
    <p:sldId id="16142" r:id="rId1697"/>
    <p:sldId id="16143" r:id="rId1698"/>
    <p:sldId id="16144" r:id="rId1699"/>
    <p:sldId id="16145" r:id="rId1700"/>
    <p:sldId id="16146" r:id="rId1701"/>
    <p:sldId id="16147" r:id="rId1702"/>
    <p:sldId id="16148" r:id="rId1703"/>
    <p:sldId id="16149" r:id="rId1704"/>
    <p:sldId id="16150" r:id="rId1705"/>
    <p:sldId id="16151" r:id="rId1706"/>
    <p:sldId id="16152" r:id="rId1707"/>
    <p:sldId id="16153" r:id="rId1708"/>
    <p:sldId id="16154" r:id="rId1709"/>
    <p:sldId id="16155" r:id="rId1710"/>
    <p:sldId id="16156" r:id="rId1711"/>
    <p:sldId id="16157" r:id="rId1712"/>
    <p:sldId id="16158" r:id="rId1713"/>
    <p:sldId id="16159" r:id="rId1714"/>
    <p:sldId id="16160" r:id="rId1715"/>
    <p:sldId id="16161" r:id="rId1716"/>
    <p:sldId id="16162" r:id="rId1717"/>
    <p:sldId id="16163" r:id="rId1718"/>
    <p:sldId id="16164" r:id="rId1719"/>
    <p:sldId id="16165" r:id="rId1720"/>
    <p:sldId id="16166" r:id="rId1721"/>
    <p:sldId id="16167" r:id="rId1722"/>
    <p:sldId id="16168" r:id="rId1723"/>
    <p:sldId id="16169" r:id="rId1724"/>
    <p:sldId id="16170" r:id="rId1725"/>
    <p:sldId id="16171" r:id="rId1726"/>
    <p:sldId id="16172" r:id="rId1727"/>
    <p:sldId id="16173" r:id="rId1728"/>
    <p:sldId id="16174" r:id="rId1729"/>
    <p:sldId id="16175" r:id="rId1730"/>
    <p:sldId id="16176" r:id="rId1731"/>
    <p:sldId id="16177" r:id="rId1732"/>
    <p:sldId id="16178" r:id="rId1733"/>
    <p:sldId id="16179" r:id="rId1734"/>
    <p:sldId id="16180" r:id="rId1735"/>
    <p:sldId id="16181" r:id="rId1736"/>
    <p:sldId id="16182" r:id="rId1737"/>
    <p:sldId id="16183" r:id="rId1738"/>
    <p:sldId id="16184" r:id="rId1739"/>
    <p:sldId id="16185" r:id="rId1740"/>
    <p:sldId id="16186" r:id="rId1741"/>
    <p:sldId id="16187" r:id="rId1742"/>
    <p:sldId id="16188" r:id="rId1743"/>
    <p:sldId id="16189" r:id="rId1744"/>
    <p:sldId id="16190" r:id="rId1745"/>
    <p:sldId id="16191" r:id="rId1746"/>
    <p:sldId id="16192" r:id="rId1747"/>
    <p:sldId id="16193" r:id="rId1748"/>
    <p:sldId id="16194" r:id="rId1749"/>
    <p:sldId id="16195" r:id="rId1750"/>
    <p:sldId id="16196" r:id="rId1751"/>
    <p:sldId id="16197" r:id="rId1752"/>
    <p:sldId id="16198" r:id="rId1753"/>
    <p:sldId id="16199" r:id="rId1754"/>
    <p:sldId id="16200" r:id="rId1755"/>
    <p:sldId id="16201" r:id="rId1756"/>
    <p:sldId id="16202" r:id="rId1757"/>
    <p:sldId id="16203" r:id="rId1758"/>
    <p:sldId id="16204" r:id="rId1759"/>
    <p:sldId id="16205" r:id="rId1760"/>
    <p:sldId id="16206" r:id="rId1761"/>
    <p:sldId id="16207" r:id="rId1762"/>
    <p:sldId id="16208" r:id="rId1763"/>
    <p:sldId id="16209" r:id="rId1764"/>
    <p:sldId id="16210" r:id="rId1765"/>
    <p:sldId id="16211" r:id="rId1766"/>
    <p:sldId id="16212" r:id="rId1767"/>
    <p:sldId id="16213" r:id="rId1768"/>
    <p:sldId id="16214" r:id="rId1769"/>
    <p:sldId id="16215" r:id="rId1770"/>
    <p:sldId id="16216" r:id="rId1771"/>
    <p:sldId id="16217" r:id="rId1772"/>
    <p:sldId id="16218" r:id="rId1773"/>
    <p:sldId id="16219" r:id="rId1774"/>
    <p:sldId id="16220" r:id="rId1775"/>
    <p:sldId id="16221" r:id="rId1776"/>
    <p:sldId id="16222" r:id="rId1777"/>
    <p:sldId id="16223" r:id="rId1778"/>
    <p:sldId id="16224" r:id="rId1779"/>
    <p:sldId id="16225" r:id="rId1780"/>
    <p:sldId id="16226" r:id="rId1781"/>
    <p:sldId id="16227" r:id="rId1782"/>
    <p:sldId id="16228" r:id="rId1783"/>
    <p:sldId id="16229" r:id="rId1784"/>
    <p:sldId id="16230" r:id="rId1785"/>
    <p:sldId id="16231" r:id="rId1786"/>
    <p:sldId id="16232" r:id="rId1787"/>
    <p:sldId id="16233" r:id="rId1788"/>
    <p:sldId id="16234" r:id="rId1789"/>
    <p:sldId id="16235" r:id="rId1790"/>
    <p:sldId id="16236" r:id="rId1791"/>
    <p:sldId id="16237" r:id="rId1792"/>
    <p:sldId id="16238" r:id="rId1793"/>
    <p:sldId id="16239" r:id="rId1794"/>
    <p:sldId id="16240" r:id="rId1795"/>
    <p:sldId id="16241" r:id="rId1796"/>
    <p:sldId id="16242" r:id="rId1797"/>
    <p:sldId id="16243" r:id="rId1798"/>
    <p:sldId id="16244" r:id="rId1799"/>
    <p:sldId id="16245" r:id="rId1800"/>
    <p:sldId id="16246" r:id="rId1801"/>
    <p:sldId id="16247" r:id="rId1802"/>
    <p:sldId id="16248" r:id="rId1803"/>
    <p:sldId id="16249" r:id="rId1804"/>
    <p:sldId id="16250" r:id="rId1805"/>
    <p:sldId id="16251" r:id="rId1806"/>
    <p:sldId id="16252" r:id="rId1807"/>
    <p:sldId id="16253" r:id="rId1808"/>
    <p:sldId id="16254" r:id="rId1809"/>
    <p:sldId id="16255" r:id="rId1810"/>
    <p:sldId id="16256" r:id="rId1811"/>
    <p:sldId id="16257" r:id="rId1812"/>
    <p:sldId id="16258" r:id="rId1813"/>
    <p:sldId id="16259" r:id="rId1814"/>
    <p:sldId id="16260" r:id="rId1815"/>
    <p:sldId id="16261" r:id="rId1816"/>
    <p:sldId id="16262" r:id="rId1817"/>
    <p:sldId id="16263" r:id="rId1818"/>
    <p:sldId id="16264" r:id="rId1819"/>
    <p:sldId id="16265" r:id="rId1820"/>
    <p:sldId id="16266" r:id="rId1821"/>
    <p:sldId id="16267" r:id="rId1822"/>
    <p:sldId id="16268" r:id="rId1823"/>
    <p:sldId id="16269" r:id="rId1824"/>
    <p:sldId id="16270" r:id="rId1825"/>
    <p:sldId id="16271" r:id="rId1826"/>
    <p:sldId id="16272" r:id="rId1827"/>
    <p:sldId id="16273" r:id="rId1828"/>
    <p:sldId id="16274" r:id="rId1829"/>
    <p:sldId id="16275" r:id="rId1830"/>
    <p:sldId id="16276" r:id="rId1831"/>
    <p:sldId id="16277" r:id="rId1832"/>
    <p:sldId id="16278" r:id="rId1833"/>
    <p:sldId id="16279" r:id="rId1834"/>
    <p:sldId id="16280" r:id="rId1835"/>
    <p:sldId id="16281" r:id="rId1836"/>
    <p:sldId id="16282" r:id="rId1837"/>
    <p:sldId id="16283" r:id="rId1838"/>
    <p:sldId id="16284" r:id="rId1839"/>
    <p:sldId id="16285" r:id="rId1840"/>
    <p:sldId id="16286" r:id="rId1841"/>
    <p:sldId id="16287" r:id="rId1842"/>
    <p:sldId id="16288" r:id="rId1843"/>
    <p:sldId id="16289" r:id="rId1844"/>
    <p:sldId id="16290" r:id="rId1845"/>
    <p:sldId id="16291" r:id="rId1846"/>
    <p:sldId id="16292" r:id="rId1847"/>
    <p:sldId id="16293" r:id="rId1848"/>
    <p:sldId id="16294" r:id="rId1849"/>
    <p:sldId id="16295" r:id="rId1850"/>
    <p:sldId id="16296" r:id="rId1851"/>
    <p:sldId id="16297" r:id="rId1852"/>
    <p:sldId id="16298" r:id="rId1853"/>
    <p:sldId id="16299" r:id="rId1854"/>
    <p:sldId id="16300" r:id="rId1855"/>
    <p:sldId id="16301" r:id="rId1856"/>
    <p:sldId id="16302" r:id="rId1857"/>
    <p:sldId id="16303" r:id="rId1858"/>
    <p:sldId id="16304" r:id="rId1859"/>
    <p:sldId id="16305" r:id="rId1860"/>
    <p:sldId id="16306" r:id="rId1861"/>
    <p:sldId id="16307" r:id="rId1862"/>
    <p:sldId id="16308" r:id="rId1863"/>
    <p:sldId id="16309" r:id="rId1864"/>
    <p:sldId id="16310" r:id="rId1865"/>
    <p:sldId id="16311" r:id="rId1866"/>
    <p:sldId id="16312" r:id="rId1867"/>
    <p:sldId id="16313" r:id="rId1868"/>
    <p:sldId id="16314" r:id="rId1869"/>
    <p:sldId id="16315" r:id="rId1870"/>
    <p:sldId id="16316" r:id="rId1871"/>
    <p:sldId id="16317" r:id="rId1872"/>
    <p:sldId id="16318" r:id="rId1873"/>
    <p:sldId id="16319" r:id="rId1874"/>
    <p:sldId id="16320" r:id="rId1875"/>
    <p:sldId id="16321" r:id="rId1876"/>
    <p:sldId id="16322" r:id="rId1877"/>
    <p:sldId id="16323" r:id="rId1878"/>
    <p:sldId id="16324" r:id="rId1879"/>
    <p:sldId id="16325" r:id="rId1880"/>
    <p:sldId id="16326" r:id="rId1881"/>
    <p:sldId id="16327" r:id="rId1882"/>
    <p:sldId id="16328" r:id="rId1883"/>
    <p:sldId id="16329" r:id="rId1884"/>
    <p:sldId id="16330" r:id="rId1885"/>
    <p:sldId id="16331" r:id="rId1886"/>
    <p:sldId id="16332" r:id="rId1887"/>
    <p:sldId id="16333" r:id="rId1888"/>
    <p:sldId id="16334" r:id="rId1889"/>
    <p:sldId id="16335" r:id="rId1890"/>
    <p:sldId id="16336" r:id="rId1891"/>
    <p:sldId id="16337" r:id="rId1892"/>
    <p:sldId id="16338" r:id="rId1893"/>
    <p:sldId id="16339" r:id="rId1894"/>
    <p:sldId id="16340" r:id="rId1895"/>
    <p:sldId id="16341" r:id="rId1896"/>
    <p:sldId id="16342" r:id="rId1897"/>
    <p:sldId id="16343" r:id="rId1898"/>
    <p:sldId id="16344" r:id="rId1899"/>
    <p:sldId id="16345" r:id="rId1900"/>
    <p:sldId id="16346" r:id="rId1901"/>
    <p:sldId id="16347" r:id="rId1902"/>
    <p:sldId id="16348" r:id="rId1903"/>
    <p:sldId id="16349" r:id="rId1904"/>
    <p:sldId id="16350" r:id="rId1905"/>
    <p:sldId id="16351" r:id="rId1906"/>
    <p:sldId id="16352" r:id="rId1907"/>
    <p:sldId id="16353" r:id="rId1908"/>
    <p:sldId id="16354" r:id="rId1909"/>
    <p:sldId id="16355" r:id="rId1910"/>
    <p:sldId id="16356" r:id="rId1911"/>
    <p:sldId id="16357" r:id="rId1912"/>
    <p:sldId id="16358" r:id="rId1913"/>
    <p:sldId id="16359" r:id="rId1914"/>
    <p:sldId id="16360" r:id="rId1915"/>
    <p:sldId id="16361" r:id="rId1916"/>
    <p:sldId id="16362" r:id="rId1917"/>
    <p:sldId id="16363" r:id="rId1918"/>
    <p:sldId id="16364" r:id="rId1919"/>
    <p:sldId id="16365" r:id="rId1920"/>
    <p:sldId id="16366" r:id="rId1921"/>
    <p:sldId id="16367" r:id="rId1922"/>
    <p:sldId id="16368" r:id="rId1923"/>
    <p:sldId id="16369" r:id="rId1924"/>
    <p:sldId id="16370" r:id="rId1925"/>
    <p:sldId id="16371" r:id="rId1926"/>
    <p:sldId id="16372" r:id="rId1927"/>
    <p:sldId id="16373" r:id="rId1928"/>
    <p:sldId id="16374" r:id="rId1929"/>
    <p:sldId id="16375" r:id="rId1930"/>
    <p:sldId id="16376" r:id="rId1931"/>
    <p:sldId id="16377" r:id="rId1932"/>
    <p:sldId id="16378" r:id="rId1933"/>
    <p:sldId id="16379" r:id="rId1934"/>
    <p:sldId id="16380" r:id="rId1935"/>
    <p:sldId id="16381" r:id="rId1936"/>
    <p:sldId id="16382" r:id="rId1937"/>
    <p:sldId id="16383" r:id="rId1938"/>
    <p:sldId id="16384" r:id="rId1939"/>
    <p:sldId id="16385" r:id="rId1940"/>
    <p:sldId id="16386" r:id="rId1941"/>
    <p:sldId id="16387" r:id="rId1942"/>
    <p:sldId id="16388" r:id="rId1943"/>
    <p:sldId id="16389" r:id="rId1944"/>
    <p:sldId id="16390" r:id="rId1945"/>
    <p:sldId id="16391" r:id="rId1946"/>
    <p:sldId id="16392" r:id="rId1947"/>
    <p:sldId id="16393" r:id="rId1948"/>
    <p:sldId id="16394" r:id="rId1949"/>
    <p:sldId id="16395" r:id="rId1950"/>
    <p:sldId id="16396" r:id="rId1951"/>
    <p:sldId id="16397" r:id="rId1952"/>
    <p:sldId id="16398" r:id="rId1953"/>
    <p:sldId id="16399" r:id="rId1954"/>
    <p:sldId id="16400" r:id="rId1955"/>
    <p:sldId id="16401" r:id="rId1956"/>
    <p:sldId id="16402" r:id="rId1957"/>
    <p:sldId id="16403" r:id="rId1958"/>
    <p:sldId id="16404" r:id="rId1959"/>
    <p:sldId id="16405" r:id="rId1960"/>
    <p:sldId id="16406" r:id="rId1961"/>
    <p:sldId id="16407" r:id="rId1962"/>
    <p:sldId id="16408" r:id="rId1963"/>
    <p:sldId id="16409" r:id="rId1964"/>
    <p:sldId id="16410" r:id="rId1965"/>
    <p:sldId id="16411" r:id="rId1966"/>
    <p:sldId id="16412" r:id="rId1967"/>
    <p:sldId id="16413" r:id="rId1968"/>
    <p:sldId id="16414" r:id="rId1969"/>
    <p:sldId id="16415" r:id="rId1970"/>
    <p:sldId id="16416" r:id="rId1971"/>
    <p:sldId id="16417" r:id="rId1972"/>
    <p:sldId id="16418" r:id="rId1973"/>
    <p:sldId id="16419" r:id="rId1974"/>
    <p:sldId id="16420" r:id="rId1975"/>
    <p:sldId id="16421" r:id="rId1976"/>
    <p:sldId id="16422" r:id="rId1977"/>
    <p:sldId id="16423" r:id="rId1978"/>
    <p:sldId id="16424" r:id="rId1979"/>
    <p:sldId id="16425" r:id="rId1980"/>
    <p:sldId id="16426" r:id="rId1981"/>
    <p:sldId id="16427" r:id="rId1982"/>
    <p:sldId id="16428" r:id="rId1983"/>
    <p:sldId id="16429" r:id="rId1984"/>
    <p:sldId id="16430" r:id="rId1985"/>
    <p:sldId id="16431" r:id="rId1986"/>
    <p:sldId id="16432" r:id="rId1987"/>
    <p:sldId id="16433" r:id="rId1988"/>
    <p:sldId id="16434" r:id="rId1989"/>
    <p:sldId id="16435" r:id="rId1990"/>
    <p:sldId id="16436" r:id="rId1991"/>
    <p:sldId id="16437" r:id="rId1992"/>
    <p:sldId id="16438" r:id="rId1993"/>
    <p:sldId id="16439" r:id="rId1994"/>
    <p:sldId id="16440" r:id="rId1995"/>
    <p:sldId id="16441" r:id="rId1996"/>
    <p:sldId id="16442" r:id="rId1997"/>
    <p:sldId id="16443" r:id="rId1998"/>
    <p:sldId id="16444" r:id="rId1999"/>
    <p:sldId id="16445" r:id="rId2000"/>
    <p:sldId id="16446" r:id="rId2001"/>
    <p:sldId id="16447" r:id="rId2002"/>
    <p:sldId id="16448" r:id="rId2003"/>
    <p:sldId id="16449" r:id="rId2004"/>
    <p:sldId id="16450" r:id="rId2005"/>
    <p:sldId id="16451" r:id="rId2006"/>
    <p:sldId id="16452" r:id="rId2007"/>
    <p:sldId id="16453" r:id="rId2008"/>
    <p:sldId id="16454" r:id="rId2009"/>
    <p:sldId id="16455" r:id="rId2010"/>
    <p:sldId id="16456" r:id="rId2011"/>
    <p:sldId id="16457" r:id="rId2012"/>
    <p:sldId id="16458" r:id="rId2013"/>
    <p:sldId id="16459" r:id="rId2014"/>
    <p:sldId id="16460" r:id="rId2015"/>
    <p:sldId id="16461" r:id="rId2016"/>
    <p:sldId id="16462" r:id="rId2017"/>
    <p:sldId id="16463" r:id="rId2018"/>
    <p:sldId id="16464" r:id="rId2019"/>
    <p:sldId id="16465" r:id="rId2020"/>
    <p:sldId id="16466" r:id="rId2021"/>
    <p:sldId id="16467" r:id="rId2022"/>
    <p:sldId id="16468" r:id="rId2023"/>
    <p:sldId id="16469" r:id="rId2024"/>
    <p:sldId id="16470" r:id="rId2025"/>
    <p:sldId id="16471" r:id="rId2026"/>
    <p:sldId id="16472" r:id="rId2027"/>
    <p:sldId id="16473" r:id="rId2028"/>
    <p:sldId id="16474" r:id="rId2029"/>
    <p:sldId id="16475" r:id="rId2030"/>
    <p:sldId id="16476" r:id="rId2031"/>
    <p:sldId id="16477" r:id="rId2032"/>
    <p:sldId id="16478" r:id="rId2033"/>
    <p:sldId id="16479" r:id="rId2034"/>
    <p:sldId id="16480" r:id="rId2035"/>
    <p:sldId id="16481" r:id="rId2036"/>
    <p:sldId id="16482" r:id="rId2037"/>
    <p:sldId id="16483" r:id="rId2038"/>
    <p:sldId id="16484" r:id="rId2039"/>
    <p:sldId id="16485" r:id="rId2040"/>
    <p:sldId id="16486" r:id="rId2041"/>
    <p:sldId id="16487" r:id="rId2042"/>
    <p:sldId id="16488" r:id="rId2043"/>
    <p:sldId id="16489" r:id="rId2044"/>
    <p:sldId id="16490" r:id="rId2045"/>
    <p:sldId id="16491" r:id="rId2046"/>
    <p:sldId id="16492" r:id="rId2047"/>
    <p:sldId id="16493" r:id="rId2048"/>
    <p:sldId id="16494" r:id="rId2049"/>
    <p:sldId id="16495" r:id="rId2050"/>
    <p:sldId id="16496" r:id="rId2051"/>
    <p:sldId id="16497" r:id="rId2052"/>
    <p:sldId id="16498" r:id="rId2053"/>
    <p:sldId id="16499" r:id="rId2054"/>
    <p:sldId id="16500" r:id="rId2055"/>
    <p:sldId id="16501" r:id="rId2056"/>
    <p:sldId id="16502" r:id="rId2057"/>
    <p:sldId id="16503" r:id="rId2058"/>
    <p:sldId id="16504" r:id="rId2059"/>
    <p:sldId id="16505" r:id="rId2060"/>
    <p:sldId id="16506" r:id="rId2061"/>
    <p:sldId id="16507" r:id="rId2062"/>
    <p:sldId id="16508" r:id="rId2063"/>
    <p:sldId id="16509" r:id="rId2064"/>
    <p:sldId id="16510" r:id="rId2065"/>
    <p:sldId id="16511" r:id="rId2066"/>
    <p:sldId id="16512" r:id="rId2067"/>
    <p:sldId id="16513" r:id="rId2068"/>
    <p:sldId id="16514" r:id="rId2069"/>
    <p:sldId id="16515" r:id="rId2070"/>
    <p:sldId id="16516" r:id="rId2071"/>
    <p:sldId id="16517" r:id="rId2072"/>
    <p:sldId id="16518" r:id="rId2073"/>
    <p:sldId id="16519" r:id="rId2074"/>
    <p:sldId id="16520" r:id="rId2075"/>
    <p:sldId id="16521" r:id="rId2076"/>
    <p:sldId id="16522" r:id="rId2077"/>
    <p:sldId id="16523" r:id="rId2078"/>
    <p:sldId id="16524" r:id="rId2079"/>
    <p:sldId id="16525" r:id="rId2080"/>
    <p:sldId id="16526" r:id="rId2081"/>
    <p:sldId id="16527" r:id="rId2082"/>
    <p:sldId id="16528" r:id="rId2083"/>
    <p:sldId id="16529" r:id="rId2084"/>
    <p:sldId id="16530" r:id="rId2085"/>
    <p:sldId id="16531" r:id="rId2086"/>
    <p:sldId id="16532" r:id="rId2087"/>
    <p:sldId id="16533" r:id="rId2088"/>
    <p:sldId id="16534" r:id="rId2089"/>
    <p:sldId id="16535" r:id="rId2090"/>
    <p:sldId id="16536" r:id="rId2091"/>
    <p:sldId id="16537" r:id="rId2092"/>
    <p:sldId id="16538" r:id="rId2093"/>
    <p:sldId id="16539" r:id="rId2094"/>
    <p:sldId id="16540" r:id="rId2095"/>
    <p:sldId id="16541" r:id="rId2096"/>
    <p:sldId id="16542" r:id="rId2097"/>
    <p:sldId id="16543" r:id="rId2098"/>
    <p:sldId id="16544" r:id="rId2099"/>
    <p:sldId id="16545" r:id="rId2100"/>
    <p:sldId id="16546" r:id="rId2101"/>
    <p:sldId id="16547" r:id="rId2102"/>
    <p:sldId id="16548" r:id="rId2103"/>
    <p:sldId id="16549" r:id="rId2104"/>
    <p:sldId id="16550" r:id="rId2105"/>
    <p:sldId id="16551" r:id="rId2106"/>
    <p:sldId id="16552" r:id="rId2107"/>
    <p:sldId id="16553" r:id="rId2108"/>
    <p:sldId id="16554" r:id="rId2109"/>
    <p:sldId id="16555" r:id="rId2110"/>
    <p:sldId id="16556" r:id="rId2111"/>
    <p:sldId id="16557" r:id="rId2112"/>
    <p:sldId id="16558" r:id="rId2113"/>
    <p:sldId id="16559" r:id="rId2114"/>
    <p:sldId id="16560" r:id="rId2115"/>
    <p:sldId id="16561" r:id="rId2116"/>
    <p:sldId id="16562" r:id="rId2117"/>
    <p:sldId id="16563" r:id="rId2118"/>
    <p:sldId id="16564" r:id="rId2119"/>
    <p:sldId id="16565" r:id="rId2120"/>
    <p:sldId id="16566" r:id="rId2121"/>
    <p:sldId id="16567" r:id="rId2122"/>
    <p:sldId id="16568" r:id="rId2123"/>
    <p:sldId id="16569" r:id="rId2124"/>
    <p:sldId id="16570" r:id="rId2125"/>
    <p:sldId id="16571" r:id="rId2126"/>
    <p:sldId id="16572" r:id="rId2127"/>
    <p:sldId id="16573" r:id="rId2128"/>
    <p:sldId id="16574" r:id="rId2129"/>
    <p:sldId id="16575" r:id="rId2130"/>
    <p:sldId id="16576" r:id="rId2131"/>
    <p:sldId id="16577" r:id="rId2132"/>
    <p:sldId id="16578" r:id="rId2133"/>
    <p:sldId id="16579" r:id="rId2134"/>
    <p:sldId id="16580" r:id="rId2135"/>
    <p:sldId id="16581" r:id="rId2136"/>
    <p:sldId id="16582" r:id="rId2137"/>
    <p:sldId id="16583" r:id="rId2138"/>
    <p:sldId id="16584" r:id="rId2139"/>
    <p:sldId id="16585" r:id="rId2140"/>
    <p:sldId id="16586" r:id="rId2141"/>
    <p:sldId id="16587" r:id="rId2142"/>
    <p:sldId id="16588" r:id="rId2143"/>
    <p:sldId id="16589" r:id="rId2144"/>
    <p:sldId id="16590" r:id="rId2145"/>
    <p:sldId id="16591" r:id="rId2146"/>
    <p:sldId id="16592" r:id="rId2147"/>
    <p:sldId id="16593" r:id="rId2148"/>
    <p:sldId id="16594" r:id="rId2149"/>
    <p:sldId id="16595" r:id="rId2150"/>
    <p:sldId id="16596" r:id="rId2151"/>
    <p:sldId id="16597" r:id="rId2152"/>
    <p:sldId id="16598" r:id="rId2153"/>
    <p:sldId id="16599" r:id="rId2154"/>
    <p:sldId id="16600" r:id="rId2155"/>
    <p:sldId id="16601" r:id="rId2156"/>
    <p:sldId id="16602" r:id="rId2157"/>
    <p:sldId id="16603" r:id="rId2158"/>
    <p:sldId id="16604" r:id="rId2159"/>
    <p:sldId id="16605" r:id="rId2160"/>
    <p:sldId id="16606" r:id="rId2161"/>
    <p:sldId id="16607" r:id="rId2162"/>
    <p:sldId id="16608" r:id="rId2163"/>
    <p:sldId id="16609" r:id="rId2164"/>
    <p:sldId id="16610" r:id="rId2165"/>
    <p:sldId id="16611" r:id="rId2166"/>
    <p:sldId id="16612" r:id="rId2167"/>
    <p:sldId id="16613" r:id="rId2168"/>
    <p:sldId id="16614" r:id="rId2169"/>
    <p:sldId id="16615" r:id="rId2170"/>
    <p:sldId id="16616" r:id="rId2171"/>
    <p:sldId id="16617" r:id="rId2172"/>
    <p:sldId id="16618" r:id="rId2173"/>
    <p:sldId id="16619" r:id="rId2174"/>
    <p:sldId id="16620" r:id="rId2175"/>
    <p:sldId id="16621" r:id="rId2176"/>
    <p:sldId id="16622" r:id="rId2177"/>
    <p:sldId id="16623" r:id="rId2178"/>
    <p:sldId id="16624" r:id="rId2179"/>
    <p:sldId id="16625" r:id="rId2180"/>
    <p:sldId id="16626" r:id="rId2181"/>
    <p:sldId id="16627" r:id="rId2182"/>
    <p:sldId id="16628" r:id="rId2183"/>
    <p:sldId id="16629" r:id="rId2184"/>
    <p:sldId id="16630" r:id="rId2185"/>
    <p:sldId id="16631" r:id="rId2186"/>
    <p:sldId id="16632" r:id="rId2187"/>
    <p:sldId id="16633" r:id="rId2188"/>
    <p:sldId id="16634" r:id="rId2189"/>
    <p:sldId id="16635" r:id="rId2190"/>
    <p:sldId id="16636" r:id="rId2191"/>
    <p:sldId id="16637" r:id="rId2192"/>
    <p:sldId id="16638" r:id="rId2193"/>
    <p:sldId id="16639" r:id="rId2194"/>
    <p:sldId id="16640" r:id="rId2195"/>
    <p:sldId id="16641" r:id="rId2196"/>
    <p:sldId id="16642" r:id="rId2197"/>
    <p:sldId id="16643" r:id="rId2198"/>
    <p:sldId id="16644" r:id="rId2199"/>
    <p:sldId id="16645" r:id="rId2200"/>
    <p:sldId id="16646" r:id="rId2201"/>
    <p:sldId id="16647" r:id="rId2202"/>
    <p:sldId id="16648" r:id="rId2203"/>
    <p:sldId id="16649" r:id="rId2204"/>
    <p:sldId id="16650" r:id="rId2205"/>
    <p:sldId id="16651" r:id="rId2206"/>
    <p:sldId id="16652" r:id="rId2207"/>
    <p:sldId id="16653" r:id="rId2208"/>
    <p:sldId id="16654" r:id="rId2209"/>
    <p:sldId id="16655" r:id="rId2210"/>
    <p:sldId id="16656" r:id="rId2211"/>
    <p:sldId id="16657" r:id="rId2212"/>
    <p:sldId id="16658" r:id="rId2213"/>
    <p:sldId id="16659" r:id="rId2214"/>
    <p:sldId id="16660" r:id="rId2215"/>
    <p:sldId id="16661" r:id="rId2216"/>
    <p:sldId id="16662" r:id="rId2217"/>
    <p:sldId id="16663" r:id="rId2218"/>
    <p:sldId id="16664" r:id="rId2219"/>
    <p:sldId id="16665" r:id="rId2220"/>
    <p:sldId id="16666" r:id="rId2221"/>
    <p:sldId id="16667" r:id="rId2222"/>
    <p:sldId id="16668" r:id="rId2223"/>
    <p:sldId id="16669" r:id="rId2224"/>
    <p:sldId id="16670" r:id="rId2225"/>
    <p:sldId id="16671" r:id="rId2226"/>
    <p:sldId id="16672" r:id="rId2227"/>
    <p:sldId id="16673" r:id="rId2228"/>
    <p:sldId id="16674" r:id="rId2229"/>
    <p:sldId id="16675" r:id="rId2230"/>
    <p:sldId id="16676" r:id="rId2231"/>
    <p:sldId id="16677" r:id="rId2232"/>
    <p:sldId id="16678" r:id="rId2233"/>
    <p:sldId id="16679" r:id="rId2234"/>
    <p:sldId id="16680" r:id="rId2235"/>
    <p:sldId id="16681" r:id="rId2236"/>
    <p:sldId id="16682" r:id="rId2237"/>
    <p:sldId id="16683" r:id="rId2238"/>
    <p:sldId id="16684" r:id="rId2239"/>
    <p:sldId id="16685" r:id="rId2240"/>
    <p:sldId id="16686" r:id="rId2241"/>
    <p:sldId id="16687" r:id="rId2242"/>
    <p:sldId id="16688" r:id="rId2243"/>
    <p:sldId id="16689" r:id="rId2244"/>
    <p:sldId id="16690" r:id="rId2245"/>
    <p:sldId id="16691" r:id="rId2246"/>
    <p:sldId id="16692" r:id="rId2247"/>
    <p:sldId id="16693" r:id="rId2248"/>
    <p:sldId id="16694" r:id="rId2249"/>
    <p:sldId id="16695" r:id="rId2250"/>
    <p:sldId id="16696" r:id="rId2251"/>
    <p:sldId id="16697" r:id="rId2252"/>
    <p:sldId id="16698" r:id="rId2253"/>
    <p:sldId id="16699" r:id="rId2254"/>
    <p:sldId id="16700" r:id="rId2255"/>
    <p:sldId id="16701" r:id="rId2256"/>
    <p:sldId id="16702" r:id="rId2257"/>
    <p:sldId id="16703" r:id="rId2258"/>
    <p:sldId id="16704" r:id="rId2259"/>
    <p:sldId id="16705" r:id="rId2260"/>
    <p:sldId id="16706" r:id="rId2261"/>
    <p:sldId id="16707" r:id="rId2262"/>
    <p:sldId id="16708" r:id="rId2263"/>
    <p:sldId id="16709" r:id="rId2264"/>
    <p:sldId id="16710" r:id="rId2265"/>
    <p:sldId id="16711" r:id="rId2266"/>
    <p:sldId id="16712" r:id="rId2267"/>
    <p:sldId id="16713" r:id="rId2268"/>
    <p:sldId id="16714" r:id="rId2269"/>
    <p:sldId id="16715" r:id="rId2270"/>
    <p:sldId id="16716" r:id="rId2271"/>
    <p:sldId id="16717" r:id="rId2272"/>
    <p:sldId id="16718" r:id="rId2273"/>
    <p:sldId id="16719" r:id="rId2274"/>
    <p:sldId id="16720" r:id="rId2275"/>
    <p:sldId id="16721" r:id="rId2276"/>
    <p:sldId id="16722" r:id="rId2277"/>
    <p:sldId id="16723" r:id="rId2278"/>
    <p:sldId id="16724" r:id="rId2279"/>
    <p:sldId id="16725" r:id="rId2280"/>
    <p:sldId id="16726" r:id="rId2281"/>
    <p:sldId id="16727" r:id="rId2282"/>
    <p:sldId id="16728" r:id="rId2283"/>
    <p:sldId id="16729" r:id="rId2284"/>
    <p:sldId id="16730" r:id="rId2285"/>
    <p:sldId id="16731" r:id="rId2286"/>
    <p:sldId id="16732" r:id="rId2287"/>
    <p:sldId id="16733" r:id="rId2288"/>
    <p:sldId id="16734" r:id="rId2289"/>
    <p:sldId id="16735" r:id="rId2290"/>
    <p:sldId id="16736" r:id="rId2291"/>
    <p:sldId id="16737" r:id="rId2292"/>
    <p:sldId id="16738" r:id="rId2293"/>
    <p:sldId id="16739" r:id="rId2294"/>
    <p:sldId id="16740" r:id="rId2295"/>
    <p:sldId id="16741" r:id="rId2296"/>
    <p:sldId id="16742" r:id="rId2297"/>
    <p:sldId id="16743" r:id="rId2298"/>
    <p:sldId id="16744" r:id="rId2299"/>
    <p:sldId id="16745" r:id="rId2300"/>
    <p:sldId id="16746" r:id="rId2301"/>
    <p:sldId id="16747" r:id="rId2302"/>
    <p:sldId id="16748" r:id="rId2303"/>
    <p:sldId id="16749" r:id="rId2304"/>
    <p:sldId id="16750" r:id="rId2305"/>
    <p:sldId id="16751" r:id="rId2306"/>
    <p:sldId id="16752" r:id="rId2307"/>
    <p:sldId id="16753" r:id="rId2308"/>
    <p:sldId id="16754" r:id="rId2309"/>
    <p:sldId id="16755" r:id="rId2310"/>
    <p:sldId id="16756" r:id="rId2311"/>
    <p:sldId id="16757" r:id="rId2312"/>
    <p:sldId id="16758" r:id="rId2313"/>
    <p:sldId id="16759" r:id="rId2314"/>
    <p:sldId id="16760" r:id="rId2315"/>
    <p:sldId id="16761" r:id="rId2316"/>
    <p:sldId id="16762" r:id="rId2317"/>
    <p:sldId id="16763" r:id="rId2318"/>
    <p:sldId id="16764" r:id="rId2319"/>
    <p:sldId id="16765" r:id="rId2320"/>
    <p:sldId id="16766" r:id="rId2321"/>
    <p:sldId id="16767" r:id="rId2322"/>
    <p:sldId id="16768" r:id="rId2323"/>
    <p:sldId id="16769" r:id="rId2324"/>
    <p:sldId id="16770" r:id="rId2325"/>
    <p:sldId id="16771" r:id="rId2326"/>
    <p:sldId id="16772" r:id="rId2327"/>
    <p:sldId id="16773" r:id="rId2328"/>
    <p:sldId id="16774" r:id="rId2329"/>
    <p:sldId id="16775" r:id="rId2330"/>
    <p:sldId id="16776" r:id="rId2331"/>
    <p:sldId id="16777" r:id="rId2332"/>
    <p:sldId id="16778" r:id="rId2333"/>
    <p:sldId id="16779" r:id="rId2334"/>
    <p:sldId id="16780" r:id="rId2335"/>
    <p:sldId id="16781" r:id="rId2336"/>
    <p:sldId id="16782" r:id="rId2337"/>
    <p:sldId id="16783" r:id="rId2338"/>
    <p:sldId id="16784" r:id="rId2339"/>
    <p:sldId id="16785" r:id="rId2340"/>
    <p:sldId id="16786" r:id="rId2341"/>
    <p:sldId id="16787" r:id="rId2342"/>
    <p:sldId id="16788" r:id="rId2343"/>
    <p:sldId id="16789" r:id="rId2344"/>
    <p:sldId id="16790" r:id="rId2345"/>
    <p:sldId id="16791" r:id="rId2346"/>
    <p:sldId id="16792" r:id="rId2347"/>
    <p:sldId id="16793" r:id="rId2348"/>
    <p:sldId id="16794" r:id="rId2349"/>
    <p:sldId id="16795" r:id="rId2350"/>
    <p:sldId id="16796" r:id="rId2351"/>
    <p:sldId id="16797" r:id="rId2352"/>
    <p:sldId id="16798" r:id="rId2353"/>
    <p:sldId id="16799" r:id="rId2354"/>
    <p:sldId id="16800" r:id="rId2355"/>
    <p:sldId id="16801" r:id="rId2356"/>
    <p:sldId id="16802" r:id="rId2357"/>
    <p:sldId id="16803" r:id="rId2358"/>
    <p:sldId id="16804" r:id="rId2359"/>
    <p:sldId id="16805" r:id="rId2360"/>
    <p:sldId id="16806" r:id="rId2361"/>
    <p:sldId id="16807" r:id="rId2362"/>
    <p:sldId id="16808" r:id="rId2363"/>
    <p:sldId id="16809" r:id="rId2364"/>
    <p:sldId id="16810" r:id="rId2365"/>
    <p:sldId id="16811" r:id="rId2366"/>
    <p:sldId id="16812" r:id="rId2367"/>
    <p:sldId id="16813" r:id="rId2368"/>
    <p:sldId id="16814" r:id="rId2369"/>
    <p:sldId id="16815" r:id="rId2370"/>
    <p:sldId id="16816" r:id="rId2371"/>
    <p:sldId id="16817" r:id="rId2372"/>
    <p:sldId id="16818" r:id="rId2373"/>
    <p:sldId id="16819" r:id="rId2374"/>
    <p:sldId id="16820" r:id="rId2375"/>
    <p:sldId id="16821" r:id="rId2376"/>
    <p:sldId id="16822" r:id="rId2377"/>
    <p:sldId id="16823" r:id="rId2378"/>
    <p:sldId id="16824" r:id="rId2379"/>
    <p:sldId id="16825" r:id="rId2380"/>
    <p:sldId id="16826" r:id="rId2381"/>
    <p:sldId id="16827" r:id="rId2382"/>
    <p:sldId id="16828" r:id="rId2383"/>
    <p:sldId id="16829" r:id="rId2384"/>
    <p:sldId id="16830" r:id="rId2385"/>
    <p:sldId id="16831" r:id="rId2386"/>
    <p:sldId id="16832" r:id="rId2387"/>
    <p:sldId id="16833" r:id="rId2388"/>
    <p:sldId id="16834" r:id="rId2389"/>
    <p:sldId id="16835" r:id="rId2390"/>
    <p:sldId id="16836" r:id="rId2391"/>
    <p:sldId id="16837" r:id="rId2392"/>
    <p:sldId id="16838" r:id="rId2393"/>
    <p:sldId id="16839" r:id="rId2394"/>
    <p:sldId id="16840" r:id="rId2395"/>
    <p:sldId id="16841" r:id="rId2396"/>
    <p:sldId id="16842" r:id="rId2397"/>
    <p:sldId id="16843" r:id="rId2398"/>
    <p:sldId id="16844" r:id="rId2399"/>
    <p:sldId id="16845" r:id="rId2400"/>
    <p:sldId id="16846" r:id="rId2401"/>
    <p:sldId id="16847" r:id="rId2402"/>
    <p:sldId id="16848" r:id="rId2403"/>
    <p:sldId id="16849" r:id="rId2404"/>
    <p:sldId id="16850" r:id="rId2405"/>
    <p:sldId id="16851" r:id="rId2406"/>
    <p:sldId id="16852" r:id="rId2407"/>
    <p:sldId id="16853" r:id="rId2408"/>
    <p:sldId id="16854" r:id="rId2409"/>
    <p:sldId id="16855" r:id="rId2410"/>
    <p:sldId id="16856" r:id="rId2411"/>
    <p:sldId id="16857" r:id="rId2412"/>
    <p:sldId id="16858" r:id="rId2413"/>
    <p:sldId id="16859" r:id="rId2414"/>
    <p:sldId id="16860" r:id="rId2415"/>
    <p:sldId id="16861" r:id="rId2416"/>
    <p:sldId id="16862" r:id="rId2417"/>
    <p:sldId id="16863" r:id="rId2418"/>
    <p:sldId id="16864" r:id="rId2419"/>
    <p:sldId id="16865" r:id="rId2420"/>
    <p:sldId id="16866" r:id="rId2421"/>
    <p:sldId id="16867" r:id="rId2422"/>
    <p:sldId id="16868" r:id="rId2423"/>
    <p:sldId id="16869" r:id="rId2424"/>
    <p:sldId id="16870" r:id="rId2425"/>
    <p:sldId id="16871" r:id="rId2426"/>
    <p:sldId id="16872" r:id="rId2427"/>
    <p:sldId id="16873" r:id="rId2428"/>
    <p:sldId id="16874" r:id="rId2429"/>
    <p:sldId id="16875" r:id="rId2430"/>
    <p:sldId id="16876" r:id="rId2431"/>
    <p:sldId id="16877" r:id="rId2432"/>
    <p:sldId id="16878" r:id="rId2433"/>
    <p:sldId id="16879" r:id="rId2434"/>
    <p:sldId id="16880" r:id="rId2435"/>
    <p:sldId id="16881" r:id="rId2436"/>
    <p:sldId id="16882" r:id="rId2437"/>
    <p:sldId id="16883" r:id="rId2438"/>
    <p:sldId id="16884" r:id="rId2439"/>
    <p:sldId id="16885" r:id="rId2440"/>
    <p:sldId id="16886" r:id="rId2441"/>
    <p:sldId id="16887" r:id="rId2442"/>
    <p:sldId id="16888" r:id="rId2443"/>
    <p:sldId id="16889" r:id="rId2444"/>
    <p:sldId id="16890" r:id="rId2445"/>
    <p:sldId id="16891" r:id="rId2446"/>
    <p:sldId id="16892" r:id="rId2447"/>
    <p:sldId id="16893" r:id="rId2448"/>
    <p:sldId id="16894" r:id="rId2449"/>
    <p:sldId id="16895" r:id="rId2450"/>
    <p:sldId id="16896" r:id="rId2451"/>
    <p:sldId id="16897" r:id="rId2452"/>
    <p:sldId id="16898" r:id="rId2453"/>
    <p:sldId id="16899" r:id="rId2454"/>
    <p:sldId id="16900" r:id="rId2455"/>
    <p:sldId id="16901" r:id="rId2456"/>
    <p:sldId id="16902" r:id="rId2457"/>
    <p:sldId id="16903" r:id="rId2458"/>
    <p:sldId id="16904" r:id="rId2459"/>
    <p:sldId id="16905" r:id="rId2460"/>
    <p:sldId id="16906" r:id="rId2461"/>
    <p:sldId id="16907" r:id="rId2462"/>
    <p:sldId id="16908" r:id="rId2463"/>
    <p:sldId id="16909" r:id="rId2464"/>
    <p:sldId id="16910" r:id="rId2465"/>
    <p:sldId id="16911" r:id="rId2466"/>
    <p:sldId id="16912" r:id="rId2467"/>
    <p:sldId id="16913" r:id="rId2468"/>
    <p:sldId id="16914" r:id="rId2469"/>
    <p:sldId id="16915" r:id="rId2470"/>
    <p:sldId id="16916" r:id="rId2471"/>
    <p:sldId id="16917" r:id="rId2472"/>
    <p:sldId id="16918" r:id="rId2473"/>
    <p:sldId id="16919" r:id="rId2474"/>
    <p:sldId id="16920" r:id="rId2475"/>
    <p:sldId id="16921" r:id="rId2476"/>
    <p:sldId id="16922" r:id="rId2477"/>
    <p:sldId id="16923" r:id="rId2478"/>
    <p:sldId id="16924" r:id="rId2479"/>
    <p:sldId id="16925" r:id="rId2480"/>
    <p:sldId id="16926" r:id="rId2481"/>
    <p:sldId id="16927" r:id="rId2482"/>
    <p:sldId id="16928" r:id="rId2483"/>
    <p:sldId id="16929" r:id="rId2484"/>
    <p:sldId id="16930" r:id="rId2485"/>
    <p:sldId id="16931" r:id="rId2486"/>
    <p:sldId id="16932" r:id="rId2487"/>
    <p:sldId id="16933" r:id="rId2488"/>
    <p:sldId id="16934" r:id="rId2489"/>
    <p:sldId id="16935" r:id="rId2490"/>
    <p:sldId id="16936" r:id="rId2491"/>
    <p:sldId id="16937" r:id="rId2492"/>
    <p:sldId id="16938" r:id="rId2493"/>
    <p:sldId id="16939" r:id="rId2494"/>
    <p:sldId id="16940" r:id="rId2495"/>
    <p:sldId id="16941" r:id="rId2496"/>
    <p:sldId id="16942" r:id="rId2497"/>
    <p:sldId id="16943" r:id="rId2498"/>
    <p:sldId id="16944" r:id="rId2499"/>
    <p:sldId id="16945" r:id="rId2500"/>
    <p:sldId id="16946" r:id="rId2501"/>
    <p:sldId id="16947" r:id="rId2502"/>
    <p:sldId id="16948" r:id="rId2503"/>
    <p:sldId id="16949" r:id="rId2504"/>
    <p:sldId id="16950" r:id="rId2505"/>
    <p:sldId id="16951" r:id="rId2506"/>
    <p:sldId id="16952" r:id="rId2507"/>
    <p:sldId id="16953" r:id="rId2508"/>
    <p:sldId id="16954" r:id="rId2509"/>
    <p:sldId id="16955" r:id="rId2510"/>
    <p:sldId id="16956" r:id="rId2511"/>
    <p:sldId id="16957" r:id="rId2512"/>
    <p:sldId id="16958" r:id="rId2513"/>
    <p:sldId id="16959" r:id="rId2514"/>
    <p:sldId id="16960" r:id="rId2515"/>
    <p:sldId id="16961" r:id="rId2516"/>
    <p:sldId id="16962" r:id="rId2517"/>
    <p:sldId id="16963" r:id="rId2518"/>
    <p:sldId id="16964" r:id="rId2519"/>
    <p:sldId id="16965" r:id="rId2520"/>
    <p:sldId id="16966" r:id="rId2521"/>
    <p:sldId id="16967" r:id="rId2522"/>
    <p:sldId id="16968" r:id="rId2523"/>
    <p:sldId id="16969" r:id="rId2524"/>
    <p:sldId id="16970" r:id="rId2525"/>
    <p:sldId id="16971" r:id="rId2526"/>
    <p:sldId id="16972" r:id="rId2527"/>
    <p:sldId id="16973" r:id="rId2528"/>
    <p:sldId id="16974" r:id="rId2529"/>
    <p:sldId id="16975" r:id="rId2530"/>
    <p:sldId id="16976" r:id="rId2531"/>
    <p:sldId id="16977" r:id="rId2532"/>
    <p:sldId id="16978" r:id="rId2533"/>
    <p:sldId id="16979" r:id="rId2534"/>
    <p:sldId id="16980" r:id="rId2535"/>
    <p:sldId id="16981" r:id="rId2536"/>
    <p:sldId id="16982" r:id="rId2537"/>
    <p:sldId id="16983" r:id="rId2538"/>
    <p:sldId id="16984" r:id="rId2539"/>
    <p:sldId id="16985" r:id="rId2540"/>
    <p:sldId id="16986" r:id="rId2541"/>
    <p:sldId id="16987" r:id="rId2542"/>
    <p:sldId id="16988" r:id="rId2543"/>
    <p:sldId id="16989" r:id="rId2544"/>
    <p:sldId id="16990" r:id="rId2545"/>
    <p:sldId id="16991" r:id="rId2546"/>
    <p:sldId id="16992" r:id="rId2547"/>
    <p:sldId id="16993" r:id="rId2548"/>
    <p:sldId id="16994" r:id="rId2549"/>
    <p:sldId id="16995" r:id="rId2550"/>
    <p:sldId id="16996" r:id="rId2551"/>
    <p:sldId id="16997" r:id="rId2552"/>
    <p:sldId id="16998" r:id="rId2553"/>
    <p:sldId id="16999" r:id="rId2554"/>
    <p:sldId id="17000" r:id="rId2555"/>
    <p:sldId id="17001" r:id="rId2556"/>
    <p:sldId id="17002" r:id="rId2557"/>
    <p:sldId id="17003" r:id="rId2558"/>
    <p:sldId id="17004" r:id="rId2559"/>
    <p:sldId id="17005" r:id="rId2560"/>
    <p:sldId id="17006" r:id="rId2561"/>
    <p:sldId id="17007" r:id="rId2562"/>
    <p:sldId id="17008" r:id="rId2563"/>
    <p:sldId id="17009" r:id="rId2564"/>
    <p:sldId id="17010" r:id="rId2565"/>
    <p:sldId id="17011" r:id="rId2566"/>
    <p:sldId id="17012" r:id="rId2567"/>
    <p:sldId id="17013" r:id="rId2568"/>
    <p:sldId id="17014" r:id="rId2569"/>
    <p:sldId id="17015" r:id="rId2570"/>
    <p:sldId id="17016" r:id="rId2571"/>
    <p:sldId id="17017" r:id="rId2572"/>
    <p:sldId id="17018" r:id="rId2573"/>
    <p:sldId id="17019" r:id="rId2574"/>
    <p:sldId id="17020" r:id="rId2575"/>
    <p:sldId id="17021" r:id="rId2576"/>
    <p:sldId id="17022" r:id="rId2577"/>
    <p:sldId id="17023" r:id="rId2578"/>
    <p:sldId id="17024" r:id="rId2579"/>
    <p:sldId id="17025" r:id="rId2580"/>
    <p:sldId id="17026" r:id="rId2581"/>
    <p:sldId id="17027" r:id="rId2582"/>
    <p:sldId id="17028" r:id="rId2583"/>
    <p:sldId id="17029" r:id="rId2584"/>
    <p:sldId id="17030" r:id="rId2585"/>
    <p:sldId id="17031" r:id="rId2586"/>
    <p:sldId id="17032" r:id="rId2587"/>
    <p:sldId id="17033" r:id="rId2588"/>
    <p:sldId id="17034" r:id="rId2589"/>
    <p:sldId id="17035" r:id="rId2590"/>
    <p:sldId id="17036" r:id="rId2591"/>
    <p:sldId id="17037" r:id="rId2592"/>
    <p:sldId id="17038" r:id="rId2593"/>
    <p:sldId id="17039" r:id="rId2594"/>
    <p:sldId id="17040" r:id="rId2595"/>
    <p:sldId id="17041" r:id="rId2596"/>
    <p:sldId id="17042" r:id="rId2597"/>
    <p:sldId id="17043" r:id="rId2598"/>
    <p:sldId id="17044" r:id="rId2599"/>
    <p:sldId id="17045" r:id="rId2600"/>
    <p:sldId id="17046" r:id="rId2601"/>
    <p:sldId id="17047" r:id="rId2602"/>
    <p:sldId id="17048" r:id="rId2603"/>
    <p:sldId id="17049" r:id="rId2604"/>
    <p:sldId id="17050" r:id="rId2605"/>
    <p:sldId id="17051" r:id="rId2606"/>
    <p:sldId id="17052" r:id="rId2607"/>
    <p:sldId id="17053" r:id="rId2608"/>
    <p:sldId id="17054" r:id="rId2609"/>
    <p:sldId id="17055" r:id="rId2610"/>
    <p:sldId id="17056" r:id="rId2611"/>
    <p:sldId id="17057" r:id="rId2612"/>
    <p:sldId id="17058" r:id="rId2613"/>
    <p:sldId id="17059" r:id="rId2614"/>
    <p:sldId id="17060" r:id="rId2615"/>
    <p:sldId id="17061" r:id="rId2616"/>
    <p:sldId id="17062" r:id="rId2617"/>
    <p:sldId id="17063" r:id="rId2618"/>
    <p:sldId id="17064" r:id="rId2619"/>
    <p:sldId id="17065" r:id="rId2620"/>
    <p:sldId id="17066" r:id="rId2621"/>
    <p:sldId id="17067" r:id="rId2622"/>
    <p:sldId id="17068" r:id="rId2623"/>
    <p:sldId id="17069" r:id="rId2624"/>
    <p:sldId id="17070" r:id="rId2625"/>
    <p:sldId id="17071" r:id="rId2626"/>
    <p:sldId id="17072" r:id="rId2627"/>
    <p:sldId id="17073" r:id="rId2628"/>
    <p:sldId id="17074" r:id="rId2629"/>
    <p:sldId id="17075" r:id="rId2630"/>
    <p:sldId id="17076" r:id="rId2631"/>
    <p:sldId id="17077" r:id="rId2632"/>
    <p:sldId id="17078" r:id="rId2633"/>
    <p:sldId id="17079" r:id="rId2634"/>
    <p:sldId id="17080" r:id="rId2635"/>
    <p:sldId id="17081" r:id="rId2636"/>
    <p:sldId id="17082" r:id="rId2637"/>
    <p:sldId id="17083" r:id="rId2638"/>
    <p:sldId id="17084" r:id="rId2639"/>
    <p:sldId id="17085" r:id="rId2640"/>
    <p:sldId id="17086" r:id="rId2641"/>
    <p:sldId id="17087" r:id="rId2642"/>
    <p:sldId id="17088" r:id="rId2643"/>
    <p:sldId id="17089" r:id="rId2644"/>
    <p:sldId id="17090" r:id="rId2645"/>
    <p:sldId id="17091" r:id="rId2646"/>
    <p:sldId id="17092" r:id="rId2647"/>
    <p:sldId id="17093" r:id="rId2648"/>
    <p:sldId id="17094" r:id="rId2649"/>
    <p:sldId id="17095" r:id="rId2650"/>
    <p:sldId id="17096" r:id="rId2651"/>
    <p:sldId id="17097" r:id="rId2652"/>
    <p:sldId id="17098" r:id="rId2653"/>
    <p:sldId id="17099" r:id="rId2654"/>
    <p:sldId id="17100" r:id="rId2655"/>
    <p:sldId id="17101" r:id="rId2656"/>
    <p:sldId id="17102" r:id="rId2657"/>
    <p:sldId id="17103" r:id="rId2658"/>
    <p:sldId id="17104" r:id="rId2659"/>
    <p:sldId id="17105" r:id="rId2660"/>
    <p:sldId id="17106" r:id="rId2661"/>
    <p:sldId id="17107" r:id="rId2662"/>
    <p:sldId id="17108" r:id="rId2663"/>
    <p:sldId id="17109" r:id="rId2664"/>
    <p:sldId id="17110" r:id="rId2665"/>
    <p:sldId id="17111" r:id="rId2666"/>
    <p:sldId id="17112" r:id="rId2667"/>
    <p:sldId id="17113" r:id="rId2668"/>
    <p:sldId id="17114" r:id="rId2669"/>
    <p:sldId id="17115" r:id="rId2670"/>
    <p:sldId id="17116" r:id="rId2671"/>
    <p:sldId id="17117" r:id="rId2672"/>
    <p:sldId id="17118" r:id="rId2673"/>
    <p:sldId id="17119" r:id="rId2674"/>
    <p:sldId id="17120" r:id="rId2675"/>
    <p:sldId id="17121" r:id="rId2676"/>
    <p:sldId id="17122" r:id="rId2677"/>
    <p:sldId id="17123" r:id="rId2678"/>
    <p:sldId id="17124" r:id="rId2679"/>
    <p:sldId id="17125" r:id="rId2680"/>
    <p:sldId id="17126" r:id="rId2681"/>
    <p:sldId id="17127" r:id="rId2682"/>
    <p:sldId id="17128" r:id="rId2683"/>
    <p:sldId id="17129" r:id="rId2684"/>
    <p:sldId id="17130" r:id="rId2685"/>
    <p:sldId id="17131" r:id="rId2686"/>
    <p:sldId id="17132" r:id="rId2687"/>
    <p:sldId id="17133" r:id="rId2688"/>
    <p:sldId id="17134" r:id="rId2689"/>
    <p:sldId id="17135" r:id="rId2690"/>
    <p:sldId id="17136" r:id="rId2691"/>
    <p:sldId id="17137" r:id="rId2692"/>
    <p:sldId id="17138" r:id="rId2693"/>
    <p:sldId id="17139" r:id="rId2694"/>
    <p:sldId id="17140" r:id="rId2695"/>
    <p:sldId id="17141" r:id="rId2696"/>
    <p:sldId id="17142" r:id="rId2697"/>
    <p:sldId id="17143" r:id="rId2698"/>
    <p:sldId id="17144" r:id="rId2699"/>
    <p:sldId id="17145" r:id="rId2700"/>
    <p:sldId id="17146" r:id="rId2701"/>
    <p:sldId id="17147" r:id="rId2702"/>
    <p:sldId id="17148" r:id="rId2703"/>
    <p:sldId id="17149" r:id="rId2704"/>
    <p:sldId id="17150" r:id="rId2705"/>
    <p:sldId id="17151" r:id="rId2706"/>
    <p:sldId id="17152" r:id="rId2707"/>
    <p:sldId id="17153" r:id="rId2708"/>
    <p:sldId id="17154" r:id="rId2709"/>
    <p:sldId id="17155" r:id="rId2710"/>
    <p:sldId id="17156" r:id="rId2711"/>
    <p:sldId id="17157" r:id="rId2712"/>
    <p:sldId id="17158" r:id="rId2713"/>
    <p:sldId id="17159" r:id="rId2714"/>
    <p:sldId id="17160" r:id="rId2715"/>
    <p:sldId id="17161" r:id="rId2716"/>
    <p:sldId id="17162" r:id="rId2717"/>
    <p:sldId id="17163" r:id="rId2718"/>
    <p:sldId id="17164" r:id="rId2719"/>
    <p:sldId id="17165" r:id="rId2720"/>
    <p:sldId id="17166" r:id="rId2721"/>
    <p:sldId id="17167" r:id="rId2722"/>
    <p:sldId id="17168" r:id="rId2723"/>
    <p:sldId id="17169" r:id="rId2724"/>
    <p:sldId id="17170" r:id="rId2725"/>
    <p:sldId id="17171" r:id="rId2726"/>
    <p:sldId id="17172" r:id="rId2727"/>
    <p:sldId id="17173" r:id="rId2728"/>
    <p:sldId id="17174" r:id="rId2729"/>
    <p:sldId id="17175" r:id="rId2730"/>
    <p:sldId id="17176" r:id="rId2731"/>
    <p:sldId id="17177" r:id="rId2732"/>
    <p:sldId id="17178" r:id="rId2733"/>
    <p:sldId id="17179" r:id="rId2734"/>
    <p:sldId id="17180" r:id="rId2735"/>
    <p:sldId id="17181" r:id="rId2736"/>
    <p:sldId id="17182" r:id="rId2737"/>
    <p:sldId id="17183" r:id="rId2738"/>
    <p:sldId id="17184" r:id="rId2739"/>
    <p:sldId id="17185" r:id="rId2740"/>
    <p:sldId id="17186" r:id="rId2741"/>
    <p:sldId id="17187" r:id="rId2742"/>
    <p:sldId id="17188" r:id="rId2743"/>
    <p:sldId id="17189" r:id="rId2744"/>
    <p:sldId id="17190" r:id="rId2745"/>
    <p:sldId id="17191" r:id="rId2746"/>
    <p:sldId id="17192" r:id="rId2747"/>
    <p:sldId id="17193" r:id="rId2748"/>
    <p:sldId id="17194" r:id="rId2749"/>
    <p:sldId id="17195" r:id="rId2750"/>
    <p:sldId id="17196" r:id="rId2751"/>
    <p:sldId id="17197" r:id="rId2752"/>
    <p:sldId id="17198" r:id="rId2753"/>
    <p:sldId id="17199" r:id="rId2754"/>
    <p:sldId id="17200" r:id="rId2755"/>
    <p:sldId id="17201" r:id="rId2756"/>
    <p:sldId id="17202" r:id="rId2757"/>
    <p:sldId id="17203" r:id="rId2758"/>
    <p:sldId id="17204" r:id="rId2759"/>
    <p:sldId id="17205" r:id="rId2760"/>
    <p:sldId id="17206" r:id="rId2761"/>
    <p:sldId id="17207" r:id="rId2762"/>
    <p:sldId id="17208" r:id="rId2763"/>
    <p:sldId id="17209" r:id="rId2764"/>
    <p:sldId id="17210" r:id="rId2765"/>
    <p:sldId id="17211" r:id="rId2766"/>
    <p:sldId id="17212" r:id="rId2767"/>
    <p:sldId id="17213" r:id="rId2768"/>
    <p:sldId id="17214" r:id="rId2769"/>
    <p:sldId id="17215" r:id="rId2770"/>
    <p:sldId id="17216" r:id="rId2771"/>
    <p:sldId id="17217" r:id="rId2772"/>
    <p:sldId id="17218" r:id="rId2773"/>
    <p:sldId id="17219" r:id="rId2774"/>
    <p:sldId id="17220" r:id="rId2775"/>
    <p:sldId id="17221" r:id="rId2776"/>
    <p:sldId id="17222" r:id="rId2777"/>
    <p:sldId id="17223" r:id="rId2778"/>
    <p:sldId id="17224" r:id="rId2779"/>
    <p:sldId id="17225" r:id="rId2780"/>
    <p:sldId id="17226" r:id="rId2781"/>
    <p:sldId id="17227" r:id="rId2782"/>
    <p:sldId id="17228" r:id="rId2783"/>
    <p:sldId id="17229" r:id="rId2784"/>
    <p:sldId id="17230" r:id="rId2785"/>
    <p:sldId id="17231" r:id="rId2786"/>
    <p:sldId id="17232" r:id="rId2787"/>
    <p:sldId id="17233" r:id="rId2788"/>
    <p:sldId id="17234" r:id="rId2789"/>
    <p:sldId id="17235" r:id="rId2790"/>
    <p:sldId id="17236" r:id="rId2791"/>
    <p:sldId id="17237" r:id="rId2792"/>
    <p:sldId id="17238" r:id="rId2793"/>
    <p:sldId id="17239" r:id="rId2794"/>
    <p:sldId id="17240" r:id="rId2795"/>
    <p:sldId id="17241" r:id="rId2796"/>
    <p:sldId id="17242" r:id="rId2797"/>
    <p:sldId id="17243" r:id="rId2798"/>
    <p:sldId id="17244" r:id="rId2799"/>
    <p:sldId id="17245" r:id="rId2800"/>
    <p:sldId id="17246" r:id="rId2801"/>
    <p:sldId id="17247" r:id="rId2802"/>
    <p:sldId id="17248" r:id="rId2803"/>
    <p:sldId id="17249" r:id="rId2804"/>
    <p:sldId id="17250" r:id="rId2805"/>
    <p:sldId id="17251" r:id="rId2806"/>
    <p:sldId id="17252" r:id="rId2807"/>
    <p:sldId id="17253" r:id="rId2808"/>
    <p:sldId id="17254" r:id="rId2809"/>
    <p:sldId id="17255" r:id="rId2810"/>
    <p:sldId id="17256" r:id="rId2811"/>
    <p:sldId id="17257" r:id="rId2812"/>
    <p:sldId id="17258" r:id="rId2813"/>
    <p:sldId id="17259" r:id="rId2814"/>
    <p:sldId id="17260" r:id="rId2815"/>
    <p:sldId id="17261" r:id="rId2816"/>
    <p:sldId id="17262" r:id="rId2817"/>
    <p:sldId id="17263" r:id="rId2818"/>
    <p:sldId id="17264" r:id="rId2819"/>
    <p:sldId id="17265" r:id="rId2820"/>
    <p:sldId id="17266" r:id="rId2821"/>
    <p:sldId id="17267" r:id="rId2822"/>
    <p:sldId id="17268" r:id="rId2823"/>
    <p:sldId id="17269" r:id="rId2824"/>
    <p:sldId id="17270" r:id="rId2825"/>
    <p:sldId id="17271" r:id="rId2826"/>
    <p:sldId id="17272" r:id="rId2827"/>
    <p:sldId id="17273" r:id="rId2828"/>
    <p:sldId id="17274" r:id="rId2829"/>
    <p:sldId id="17275" r:id="rId2830"/>
    <p:sldId id="17276" r:id="rId2831"/>
    <p:sldId id="17277" r:id="rId2832"/>
    <p:sldId id="17278" r:id="rId2833"/>
    <p:sldId id="17279" r:id="rId2834"/>
    <p:sldId id="17280" r:id="rId2835"/>
    <p:sldId id="17281" r:id="rId2836"/>
    <p:sldId id="17282" r:id="rId2837"/>
    <p:sldId id="17283" r:id="rId2838"/>
    <p:sldId id="17284" r:id="rId2839"/>
    <p:sldId id="17285" r:id="rId2840"/>
    <p:sldId id="17286" r:id="rId2841"/>
    <p:sldId id="17287" r:id="rId2842"/>
    <p:sldId id="17288" r:id="rId2843"/>
    <p:sldId id="17289" r:id="rId2844"/>
    <p:sldId id="17290" r:id="rId2845"/>
    <p:sldId id="17291" r:id="rId2846"/>
    <p:sldId id="17292" r:id="rId2847"/>
    <p:sldId id="17293" r:id="rId2848"/>
    <p:sldId id="17294" r:id="rId2849"/>
    <p:sldId id="17295" r:id="rId2850"/>
    <p:sldId id="17296" r:id="rId2851"/>
    <p:sldId id="17297" r:id="rId2852"/>
    <p:sldId id="17298" r:id="rId2853"/>
    <p:sldId id="17299" r:id="rId2854"/>
    <p:sldId id="17300" r:id="rId2855"/>
    <p:sldId id="17301" r:id="rId2856"/>
    <p:sldId id="17302" r:id="rId2857"/>
    <p:sldId id="17303" r:id="rId2858"/>
    <p:sldId id="17304" r:id="rId2859"/>
    <p:sldId id="17305" r:id="rId2860"/>
    <p:sldId id="17306" r:id="rId2861"/>
    <p:sldId id="17307" r:id="rId2862"/>
    <p:sldId id="17308" r:id="rId2863"/>
    <p:sldId id="17309" r:id="rId2864"/>
    <p:sldId id="17310" r:id="rId2865"/>
    <p:sldId id="17311" r:id="rId2866"/>
    <p:sldId id="17312" r:id="rId2867"/>
    <p:sldId id="17313" r:id="rId2868"/>
    <p:sldId id="17314" r:id="rId2869"/>
    <p:sldId id="17315" r:id="rId2870"/>
    <p:sldId id="17316" r:id="rId2871"/>
    <p:sldId id="17317" r:id="rId2872"/>
    <p:sldId id="17318" r:id="rId2873"/>
    <p:sldId id="17319" r:id="rId2874"/>
    <p:sldId id="17320" r:id="rId2875"/>
    <p:sldId id="17321" r:id="rId2876"/>
    <p:sldId id="17322" r:id="rId2877"/>
    <p:sldId id="17323" r:id="rId2878"/>
    <p:sldId id="17324" r:id="rId2879"/>
    <p:sldId id="17325" r:id="rId2880"/>
    <p:sldId id="17326" r:id="rId2881"/>
    <p:sldId id="17327" r:id="rId2882"/>
    <p:sldId id="17328" r:id="rId2883"/>
    <p:sldId id="17329" r:id="rId2884"/>
    <p:sldId id="17330" r:id="rId2885"/>
    <p:sldId id="17331" r:id="rId2886"/>
    <p:sldId id="17332" r:id="rId2887"/>
    <p:sldId id="17333" r:id="rId2888"/>
    <p:sldId id="17334" r:id="rId2889"/>
    <p:sldId id="17335" r:id="rId2890"/>
    <p:sldId id="17336" r:id="rId2891"/>
    <p:sldId id="17337" r:id="rId2892"/>
    <p:sldId id="17338" r:id="rId2893"/>
    <p:sldId id="17339" r:id="rId2894"/>
    <p:sldId id="17340" r:id="rId2895"/>
    <p:sldId id="17341" r:id="rId2896"/>
    <p:sldId id="17342" r:id="rId2897"/>
    <p:sldId id="17343" r:id="rId2898"/>
    <p:sldId id="17344" r:id="rId2899"/>
    <p:sldId id="17345" r:id="rId2900"/>
    <p:sldId id="17346" r:id="rId2901"/>
    <p:sldId id="17347" r:id="rId2902"/>
    <p:sldId id="17348" r:id="rId2903"/>
    <p:sldId id="17349" r:id="rId2904"/>
    <p:sldId id="17350" r:id="rId2905"/>
    <p:sldId id="17351" r:id="rId2906"/>
    <p:sldId id="17352" r:id="rId2907"/>
    <p:sldId id="17353" r:id="rId2908"/>
    <p:sldId id="17354" r:id="rId2909"/>
    <p:sldId id="17355" r:id="rId2910"/>
    <p:sldId id="17356" r:id="rId2911"/>
    <p:sldId id="17357" r:id="rId2912"/>
    <p:sldId id="17358" r:id="rId2913"/>
    <p:sldId id="17359" r:id="rId2914"/>
    <p:sldId id="17360" r:id="rId2915"/>
    <p:sldId id="17361" r:id="rId2916"/>
    <p:sldId id="17362" r:id="rId2917"/>
    <p:sldId id="17363" r:id="rId2918"/>
    <p:sldId id="17364" r:id="rId2919"/>
    <p:sldId id="17365" r:id="rId2920"/>
    <p:sldId id="17366" r:id="rId2921"/>
    <p:sldId id="17367" r:id="rId2922"/>
    <p:sldId id="17368" r:id="rId2923"/>
    <p:sldId id="17369" r:id="rId2924"/>
    <p:sldId id="17370" r:id="rId2925"/>
    <p:sldId id="17371" r:id="rId2926"/>
    <p:sldId id="17372" r:id="rId2927"/>
    <p:sldId id="17373" r:id="rId2928"/>
    <p:sldId id="17374" r:id="rId2929"/>
    <p:sldId id="17375" r:id="rId2930"/>
    <p:sldId id="17376" r:id="rId2931"/>
    <p:sldId id="17377" r:id="rId2932"/>
    <p:sldId id="17378" r:id="rId2933"/>
    <p:sldId id="17379" r:id="rId2934"/>
    <p:sldId id="17380" r:id="rId2935"/>
    <p:sldId id="17381" r:id="rId2936"/>
    <p:sldId id="17382" r:id="rId2937"/>
    <p:sldId id="17383" r:id="rId2938"/>
    <p:sldId id="17384" r:id="rId2939"/>
    <p:sldId id="17385" r:id="rId2940"/>
    <p:sldId id="17386" r:id="rId2941"/>
    <p:sldId id="17387" r:id="rId2942"/>
    <p:sldId id="17388" r:id="rId2943"/>
    <p:sldId id="17389" r:id="rId2944"/>
    <p:sldId id="17390" r:id="rId2945"/>
    <p:sldId id="17391" r:id="rId2946"/>
    <p:sldId id="17392" r:id="rId2947"/>
    <p:sldId id="17393" r:id="rId2948"/>
    <p:sldId id="17394" r:id="rId2949"/>
    <p:sldId id="17395" r:id="rId2950"/>
    <p:sldId id="17396" r:id="rId2951"/>
    <p:sldId id="17397" r:id="rId2952"/>
    <p:sldId id="17398" r:id="rId2953"/>
    <p:sldId id="17399" r:id="rId2954"/>
    <p:sldId id="17400" r:id="rId2955"/>
    <p:sldId id="17401" r:id="rId2956"/>
    <p:sldId id="17402" r:id="rId2957"/>
    <p:sldId id="17403" r:id="rId2958"/>
    <p:sldId id="17404" r:id="rId2959"/>
    <p:sldId id="17405" r:id="rId2960"/>
    <p:sldId id="17406" r:id="rId2961"/>
    <p:sldId id="17407" r:id="rId2962"/>
    <p:sldId id="17408" r:id="rId2963"/>
    <p:sldId id="17409" r:id="rId2964"/>
    <p:sldId id="17410" r:id="rId2965"/>
    <p:sldId id="17411" r:id="rId2966"/>
    <p:sldId id="17412" r:id="rId2967"/>
    <p:sldId id="17413" r:id="rId2968"/>
    <p:sldId id="17414" r:id="rId2969"/>
    <p:sldId id="17415" r:id="rId2970"/>
    <p:sldId id="17416" r:id="rId2971"/>
    <p:sldId id="17417" r:id="rId2972"/>
    <p:sldId id="17418" r:id="rId2973"/>
    <p:sldId id="17419" r:id="rId2974"/>
    <p:sldId id="17420" r:id="rId2975"/>
    <p:sldId id="17421" r:id="rId2976"/>
    <p:sldId id="17422" r:id="rId2977"/>
    <p:sldId id="17423" r:id="rId2978"/>
    <p:sldId id="17424" r:id="rId2979"/>
    <p:sldId id="17425" r:id="rId2980"/>
    <p:sldId id="17426" r:id="rId2981"/>
    <p:sldId id="17427" r:id="rId2982"/>
    <p:sldId id="17428" r:id="rId2983"/>
    <p:sldId id="17429" r:id="rId2984"/>
    <p:sldId id="17430" r:id="rId2985"/>
    <p:sldId id="17431" r:id="rId2986"/>
    <p:sldId id="17432" r:id="rId2987"/>
    <p:sldId id="17433" r:id="rId2988"/>
    <p:sldId id="17434" r:id="rId2989"/>
    <p:sldId id="17435" r:id="rId2990"/>
    <p:sldId id="17436" r:id="rId2991"/>
    <p:sldId id="17437" r:id="rId2992"/>
    <p:sldId id="17438" r:id="rId2993"/>
    <p:sldId id="17439" r:id="rId2994"/>
    <p:sldId id="17440" r:id="rId2995"/>
    <p:sldId id="17441" r:id="rId2996"/>
    <p:sldId id="17442" r:id="rId2997"/>
    <p:sldId id="17443" r:id="rId2998"/>
    <p:sldId id="17444" r:id="rId2999"/>
    <p:sldId id="17445" r:id="rId3000"/>
    <p:sldId id="17446" r:id="rId3001"/>
    <p:sldId id="17447" r:id="rId3002"/>
    <p:sldId id="17448" r:id="rId3003"/>
    <p:sldId id="17449" r:id="rId3004"/>
    <p:sldId id="17450" r:id="rId3005"/>
    <p:sldId id="17451" r:id="rId3006"/>
    <p:sldId id="17452" r:id="rId3007"/>
    <p:sldId id="17453" r:id="rId3008"/>
    <p:sldId id="17454" r:id="rId3009"/>
    <p:sldId id="17455" r:id="rId3010"/>
    <p:sldId id="17456" r:id="rId3011"/>
    <p:sldId id="17457" r:id="rId3012"/>
    <p:sldId id="17458" r:id="rId3013"/>
    <p:sldId id="17459" r:id="rId3014"/>
    <p:sldId id="17460" r:id="rId3015"/>
    <p:sldId id="17461" r:id="rId3016"/>
    <p:sldId id="17462" r:id="rId3017"/>
    <p:sldId id="17463" r:id="rId3018"/>
    <p:sldId id="17464" r:id="rId3019"/>
    <p:sldId id="17465" r:id="rId3020"/>
    <p:sldId id="17466" r:id="rId3021"/>
    <p:sldId id="17467" r:id="rId3022"/>
    <p:sldId id="17468" r:id="rId3023"/>
    <p:sldId id="17469" r:id="rId3024"/>
    <p:sldId id="17470" r:id="rId3025"/>
    <p:sldId id="17471" r:id="rId3026"/>
    <p:sldId id="17472" r:id="rId3027"/>
    <p:sldId id="17473" r:id="rId3028"/>
    <p:sldId id="17474" r:id="rId3029"/>
    <p:sldId id="17475" r:id="rId3030"/>
    <p:sldId id="17476" r:id="rId3031"/>
    <p:sldId id="17477" r:id="rId3032"/>
    <p:sldId id="17478" r:id="rId3033"/>
    <p:sldId id="17479" r:id="rId3034"/>
    <p:sldId id="17480" r:id="rId3035"/>
    <p:sldId id="17481" r:id="rId3036"/>
    <p:sldId id="17482" r:id="rId3037"/>
    <p:sldId id="17483" r:id="rId3038"/>
    <p:sldId id="17484" r:id="rId3039"/>
    <p:sldId id="17485" r:id="rId3040"/>
    <p:sldId id="17486" r:id="rId3041"/>
    <p:sldId id="17487" r:id="rId3042"/>
    <p:sldId id="17488" r:id="rId3043"/>
    <p:sldId id="17489" r:id="rId3044"/>
    <p:sldId id="17490" r:id="rId3045"/>
    <p:sldId id="17491" r:id="rId3046"/>
    <p:sldId id="17492" r:id="rId3047"/>
    <p:sldId id="17493" r:id="rId3048"/>
    <p:sldId id="17494" r:id="rId3049"/>
    <p:sldId id="17495" r:id="rId3050"/>
    <p:sldId id="17496" r:id="rId3051"/>
    <p:sldId id="17497" r:id="rId3052"/>
    <p:sldId id="17498" r:id="rId3053"/>
    <p:sldId id="17499" r:id="rId3054"/>
    <p:sldId id="17500" r:id="rId3055"/>
    <p:sldId id="17501" r:id="rId3056"/>
    <p:sldId id="17502" r:id="rId3057"/>
    <p:sldId id="17503" r:id="rId3058"/>
    <p:sldId id="17504" r:id="rId3059"/>
    <p:sldId id="17505" r:id="rId3060"/>
    <p:sldId id="17506" r:id="rId3061"/>
    <p:sldId id="17507" r:id="rId3062"/>
    <p:sldId id="17508" r:id="rId3063"/>
    <p:sldId id="17509" r:id="rId3064"/>
    <p:sldId id="17510" r:id="rId3065"/>
    <p:sldId id="17511" r:id="rId3066"/>
    <p:sldId id="17512" r:id="rId3067"/>
    <p:sldId id="17513" r:id="rId3068"/>
    <p:sldId id="17514" r:id="rId3069"/>
    <p:sldId id="17515" r:id="rId3070"/>
    <p:sldId id="17516" r:id="rId3071"/>
    <p:sldId id="17517" r:id="rId3072"/>
    <p:sldId id="17518" r:id="rId3073"/>
    <p:sldId id="17519" r:id="rId3074"/>
    <p:sldId id="17520" r:id="rId3075"/>
    <p:sldId id="17521" r:id="rId3076"/>
    <p:sldId id="17522" r:id="rId3077"/>
    <p:sldId id="17523" r:id="rId3078"/>
    <p:sldId id="17524" r:id="rId3079"/>
    <p:sldId id="17525" r:id="rId3080"/>
    <p:sldId id="17526" r:id="rId3081"/>
    <p:sldId id="17527" r:id="rId3082"/>
    <p:sldId id="17528" r:id="rId3083"/>
    <p:sldId id="17529" r:id="rId3084"/>
    <p:sldId id="17530" r:id="rId3085"/>
    <p:sldId id="17531" r:id="rId3086"/>
    <p:sldId id="17532" r:id="rId3087"/>
    <p:sldId id="17533" r:id="rId3088"/>
    <p:sldId id="17534" r:id="rId3089"/>
    <p:sldId id="17535" r:id="rId3090"/>
    <p:sldId id="17536" r:id="rId3091"/>
    <p:sldId id="17537" r:id="rId3092"/>
    <p:sldId id="17538" r:id="rId3093"/>
    <p:sldId id="17539" r:id="rId3094"/>
    <p:sldId id="17540" r:id="rId3095"/>
    <p:sldId id="17541" r:id="rId3096"/>
    <p:sldId id="17542" r:id="rId3097"/>
    <p:sldId id="17543" r:id="rId3098"/>
    <p:sldId id="17544" r:id="rId3099"/>
    <p:sldId id="17545" r:id="rId3100"/>
    <p:sldId id="17546" r:id="rId3101"/>
    <p:sldId id="17547" r:id="rId3102"/>
    <p:sldId id="17548" r:id="rId3103"/>
    <p:sldId id="17549" r:id="rId3104"/>
    <p:sldId id="17550" r:id="rId3105"/>
    <p:sldId id="17551" r:id="rId3106"/>
    <p:sldId id="17552" r:id="rId3107"/>
    <p:sldId id="17553" r:id="rId3108"/>
    <p:sldId id="17554" r:id="rId3109"/>
    <p:sldId id="17555" r:id="rId3110"/>
    <p:sldId id="17556" r:id="rId3111"/>
    <p:sldId id="17557" r:id="rId3112"/>
    <p:sldId id="17558" r:id="rId3113"/>
    <p:sldId id="17559" r:id="rId3114"/>
    <p:sldId id="17560" r:id="rId3115"/>
    <p:sldId id="17561" r:id="rId3116"/>
    <p:sldId id="17562" r:id="rId3117"/>
    <p:sldId id="17563" r:id="rId3118"/>
    <p:sldId id="17564" r:id="rId3119"/>
    <p:sldId id="17565" r:id="rId3120"/>
    <p:sldId id="17566" r:id="rId3121"/>
    <p:sldId id="17567" r:id="rId3122"/>
    <p:sldId id="17568" r:id="rId3123"/>
    <p:sldId id="17569" r:id="rId3124"/>
    <p:sldId id="17570" r:id="rId3125"/>
    <p:sldId id="17571" r:id="rId3126"/>
    <p:sldId id="17572" r:id="rId3127"/>
    <p:sldId id="17573" r:id="rId3128"/>
    <p:sldId id="17574" r:id="rId3129"/>
    <p:sldId id="17575" r:id="rId3130"/>
    <p:sldId id="17576" r:id="rId3131"/>
    <p:sldId id="17577" r:id="rId3132"/>
    <p:sldId id="17578" r:id="rId3133"/>
    <p:sldId id="17579" r:id="rId3134"/>
    <p:sldId id="17580" r:id="rId3135"/>
    <p:sldId id="17581" r:id="rId3136"/>
    <p:sldId id="17582" r:id="rId3137"/>
    <p:sldId id="17583" r:id="rId3138"/>
    <p:sldId id="17584" r:id="rId3139"/>
    <p:sldId id="17585" r:id="rId3140"/>
    <p:sldId id="17586" r:id="rId3141"/>
    <p:sldId id="17587" r:id="rId3142"/>
    <p:sldId id="17588" r:id="rId3143"/>
    <p:sldId id="17589" r:id="rId3144"/>
    <p:sldId id="17590" r:id="rId3145"/>
    <p:sldId id="17591" r:id="rId3146"/>
    <p:sldId id="17592" r:id="rId3147"/>
    <p:sldId id="17593" r:id="rId3148"/>
    <p:sldId id="17594" r:id="rId3149"/>
    <p:sldId id="17595" r:id="rId3150"/>
    <p:sldId id="17596" r:id="rId3151"/>
    <p:sldId id="17597" r:id="rId3152"/>
    <p:sldId id="17598" r:id="rId3153"/>
    <p:sldId id="17599" r:id="rId3154"/>
    <p:sldId id="17600" r:id="rId3155"/>
    <p:sldId id="17601" r:id="rId3156"/>
    <p:sldId id="17602" r:id="rId3157"/>
    <p:sldId id="17603" r:id="rId3158"/>
    <p:sldId id="17604" r:id="rId3159"/>
    <p:sldId id="17605" r:id="rId3160"/>
    <p:sldId id="17606" r:id="rId3161"/>
    <p:sldId id="17607" r:id="rId3162"/>
    <p:sldId id="17608" r:id="rId3163"/>
    <p:sldId id="17609" r:id="rId3164"/>
    <p:sldId id="17610" r:id="rId3165"/>
    <p:sldId id="17611" r:id="rId3166"/>
    <p:sldId id="17612" r:id="rId3167"/>
    <p:sldId id="17613" r:id="rId3168"/>
    <p:sldId id="17614" r:id="rId3169"/>
    <p:sldId id="17615" r:id="rId3170"/>
    <p:sldId id="17616" r:id="rId3171"/>
    <p:sldId id="17617" r:id="rId3172"/>
    <p:sldId id="17618" r:id="rId3173"/>
    <p:sldId id="17619" r:id="rId3174"/>
    <p:sldId id="17620" r:id="rId3175"/>
    <p:sldId id="17621" r:id="rId3176"/>
    <p:sldId id="17622" r:id="rId3177"/>
    <p:sldId id="17623" r:id="rId3178"/>
    <p:sldId id="17624" r:id="rId3179"/>
    <p:sldId id="17625" r:id="rId3180"/>
    <p:sldId id="17626" r:id="rId3181"/>
    <p:sldId id="17627" r:id="rId3182"/>
    <p:sldId id="17628" r:id="rId3183"/>
    <p:sldId id="17629" r:id="rId3184"/>
    <p:sldId id="17630" r:id="rId3185"/>
    <p:sldId id="17631" r:id="rId3186"/>
    <p:sldId id="17632" r:id="rId3187"/>
    <p:sldId id="17633" r:id="rId3188"/>
    <p:sldId id="17634" r:id="rId3189"/>
    <p:sldId id="17635" r:id="rId3190"/>
    <p:sldId id="17636" r:id="rId3191"/>
    <p:sldId id="17637" r:id="rId3192"/>
    <p:sldId id="17638" r:id="rId3193"/>
    <p:sldId id="17639" r:id="rId3194"/>
    <p:sldId id="17640" r:id="rId3195"/>
    <p:sldId id="17641" r:id="rId3196"/>
    <p:sldId id="17642" r:id="rId3197"/>
    <p:sldId id="17643" r:id="rId3198"/>
    <p:sldId id="17644" r:id="rId3199"/>
    <p:sldId id="17645" r:id="rId3200"/>
    <p:sldId id="17646" r:id="rId3201"/>
    <p:sldId id="17647" r:id="rId3202"/>
    <p:sldId id="17648" r:id="rId3203"/>
    <p:sldId id="17649" r:id="rId3204"/>
    <p:sldId id="17650" r:id="rId3205"/>
    <p:sldId id="17651" r:id="rId3206"/>
    <p:sldId id="17652" r:id="rId3207"/>
    <p:sldId id="17653" r:id="rId3208"/>
    <p:sldId id="17654" r:id="rId3209"/>
    <p:sldId id="17655" r:id="rId3210"/>
    <p:sldId id="17656" r:id="rId3211"/>
    <p:sldId id="17657" r:id="rId3212"/>
    <p:sldId id="17658" r:id="rId3213"/>
    <p:sldId id="17659" r:id="rId3214"/>
    <p:sldId id="17660" r:id="rId3215"/>
    <p:sldId id="17661" r:id="rId3216"/>
    <p:sldId id="17662" r:id="rId3217"/>
    <p:sldId id="17663" r:id="rId3218"/>
    <p:sldId id="17664" r:id="rId3219"/>
    <p:sldId id="17665" r:id="rId3220"/>
    <p:sldId id="17666" r:id="rId3221"/>
    <p:sldId id="17667" r:id="rId3222"/>
    <p:sldId id="17668" r:id="rId3223"/>
    <p:sldId id="17669" r:id="rId3224"/>
    <p:sldId id="17670" r:id="rId3225"/>
    <p:sldId id="17671" r:id="rId3226"/>
    <p:sldId id="17672" r:id="rId3227"/>
    <p:sldId id="17673" r:id="rId3228"/>
    <p:sldId id="17674" r:id="rId3229"/>
    <p:sldId id="17675" r:id="rId3230"/>
    <p:sldId id="17676" r:id="rId3231"/>
    <p:sldId id="17677" r:id="rId3232"/>
    <p:sldId id="17678" r:id="rId3233"/>
    <p:sldId id="17679" r:id="rId3234"/>
    <p:sldId id="17680" r:id="rId3235"/>
    <p:sldId id="17681" r:id="rId3236"/>
    <p:sldId id="17682" r:id="rId3237"/>
    <p:sldId id="17683" r:id="rId3238"/>
    <p:sldId id="17684" r:id="rId3239"/>
    <p:sldId id="17685" r:id="rId3240"/>
    <p:sldId id="17686" r:id="rId3241"/>
    <p:sldId id="17687" r:id="rId3242"/>
    <p:sldId id="17688" r:id="rId3243"/>
    <p:sldId id="17689" r:id="rId3244"/>
    <p:sldId id="17690" r:id="rId3245"/>
    <p:sldId id="17691" r:id="rId3246"/>
    <p:sldId id="17692" r:id="rId3247"/>
    <p:sldId id="17693" r:id="rId3248"/>
    <p:sldId id="17694" r:id="rId3249"/>
    <p:sldId id="17695" r:id="rId3250"/>
    <p:sldId id="17696" r:id="rId3251"/>
    <p:sldId id="17697" r:id="rId3252"/>
    <p:sldId id="17698" r:id="rId3253"/>
    <p:sldId id="17699" r:id="rId3254"/>
    <p:sldId id="17700" r:id="rId3255"/>
    <p:sldId id="17701" r:id="rId3256"/>
    <p:sldId id="17702" r:id="rId3257"/>
    <p:sldId id="17703" r:id="rId3258"/>
    <p:sldId id="17704" r:id="rId3259"/>
    <p:sldId id="17705" r:id="rId3260"/>
    <p:sldId id="17706" r:id="rId3261"/>
    <p:sldId id="17707" r:id="rId3262"/>
    <p:sldId id="17708" r:id="rId3263"/>
    <p:sldId id="17709" r:id="rId3264"/>
    <p:sldId id="17710" r:id="rId3265"/>
    <p:sldId id="17711" r:id="rId3266"/>
    <p:sldId id="17712" r:id="rId3267"/>
    <p:sldId id="17713" r:id="rId3268"/>
    <p:sldId id="17714" r:id="rId3269"/>
    <p:sldId id="17715" r:id="rId3270"/>
    <p:sldId id="17716" r:id="rId3271"/>
    <p:sldId id="17717" r:id="rId3272"/>
    <p:sldId id="17718" r:id="rId3273"/>
    <p:sldId id="17719" r:id="rId3274"/>
    <p:sldId id="17720" r:id="rId3275"/>
    <p:sldId id="17721" r:id="rId3276"/>
    <p:sldId id="17722" r:id="rId3277"/>
    <p:sldId id="17723" r:id="rId3278"/>
    <p:sldId id="17724" r:id="rId3279"/>
    <p:sldId id="17725" r:id="rId3280"/>
    <p:sldId id="17726" r:id="rId3281"/>
    <p:sldId id="17727" r:id="rId3282"/>
    <p:sldId id="17728" r:id="rId3283"/>
    <p:sldId id="17729" r:id="rId3284"/>
    <p:sldId id="17730" r:id="rId3285"/>
    <p:sldId id="17731" r:id="rId3286"/>
    <p:sldId id="17732" r:id="rId3287"/>
    <p:sldId id="17733" r:id="rId3288"/>
    <p:sldId id="17734" r:id="rId3289"/>
    <p:sldId id="17735" r:id="rId3290"/>
    <p:sldId id="17736" r:id="rId3291"/>
    <p:sldId id="17737" r:id="rId3292"/>
    <p:sldId id="17738" r:id="rId3293"/>
    <p:sldId id="17739" r:id="rId3294"/>
    <p:sldId id="17740" r:id="rId3295"/>
    <p:sldId id="17741" r:id="rId3296"/>
    <p:sldId id="17742" r:id="rId3297"/>
    <p:sldId id="17743" r:id="rId3298"/>
    <p:sldId id="17744" r:id="rId3299"/>
    <p:sldId id="17745" r:id="rId3300"/>
    <p:sldId id="17746" r:id="rId3301"/>
    <p:sldId id="17747" r:id="rId3302"/>
    <p:sldId id="17748" r:id="rId3303"/>
    <p:sldId id="17749" r:id="rId3304"/>
    <p:sldId id="17750" r:id="rId3305"/>
    <p:sldId id="17751" r:id="rId3306"/>
    <p:sldId id="17752" r:id="rId3307"/>
    <p:sldId id="17753" r:id="rId3308"/>
    <p:sldId id="17754" r:id="rId3309"/>
    <p:sldId id="17755" r:id="rId3310"/>
    <p:sldId id="17756" r:id="rId3311"/>
    <p:sldId id="17757" r:id="rId3312"/>
    <p:sldId id="17758" r:id="rId3313"/>
    <p:sldId id="17759" r:id="rId3314"/>
    <p:sldId id="17760" r:id="rId3315"/>
    <p:sldId id="17761" r:id="rId3316"/>
    <p:sldId id="17762" r:id="rId3317"/>
    <p:sldId id="17763" r:id="rId3318"/>
    <p:sldId id="17764" r:id="rId3319"/>
    <p:sldId id="17765" r:id="rId3320"/>
    <p:sldId id="17766" r:id="rId3321"/>
    <p:sldId id="17767" r:id="rId3322"/>
    <p:sldId id="17768" r:id="rId3323"/>
    <p:sldId id="17769" r:id="rId3324"/>
    <p:sldId id="17770" r:id="rId3325"/>
    <p:sldId id="17771" r:id="rId3326"/>
    <p:sldId id="17772" r:id="rId3327"/>
    <p:sldId id="17773" r:id="rId3328"/>
    <p:sldId id="17774" r:id="rId3329"/>
    <p:sldId id="17775" r:id="rId3330"/>
    <p:sldId id="17776" r:id="rId3331"/>
    <p:sldId id="17777" r:id="rId3332"/>
    <p:sldId id="17778" r:id="rId3333"/>
    <p:sldId id="17779" r:id="rId3334"/>
    <p:sldId id="17780" r:id="rId3335"/>
    <p:sldId id="17781" r:id="rId3336"/>
    <p:sldId id="17782" r:id="rId3337"/>
    <p:sldId id="17783" r:id="rId3338"/>
    <p:sldId id="17784" r:id="rId3339"/>
    <p:sldId id="17785" r:id="rId3340"/>
    <p:sldId id="17786" r:id="rId3341"/>
    <p:sldId id="17787" r:id="rId3342"/>
    <p:sldId id="17788" r:id="rId3343"/>
    <p:sldId id="17789" r:id="rId3344"/>
    <p:sldId id="17790" r:id="rId3345"/>
    <p:sldId id="17791" r:id="rId3346"/>
    <p:sldId id="17792" r:id="rId3347"/>
    <p:sldId id="17793" r:id="rId3348"/>
    <p:sldId id="17794" r:id="rId3349"/>
    <p:sldId id="17795" r:id="rId3350"/>
    <p:sldId id="17796" r:id="rId3351"/>
    <p:sldId id="17797" r:id="rId3352"/>
    <p:sldId id="17798" r:id="rId3353"/>
    <p:sldId id="17799" r:id="rId3354"/>
    <p:sldId id="17800" r:id="rId3355"/>
    <p:sldId id="17801" r:id="rId3356"/>
    <p:sldId id="17802" r:id="rId3357"/>
    <p:sldId id="17803" r:id="rId3358"/>
    <p:sldId id="17804" r:id="rId3359"/>
    <p:sldId id="17805" r:id="rId3360"/>
    <p:sldId id="17806" r:id="rId3361"/>
    <p:sldId id="17807" r:id="rId3362"/>
    <p:sldId id="17808" r:id="rId3363"/>
    <p:sldId id="17809" r:id="rId3364"/>
    <p:sldId id="17810" r:id="rId3365"/>
    <p:sldId id="17811" r:id="rId3366"/>
    <p:sldId id="17812" r:id="rId3367"/>
    <p:sldId id="17813" r:id="rId3368"/>
    <p:sldId id="17814" r:id="rId3369"/>
    <p:sldId id="17815" r:id="rId3370"/>
    <p:sldId id="17816" r:id="rId3371"/>
    <p:sldId id="17817" r:id="rId3372"/>
    <p:sldId id="17818" r:id="rId3373"/>
    <p:sldId id="17819" r:id="rId3374"/>
    <p:sldId id="17820" r:id="rId3375"/>
    <p:sldId id="17821" r:id="rId3376"/>
    <p:sldId id="17822" r:id="rId3377"/>
    <p:sldId id="17823" r:id="rId3378"/>
    <p:sldId id="17824" r:id="rId3379"/>
    <p:sldId id="17825" r:id="rId3380"/>
    <p:sldId id="17826" r:id="rId3381"/>
    <p:sldId id="17827" r:id="rId3382"/>
    <p:sldId id="17828" r:id="rId3383"/>
    <p:sldId id="17829" r:id="rId3384"/>
    <p:sldId id="17830" r:id="rId3385"/>
    <p:sldId id="17831" r:id="rId3386"/>
    <p:sldId id="17832" r:id="rId3387"/>
    <p:sldId id="17833" r:id="rId3388"/>
    <p:sldId id="17834" r:id="rId3389"/>
    <p:sldId id="17835" r:id="rId3390"/>
    <p:sldId id="17836" r:id="rId3391"/>
    <p:sldId id="17837" r:id="rId3392"/>
    <p:sldId id="17838" r:id="rId3393"/>
    <p:sldId id="17839" r:id="rId3394"/>
    <p:sldId id="17840" r:id="rId3395"/>
    <p:sldId id="17841" r:id="rId3396"/>
    <p:sldId id="17842" r:id="rId3397"/>
    <p:sldId id="17843" r:id="rId3398"/>
    <p:sldId id="17844" r:id="rId3399"/>
    <p:sldId id="17845" r:id="rId3400"/>
    <p:sldId id="17846" r:id="rId3401"/>
    <p:sldId id="17847" r:id="rId3402"/>
    <p:sldId id="17848" r:id="rId3403"/>
    <p:sldId id="17849" r:id="rId3404"/>
    <p:sldId id="17850" r:id="rId3405"/>
    <p:sldId id="17851" r:id="rId3406"/>
    <p:sldId id="17852" r:id="rId3407"/>
    <p:sldId id="17853" r:id="rId3408"/>
    <p:sldId id="17854" r:id="rId3409"/>
    <p:sldId id="17855" r:id="rId3410"/>
    <p:sldId id="17856" r:id="rId3411"/>
    <p:sldId id="17857" r:id="rId3412"/>
    <p:sldId id="17858" r:id="rId3413"/>
    <p:sldId id="17859" r:id="rId3414"/>
    <p:sldId id="17860" r:id="rId3415"/>
    <p:sldId id="17861" r:id="rId3416"/>
    <p:sldId id="17862" r:id="rId3417"/>
    <p:sldId id="17863" r:id="rId3418"/>
    <p:sldId id="17864" r:id="rId3419"/>
    <p:sldId id="17865" r:id="rId3420"/>
    <p:sldId id="17866" r:id="rId3421"/>
    <p:sldId id="17867" r:id="rId3422"/>
    <p:sldId id="17868" r:id="rId3423"/>
    <p:sldId id="17869" r:id="rId3424"/>
    <p:sldId id="17870" r:id="rId3425"/>
    <p:sldId id="17871" r:id="rId3426"/>
    <p:sldId id="17872" r:id="rId3427"/>
    <p:sldId id="17873" r:id="rId3428"/>
    <p:sldId id="17874" r:id="rId3429"/>
    <p:sldId id="17875" r:id="rId3430"/>
    <p:sldId id="17876" r:id="rId3431"/>
    <p:sldId id="17877" r:id="rId3432"/>
    <p:sldId id="17878" r:id="rId3433"/>
    <p:sldId id="17879" r:id="rId3434"/>
    <p:sldId id="17880" r:id="rId3435"/>
    <p:sldId id="17881" r:id="rId3436"/>
    <p:sldId id="17882" r:id="rId3437"/>
    <p:sldId id="17883" r:id="rId3438"/>
    <p:sldId id="17884" r:id="rId3439"/>
    <p:sldId id="17885" r:id="rId3440"/>
    <p:sldId id="17886" r:id="rId3441"/>
    <p:sldId id="17887" r:id="rId3442"/>
    <p:sldId id="17888" r:id="rId3443"/>
    <p:sldId id="17889" r:id="rId3444"/>
    <p:sldId id="17890" r:id="rId3445"/>
    <p:sldId id="17891" r:id="rId3446"/>
    <p:sldId id="17892" r:id="rId3447"/>
    <p:sldId id="17893" r:id="rId3448"/>
    <p:sldId id="17894" r:id="rId3449"/>
    <p:sldId id="17895" r:id="rId3450"/>
    <p:sldId id="17896" r:id="rId3451"/>
    <p:sldId id="17897" r:id="rId3452"/>
    <p:sldId id="17898" r:id="rId3453"/>
    <p:sldId id="17899" r:id="rId3454"/>
    <p:sldId id="17900" r:id="rId3455"/>
    <p:sldId id="17901" r:id="rId3456"/>
    <p:sldId id="17902" r:id="rId3457"/>
    <p:sldId id="17903" r:id="rId3458"/>
    <p:sldId id="17904" r:id="rId3459"/>
    <p:sldId id="17905" r:id="rId3460"/>
    <p:sldId id="17906" r:id="rId3461"/>
    <p:sldId id="17907" r:id="rId3462"/>
    <p:sldId id="17908" r:id="rId3463"/>
    <p:sldId id="17909" r:id="rId3464"/>
    <p:sldId id="17910" r:id="rId3465"/>
    <p:sldId id="17911" r:id="rId3466"/>
    <p:sldId id="17912" r:id="rId3467"/>
    <p:sldId id="17913" r:id="rId3468"/>
    <p:sldId id="17914" r:id="rId3469"/>
    <p:sldId id="17915" r:id="rId3470"/>
    <p:sldId id="17916" r:id="rId3471"/>
    <p:sldId id="17917" r:id="rId3472"/>
    <p:sldId id="17918" r:id="rId3473"/>
    <p:sldId id="17919" r:id="rId3474"/>
    <p:sldId id="17920" r:id="rId3475"/>
    <p:sldId id="17921" r:id="rId3476"/>
    <p:sldId id="17922" r:id="rId3477"/>
    <p:sldId id="17923" r:id="rId3478"/>
    <p:sldId id="17924" r:id="rId3479"/>
    <p:sldId id="17925" r:id="rId3480"/>
    <p:sldId id="17926" r:id="rId3481"/>
    <p:sldId id="17927" r:id="rId3482"/>
    <p:sldId id="17928" r:id="rId3483"/>
    <p:sldId id="17929" r:id="rId3484"/>
    <p:sldId id="17930" r:id="rId3485"/>
    <p:sldId id="17931" r:id="rId3486"/>
    <p:sldId id="17932" r:id="rId3487"/>
    <p:sldId id="17933" r:id="rId3488"/>
    <p:sldId id="17934" r:id="rId3489"/>
    <p:sldId id="17935" r:id="rId3490"/>
    <p:sldId id="17936" r:id="rId3491"/>
    <p:sldId id="17937" r:id="rId3492"/>
    <p:sldId id="17938" r:id="rId3493"/>
    <p:sldId id="17939" r:id="rId3494"/>
    <p:sldId id="17940" r:id="rId3495"/>
    <p:sldId id="17941" r:id="rId3496"/>
    <p:sldId id="17942" r:id="rId3497"/>
    <p:sldId id="17943" r:id="rId3498"/>
    <p:sldId id="17944" r:id="rId3499"/>
    <p:sldId id="17945" r:id="rId3500"/>
    <p:sldId id="17946" r:id="rId3501"/>
    <p:sldId id="17947" r:id="rId3502"/>
    <p:sldId id="17948" r:id="rId3503"/>
    <p:sldId id="17949" r:id="rId3504"/>
    <p:sldId id="17950" r:id="rId3505"/>
    <p:sldId id="17951" r:id="rId3506"/>
    <p:sldId id="17952" r:id="rId3507"/>
    <p:sldId id="17953" r:id="rId3508"/>
    <p:sldId id="17954" r:id="rId3509"/>
    <p:sldId id="17955" r:id="rId3510"/>
    <p:sldId id="17956" r:id="rId3511"/>
    <p:sldId id="17957" r:id="rId3512"/>
    <p:sldId id="17958" r:id="rId3513"/>
    <p:sldId id="17959" r:id="rId3514"/>
    <p:sldId id="17960" r:id="rId3515"/>
    <p:sldId id="17961" r:id="rId3516"/>
    <p:sldId id="17962" r:id="rId3517"/>
    <p:sldId id="17963" r:id="rId3518"/>
    <p:sldId id="17964" r:id="rId3519"/>
    <p:sldId id="17965" r:id="rId3520"/>
    <p:sldId id="17966" r:id="rId3521"/>
    <p:sldId id="17967" r:id="rId3522"/>
    <p:sldId id="17968" r:id="rId3523"/>
    <p:sldId id="17969" r:id="rId3524"/>
    <p:sldId id="17970" r:id="rId3525"/>
    <p:sldId id="17971" r:id="rId3526"/>
    <p:sldId id="17972" r:id="rId3527"/>
    <p:sldId id="17973" r:id="rId3528"/>
    <p:sldId id="17974" r:id="rId3529"/>
    <p:sldId id="17975" r:id="rId3530"/>
    <p:sldId id="17976" r:id="rId3531"/>
    <p:sldId id="17977" r:id="rId3532"/>
    <p:sldId id="17978" r:id="rId3533"/>
    <p:sldId id="17979" r:id="rId3534"/>
    <p:sldId id="17980" r:id="rId3535"/>
    <p:sldId id="17981" r:id="rId3536"/>
    <p:sldId id="17982" r:id="rId3537"/>
    <p:sldId id="17983" r:id="rId3538"/>
    <p:sldId id="17984" r:id="rId3539"/>
    <p:sldId id="17985" r:id="rId3540"/>
    <p:sldId id="17986" r:id="rId3541"/>
    <p:sldId id="17987" r:id="rId3542"/>
    <p:sldId id="17988" r:id="rId3543"/>
    <p:sldId id="17989" r:id="rId3544"/>
    <p:sldId id="17990" r:id="rId3545"/>
    <p:sldId id="17991" r:id="rId3546"/>
    <p:sldId id="17992" r:id="rId3547"/>
    <p:sldId id="17993" r:id="rId3548"/>
    <p:sldId id="17994" r:id="rId3549"/>
    <p:sldId id="17995" r:id="rId3550"/>
    <p:sldId id="17996" r:id="rId3551"/>
    <p:sldId id="17997" r:id="rId3552"/>
    <p:sldId id="17998" r:id="rId3553"/>
    <p:sldId id="17999" r:id="rId3554"/>
    <p:sldId id="18000" r:id="rId3555"/>
    <p:sldId id="18001" r:id="rId3556"/>
    <p:sldId id="18002" r:id="rId3557"/>
    <p:sldId id="18003" r:id="rId3558"/>
    <p:sldId id="18004" r:id="rId3559"/>
    <p:sldId id="18005" r:id="rId3560"/>
    <p:sldId id="18006" r:id="rId3561"/>
    <p:sldId id="18007" r:id="rId3562"/>
    <p:sldId id="18008" r:id="rId3563"/>
    <p:sldId id="18009" r:id="rId3564"/>
    <p:sldId id="18010" r:id="rId3565"/>
    <p:sldId id="18011" r:id="rId3566"/>
    <p:sldId id="18012" r:id="rId3567"/>
    <p:sldId id="18013" r:id="rId3568"/>
    <p:sldId id="18014" r:id="rId3569"/>
    <p:sldId id="18015" r:id="rId3570"/>
    <p:sldId id="18016" r:id="rId3571"/>
    <p:sldId id="18017" r:id="rId3572"/>
    <p:sldId id="18018" r:id="rId3573"/>
    <p:sldId id="18019" r:id="rId3574"/>
    <p:sldId id="18020" r:id="rId3575"/>
    <p:sldId id="18021" r:id="rId3576"/>
    <p:sldId id="18022" r:id="rId3577"/>
    <p:sldId id="18023" r:id="rId3578"/>
    <p:sldId id="18024" r:id="rId3579"/>
    <p:sldId id="18025" r:id="rId3580"/>
    <p:sldId id="18026" r:id="rId3581"/>
    <p:sldId id="18027" r:id="rId3582"/>
    <p:sldId id="18028" r:id="rId3583"/>
    <p:sldId id="18029" r:id="rId3584"/>
    <p:sldId id="18030" r:id="rId3585"/>
    <p:sldId id="18031" r:id="rId3586"/>
    <p:sldId id="18032" r:id="rId3587"/>
    <p:sldId id="18033" r:id="rId3588"/>
    <p:sldId id="18034" r:id="rId3589"/>
    <p:sldId id="18035" r:id="rId3590"/>
    <p:sldId id="18036" r:id="rId3591"/>
    <p:sldId id="18037" r:id="rId3592"/>
    <p:sldId id="18038" r:id="rId3593"/>
    <p:sldId id="18039" r:id="rId3594"/>
    <p:sldId id="18040" r:id="rId3595"/>
    <p:sldId id="18041" r:id="rId3596"/>
    <p:sldId id="18042" r:id="rId3597"/>
    <p:sldId id="18043" r:id="rId3598"/>
    <p:sldId id="18044" r:id="rId3599"/>
    <p:sldId id="18045" r:id="rId3600"/>
    <p:sldId id="18046" r:id="rId3601"/>
    <p:sldId id="18047" r:id="rId3602"/>
    <p:sldId id="18048" r:id="rId3603"/>
    <p:sldId id="18049" r:id="rId3604"/>
    <p:sldId id="18050" r:id="rId3605"/>
    <p:sldId id="18051" r:id="rId3606"/>
    <p:sldId id="18052" r:id="rId3607"/>
    <p:sldId id="18053" r:id="rId3608"/>
    <p:sldId id="18054" r:id="rId3609"/>
    <p:sldId id="18055" r:id="rId3610"/>
    <p:sldId id="18056" r:id="rId3611"/>
    <p:sldId id="18057" r:id="rId3612"/>
    <p:sldId id="18058" r:id="rId3613"/>
    <p:sldId id="18059" r:id="rId3614"/>
    <p:sldId id="18060" r:id="rId3615"/>
    <p:sldId id="18061" r:id="rId3616"/>
    <p:sldId id="18062" r:id="rId3617"/>
    <p:sldId id="18063" r:id="rId3618"/>
    <p:sldId id="18064" r:id="rId3619"/>
    <p:sldId id="18065" r:id="rId3620"/>
    <p:sldId id="18066" r:id="rId3621"/>
    <p:sldId id="18067" r:id="rId3622"/>
    <p:sldId id="18068" r:id="rId3623"/>
    <p:sldId id="18069" r:id="rId3624"/>
    <p:sldId id="18070" r:id="rId3625"/>
    <p:sldId id="18071" r:id="rId3626"/>
    <p:sldId id="18072" r:id="rId3627"/>
    <p:sldId id="18073" r:id="rId3628"/>
    <p:sldId id="18074" r:id="rId3629"/>
    <p:sldId id="18075" r:id="rId3630"/>
    <p:sldId id="18076" r:id="rId3631"/>
    <p:sldId id="18077" r:id="rId3632"/>
    <p:sldId id="18078" r:id="rId3633"/>
    <p:sldId id="18079" r:id="rId3634"/>
    <p:sldId id="18080" r:id="rId3635"/>
    <p:sldId id="18081" r:id="rId3636"/>
    <p:sldId id="18082" r:id="rId3637"/>
    <p:sldId id="18083" r:id="rId3638"/>
    <p:sldId id="18084" r:id="rId3639"/>
    <p:sldId id="18085" r:id="rId3640"/>
    <p:sldId id="18086" r:id="rId3641"/>
    <p:sldId id="18087" r:id="rId3642"/>
    <p:sldId id="18088" r:id="rId3643"/>
    <p:sldId id="18089" r:id="rId3644"/>
    <p:sldId id="18090" r:id="rId3645"/>
    <p:sldId id="18091" r:id="rId3646"/>
    <p:sldId id="18092" r:id="rId3647"/>
    <p:sldId id="18093" r:id="rId3648"/>
    <p:sldId id="18094" r:id="rId3649"/>
    <p:sldId id="18095" r:id="rId3650"/>
    <p:sldId id="18096" r:id="rId3651"/>
    <p:sldId id="18097" r:id="rId3652"/>
    <p:sldId id="18098" r:id="rId3653"/>
    <p:sldId id="18099" r:id="rId3654"/>
    <p:sldId id="18100" r:id="rId3655"/>
    <p:sldId id="18101" r:id="rId3656"/>
    <p:sldId id="18102" r:id="rId3657"/>
    <p:sldId id="18103" r:id="rId3658"/>
    <p:sldId id="18104" r:id="rId3659"/>
    <p:sldId id="18105" r:id="rId3660"/>
    <p:sldId id="18106" r:id="rId3661"/>
    <p:sldId id="18107" r:id="rId3662"/>
    <p:sldId id="18108" r:id="rId3663"/>
    <p:sldId id="18109" r:id="rId3664"/>
    <p:sldId id="18110" r:id="rId3665"/>
    <p:sldId id="18111" r:id="rId3666"/>
    <p:sldId id="18112" r:id="rId3667"/>
    <p:sldId id="18113" r:id="rId3668"/>
    <p:sldId id="18114" r:id="rId3669"/>
    <p:sldId id="18115" r:id="rId3670"/>
    <p:sldId id="18116" r:id="rId3671"/>
    <p:sldId id="18117" r:id="rId3672"/>
    <p:sldId id="18118" r:id="rId3673"/>
    <p:sldId id="18119" r:id="rId3674"/>
    <p:sldId id="18120" r:id="rId3675"/>
    <p:sldId id="18121" r:id="rId3676"/>
    <p:sldId id="18122" r:id="rId3677"/>
    <p:sldId id="18123" r:id="rId3678"/>
    <p:sldId id="18124" r:id="rId3679"/>
    <p:sldId id="18125" r:id="rId3680"/>
    <p:sldId id="18126" r:id="rId3681"/>
    <p:sldId id="18127" r:id="rId3682"/>
    <p:sldId id="18128" r:id="rId3683"/>
    <p:sldId id="18129" r:id="rId3684"/>
    <p:sldId id="18130" r:id="rId3685"/>
    <p:sldId id="18131" r:id="rId3686"/>
    <p:sldId id="18132" r:id="rId3687"/>
    <p:sldId id="18133" r:id="rId3688"/>
    <p:sldId id="18134" r:id="rId3689"/>
    <p:sldId id="18135" r:id="rId3690"/>
    <p:sldId id="18136" r:id="rId3691"/>
    <p:sldId id="18137" r:id="rId3692"/>
    <p:sldId id="18138" r:id="rId3693"/>
    <p:sldId id="18139" r:id="rId3694"/>
    <p:sldId id="18140" r:id="rId3695"/>
    <p:sldId id="18141" r:id="rId3696"/>
    <p:sldId id="18142" r:id="rId3697"/>
    <p:sldId id="18143" r:id="rId3698"/>
    <p:sldId id="18144" r:id="rId3699"/>
    <p:sldId id="18145" r:id="rId3700"/>
    <p:sldId id="18146" r:id="rId3701"/>
    <p:sldId id="18147" r:id="rId3702"/>
    <p:sldId id="18148" r:id="rId3703"/>
    <p:sldId id="18149" r:id="rId3704"/>
    <p:sldId id="18150" r:id="rId3705"/>
    <p:sldId id="18151" r:id="rId3706"/>
    <p:sldId id="18152" r:id="rId3707"/>
    <p:sldId id="18153" r:id="rId3708"/>
    <p:sldId id="18154" r:id="rId3709"/>
    <p:sldId id="18155" r:id="rId3710"/>
    <p:sldId id="18156" r:id="rId3711"/>
    <p:sldId id="18157" r:id="rId3712"/>
    <p:sldId id="18158" r:id="rId3713"/>
    <p:sldId id="18159" r:id="rId3714"/>
    <p:sldId id="18160" r:id="rId3715"/>
    <p:sldId id="18161" r:id="rId3716"/>
    <p:sldId id="18162" r:id="rId3717"/>
    <p:sldId id="18163" r:id="rId3718"/>
    <p:sldId id="18164" r:id="rId3719"/>
    <p:sldId id="18165" r:id="rId3720"/>
    <p:sldId id="18166" r:id="rId3721"/>
    <p:sldId id="18167" r:id="rId3722"/>
    <p:sldId id="18168" r:id="rId3723"/>
    <p:sldId id="18169" r:id="rId3724"/>
    <p:sldId id="18170" r:id="rId3725"/>
    <p:sldId id="18171" r:id="rId3726"/>
    <p:sldId id="18172" r:id="rId3727"/>
    <p:sldId id="18173" r:id="rId3728"/>
    <p:sldId id="18174" r:id="rId3729"/>
    <p:sldId id="18175" r:id="rId3730"/>
    <p:sldId id="18176" r:id="rId3731"/>
    <p:sldId id="18177" r:id="rId3732"/>
    <p:sldId id="18178" r:id="rId3733"/>
    <p:sldId id="18179" r:id="rId3734"/>
    <p:sldId id="18180" r:id="rId3735"/>
    <p:sldId id="18181" r:id="rId3736"/>
    <p:sldId id="18182" r:id="rId3737"/>
    <p:sldId id="18183" r:id="rId3738"/>
    <p:sldId id="18184" r:id="rId3739"/>
    <p:sldId id="18185" r:id="rId3740"/>
    <p:sldId id="18186" r:id="rId3741"/>
    <p:sldId id="18187" r:id="rId3742"/>
    <p:sldId id="18188" r:id="rId3743"/>
    <p:sldId id="18189" r:id="rId3744"/>
    <p:sldId id="18190" r:id="rId3745"/>
    <p:sldId id="18191" r:id="rId3746"/>
    <p:sldId id="18192" r:id="rId3747"/>
    <p:sldId id="18193" r:id="rId3748"/>
    <p:sldId id="18194" r:id="rId3749"/>
    <p:sldId id="18195" r:id="rId3750"/>
    <p:sldId id="18196" r:id="rId3751"/>
    <p:sldId id="18197" r:id="rId3752"/>
    <p:sldId id="18198" r:id="rId3753"/>
    <p:sldId id="18199" r:id="rId3754"/>
    <p:sldId id="18200" r:id="rId3755"/>
    <p:sldId id="18201" r:id="rId3756"/>
    <p:sldId id="18202" r:id="rId3757"/>
    <p:sldId id="18203" r:id="rId3758"/>
    <p:sldId id="18204" r:id="rId3759"/>
    <p:sldId id="18205" r:id="rId3760"/>
    <p:sldId id="18206" r:id="rId3761"/>
    <p:sldId id="18207" r:id="rId3762"/>
    <p:sldId id="18208" r:id="rId3763"/>
    <p:sldId id="18209" r:id="rId3764"/>
    <p:sldId id="18210" r:id="rId3765"/>
    <p:sldId id="18211" r:id="rId3766"/>
    <p:sldId id="18212" r:id="rId3767"/>
    <p:sldId id="18213" r:id="rId3768"/>
    <p:sldId id="18214" r:id="rId3769"/>
    <p:sldId id="18215" r:id="rId3770"/>
    <p:sldId id="18216" r:id="rId3771"/>
    <p:sldId id="18217" r:id="rId3772"/>
    <p:sldId id="18218" r:id="rId3773"/>
    <p:sldId id="18219" r:id="rId3774"/>
    <p:sldId id="18220" r:id="rId3775"/>
    <p:sldId id="18221" r:id="rId3776"/>
    <p:sldId id="18222" r:id="rId3777"/>
    <p:sldId id="18223" r:id="rId3778"/>
    <p:sldId id="18224" r:id="rId3779"/>
    <p:sldId id="18225" r:id="rId3780"/>
    <p:sldId id="18226" r:id="rId3781"/>
    <p:sldId id="18227" r:id="rId3782"/>
    <p:sldId id="18228" r:id="rId3783"/>
    <p:sldId id="18229" r:id="rId3784"/>
    <p:sldId id="18230" r:id="rId3785"/>
    <p:sldId id="18231" r:id="rId3786"/>
    <p:sldId id="18232" r:id="rId3787"/>
    <p:sldId id="18233" r:id="rId3788"/>
    <p:sldId id="18234" r:id="rId3789"/>
    <p:sldId id="18235" r:id="rId3790"/>
    <p:sldId id="18236" r:id="rId3791"/>
    <p:sldId id="18237" r:id="rId3792"/>
    <p:sldId id="18238" r:id="rId3793"/>
    <p:sldId id="18239" r:id="rId3794"/>
    <p:sldId id="18240" r:id="rId3795"/>
    <p:sldId id="18241" r:id="rId3796"/>
    <p:sldId id="18242" r:id="rId3797"/>
    <p:sldId id="18243" r:id="rId3798"/>
    <p:sldId id="18244" r:id="rId3799"/>
    <p:sldId id="18245" r:id="rId3800"/>
    <p:sldId id="18246" r:id="rId3801"/>
    <p:sldId id="18247" r:id="rId3802"/>
    <p:sldId id="18248" r:id="rId3803"/>
    <p:sldId id="18249" r:id="rId3804"/>
    <p:sldId id="18250" r:id="rId3805"/>
    <p:sldId id="18251" r:id="rId3806"/>
    <p:sldId id="18252" r:id="rId3807"/>
    <p:sldId id="18253" r:id="rId3808"/>
    <p:sldId id="18254" r:id="rId3809"/>
    <p:sldId id="18255" r:id="rId3810"/>
    <p:sldId id="18256" r:id="rId3811"/>
    <p:sldId id="18257" r:id="rId3812"/>
    <p:sldId id="18258" r:id="rId3813"/>
    <p:sldId id="18259" r:id="rId3814"/>
    <p:sldId id="18260" r:id="rId3815"/>
    <p:sldId id="18261" r:id="rId3816"/>
    <p:sldId id="18262" r:id="rId3817"/>
    <p:sldId id="18263" r:id="rId3818"/>
    <p:sldId id="18264" r:id="rId3819"/>
    <p:sldId id="18265" r:id="rId3820"/>
    <p:sldId id="18266" r:id="rId3821"/>
    <p:sldId id="18267" r:id="rId3822"/>
    <p:sldId id="18268" r:id="rId3823"/>
    <p:sldId id="18269" r:id="rId3824"/>
    <p:sldId id="18270" r:id="rId3825"/>
    <p:sldId id="18271" r:id="rId3826"/>
    <p:sldId id="18272" r:id="rId3827"/>
    <p:sldId id="18273" r:id="rId3828"/>
    <p:sldId id="18274" r:id="rId3829"/>
    <p:sldId id="18275" r:id="rId3830"/>
    <p:sldId id="18276" r:id="rId3831"/>
    <p:sldId id="18277" r:id="rId3832"/>
    <p:sldId id="18278" r:id="rId3833"/>
    <p:sldId id="18279" r:id="rId3834"/>
    <p:sldId id="18280" r:id="rId3835"/>
    <p:sldId id="18281" r:id="rId3836"/>
    <p:sldId id="18282" r:id="rId3837"/>
    <p:sldId id="18283" r:id="rId3838"/>
    <p:sldId id="18284" r:id="rId3839"/>
    <p:sldId id="18285" r:id="rId3840"/>
    <p:sldId id="18286" r:id="rId3841"/>
    <p:sldId id="18287" r:id="rId3842"/>
    <p:sldId id="18288" r:id="rId3843"/>
    <p:sldId id="18289" r:id="rId3844"/>
    <p:sldId id="18290" r:id="rId3845"/>
    <p:sldId id="18291" r:id="rId3846"/>
    <p:sldId id="18292" r:id="rId3847"/>
    <p:sldId id="18293" r:id="rId3848"/>
    <p:sldId id="18294" r:id="rId3849"/>
    <p:sldId id="18295" r:id="rId3850"/>
    <p:sldId id="18296" r:id="rId3851"/>
    <p:sldId id="18297" r:id="rId3852"/>
    <p:sldId id="18298" r:id="rId3853"/>
    <p:sldId id="18299" r:id="rId3854"/>
    <p:sldId id="18300" r:id="rId3855"/>
    <p:sldId id="18301" r:id="rId3856"/>
    <p:sldId id="18302" r:id="rId3857"/>
    <p:sldId id="18303" r:id="rId3858"/>
    <p:sldId id="18304" r:id="rId3859"/>
    <p:sldId id="18305" r:id="rId3860"/>
    <p:sldId id="18306" r:id="rId3861"/>
    <p:sldId id="18307" r:id="rId3862"/>
    <p:sldId id="18308" r:id="rId3863"/>
    <p:sldId id="18309" r:id="rId3864"/>
    <p:sldId id="18310" r:id="rId3865"/>
    <p:sldId id="18311" r:id="rId3866"/>
    <p:sldId id="18312" r:id="rId3867"/>
    <p:sldId id="18313" r:id="rId3868"/>
    <p:sldId id="18314" r:id="rId3869"/>
    <p:sldId id="18315" r:id="rId3870"/>
    <p:sldId id="18316" r:id="rId3871"/>
    <p:sldId id="18317" r:id="rId3872"/>
    <p:sldId id="18318" r:id="rId3873"/>
    <p:sldId id="18319" r:id="rId3874"/>
    <p:sldId id="18320" r:id="rId3875"/>
    <p:sldId id="18321" r:id="rId3876"/>
    <p:sldId id="18322" r:id="rId3877"/>
    <p:sldId id="18323" r:id="rId3878"/>
    <p:sldId id="18324" r:id="rId3879"/>
    <p:sldId id="18325" r:id="rId3880"/>
    <p:sldId id="18326" r:id="rId3881"/>
    <p:sldId id="18327" r:id="rId3882"/>
    <p:sldId id="18328" r:id="rId3883"/>
    <p:sldId id="18329" r:id="rId3884"/>
    <p:sldId id="18330" r:id="rId3885"/>
    <p:sldId id="18331" r:id="rId3886"/>
    <p:sldId id="18332" r:id="rId3887"/>
    <p:sldId id="18333" r:id="rId3888"/>
    <p:sldId id="18334" r:id="rId3889"/>
    <p:sldId id="18335" r:id="rId3890"/>
    <p:sldId id="18336" r:id="rId3891"/>
    <p:sldId id="18337" r:id="rId3892"/>
    <p:sldId id="18338" r:id="rId3893"/>
    <p:sldId id="18339" r:id="rId3894"/>
    <p:sldId id="18340" r:id="rId3895"/>
    <p:sldId id="18341" r:id="rId3896"/>
    <p:sldId id="18342" r:id="rId3897"/>
    <p:sldId id="18343" r:id="rId3898"/>
    <p:sldId id="18344" r:id="rId3899"/>
    <p:sldId id="18345" r:id="rId3900"/>
    <p:sldId id="18346" r:id="rId3901"/>
    <p:sldId id="18347" r:id="rId3902"/>
    <p:sldId id="18348" r:id="rId3903"/>
    <p:sldId id="18349" r:id="rId3904"/>
    <p:sldId id="18350" r:id="rId3905"/>
    <p:sldId id="18351" r:id="rId3906"/>
    <p:sldId id="18352" r:id="rId3907"/>
    <p:sldId id="18353" r:id="rId3908"/>
    <p:sldId id="18354" r:id="rId3909"/>
    <p:sldId id="18355" r:id="rId3910"/>
    <p:sldId id="18356" r:id="rId3911"/>
    <p:sldId id="18357" r:id="rId3912"/>
    <p:sldId id="18358" r:id="rId3913"/>
    <p:sldId id="18359" r:id="rId3914"/>
    <p:sldId id="18360" r:id="rId3915"/>
    <p:sldId id="18361" r:id="rId3916"/>
    <p:sldId id="18362" r:id="rId3917"/>
    <p:sldId id="18363" r:id="rId3918"/>
    <p:sldId id="18364" r:id="rId3919"/>
    <p:sldId id="18365" r:id="rId3920"/>
    <p:sldId id="18366" r:id="rId3921"/>
    <p:sldId id="18367" r:id="rId3922"/>
    <p:sldId id="18368" r:id="rId3923"/>
    <p:sldId id="18369" r:id="rId3924"/>
    <p:sldId id="18370" r:id="rId3925"/>
    <p:sldId id="18371" r:id="rId3926"/>
    <p:sldId id="18372" r:id="rId3927"/>
    <p:sldId id="18373" r:id="rId3928"/>
    <p:sldId id="18374" r:id="rId3929"/>
    <p:sldId id="18375" r:id="rId3930"/>
    <p:sldId id="18376" r:id="rId3931"/>
    <p:sldId id="18377" r:id="rId3932"/>
    <p:sldId id="18378" r:id="rId3933"/>
    <p:sldId id="18379" r:id="rId3934"/>
    <p:sldId id="18380" r:id="rId3935"/>
    <p:sldId id="18381" r:id="rId3936"/>
    <p:sldId id="18382" r:id="rId3937"/>
    <p:sldId id="18383" r:id="rId3938"/>
    <p:sldId id="18384" r:id="rId3939"/>
    <p:sldId id="18385" r:id="rId3940"/>
    <p:sldId id="18386" r:id="rId3941"/>
    <p:sldId id="18387" r:id="rId3942"/>
    <p:sldId id="18388" r:id="rId3943"/>
    <p:sldId id="18389" r:id="rId3944"/>
    <p:sldId id="18390" r:id="rId3945"/>
    <p:sldId id="18391" r:id="rId3946"/>
    <p:sldId id="18392" r:id="rId3947"/>
    <p:sldId id="18393" r:id="rId3948"/>
    <p:sldId id="18394" r:id="rId3949"/>
    <p:sldId id="18395" r:id="rId3950"/>
    <p:sldId id="18396" r:id="rId3951"/>
    <p:sldId id="18397" r:id="rId3952"/>
    <p:sldId id="18398" r:id="rId3953"/>
    <p:sldId id="18399" r:id="rId3954"/>
    <p:sldId id="18400" r:id="rId3955"/>
    <p:sldId id="18401" r:id="rId3956"/>
    <p:sldId id="18402" r:id="rId3957"/>
    <p:sldId id="18403" r:id="rId3958"/>
    <p:sldId id="18404" r:id="rId3959"/>
    <p:sldId id="18405" r:id="rId3960"/>
    <p:sldId id="18406" r:id="rId3961"/>
    <p:sldId id="18407" r:id="rId3962"/>
    <p:sldId id="18408" r:id="rId3963"/>
    <p:sldId id="18409" r:id="rId3964"/>
    <p:sldId id="18410" r:id="rId3965"/>
    <p:sldId id="18411" r:id="rId3966"/>
    <p:sldId id="18412" r:id="rId3967"/>
    <p:sldId id="18413" r:id="rId3968"/>
    <p:sldId id="18414" r:id="rId3969"/>
    <p:sldId id="18415" r:id="rId3970"/>
    <p:sldId id="18416" r:id="rId3971"/>
    <p:sldId id="18417" r:id="rId3972"/>
    <p:sldId id="18418" r:id="rId3973"/>
    <p:sldId id="18419" r:id="rId3974"/>
    <p:sldId id="18420" r:id="rId3975"/>
    <p:sldId id="18421" r:id="rId3976"/>
    <p:sldId id="18422" r:id="rId3977"/>
    <p:sldId id="18423" r:id="rId3978"/>
    <p:sldId id="18424" r:id="rId3979"/>
    <p:sldId id="18425" r:id="rId3980"/>
    <p:sldId id="18426" r:id="rId3981"/>
    <p:sldId id="18427" r:id="rId3982"/>
    <p:sldId id="18428" r:id="rId3983"/>
    <p:sldId id="18429" r:id="rId3984"/>
    <p:sldId id="18430" r:id="rId3985"/>
    <p:sldId id="18431" r:id="rId3986"/>
    <p:sldId id="18432" r:id="rId3987"/>
    <p:sldId id="18433" r:id="rId3988"/>
    <p:sldId id="18434" r:id="rId3989"/>
    <p:sldId id="18435" r:id="rId3990"/>
    <p:sldId id="18436" r:id="rId3991"/>
    <p:sldId id="18437" r:id="rId3992"/>
    <p:sldId id="18438" r:id="rId3993"/>
    <p:sldId id="18439" r:id="rId3994"/>
    <p:sldId id="18440" r:id="rId3995"/>
    <p:sldId id="18441" r:id="rId3996"/>
    <p:sldId id="18442" r:id="rId3997"/>
    <p:sldId id="18443" r:id="rId3998"/>
    <p:sldId id="18444" r:id="rId3999"/>
    <p:sldId id="18445" r:id="rId4000"/>
    <p:sldId id="18446" r:id="rId4001"/>
    <p:sldId id="18447" r:id="rId4002"/>
    <p:sldId id="18448" r:id="rId4003"/>
    <p:sldId id="18449" r:id="rId4004"/>
    <p:sldId id="18450" r:id="rId4005"/>
    <p:sldId id="18451" r:id="rId4006"/>
    <p:sldId id="18452" r:id="rId4007"/>
    <p:sldId id="18453" r:id="rId4008"/>
    <p:sldId id="18454" r:id="rId4009"/>
    <p:sldId id="18455" r:id="rId4010"/>
    <p:sldId id="18456" r:id="rId4011"/>
    <p:sldId id="18457" r:id="rId4012"/>
    <p:sldId id="18458" r:id="rId4013"/>
    <p:sldId id="18459" r:id="rId4014"/>
    <p:sldId id="18460" r:id="rId4015"/>
    <p:sldId id="18461" r:id="rId4016"/>
    <p:sldId id="18462" r:id="rId4017"/>
    <p:sldId id="18463" r:id="rId4018"/>
    <p:sldId id="18464" r:id="rId4019"/>
    <p:sldId id="18465" r:id="rId4020"/>
    <p:sldId id="18466" r:id="rId4021"/>
    <p:sldId id="18467" r:id="rId4022"/>
    <p:sldId id="18468" r:id="rId4023"/>
    <p:sldId id="18469" r:id="rId4024"/>
    <p:sldId id="18470" r:id="rId4025"/>
    <p:sldId id="18471" r:id="rId4026"/>
    <p:sldId id="18472" r:id="rId4027"/>
    <p:sldId id="18473" r:id="rId4028"/>
    <p:sldId id="18474" r:id="rId4029"/>
    <p:sldId id="18475" r:id="rId4030"/>
    <p:sldId id="18476" r:id="rId4031"/>
    <p:sldId id="18477" r:id="rId4032"/>
    <p:sldId id="18478" r:id="rId4033"/>
    <p:sldId id="18479" r:id="rId4034"/>
    <p:sldId id="18480" r:id="rId4035"/>
    <p:sldId id="18481" r:id="rId4036"/>
    <p:sldId id="18482" r:id="rId4037"/>
    <p:sldId id="18483" r:id="rId4038"/>
    <p:sldId id="18484" r:id="rId4039"/>
    <p:sldId id="18485" r:id="rId4040"/>
    <p:sldId id="18486" r:id="rId4041"/>
    <p:sldId id="18487" r:id="rId4042"/>
    <p:sldId id="18488" r:id="rId4043"/>
    <p:sldId id="18489" r:id="rId4044"/>
    <p:sldId id="18490" r:id="rId4045"/>
    <p:sldId id="18491" r:id="rId4046"/>
    <p:sldId id="18492" r:id="rId4047"/>
    <p:sldId id="18493" r:id="rId4048"/>
    <p:sldId id="18494" r:id="rId4049"/>
    <p:sldId id="18495" r:id="rId4050"/>
    <p:sldId id="18496" r:id="rId4051"/>
    <p:sldId id="18497" r:id="rId4052"/>
    <p:sldId id="18498" r:id="rId4053"/>
    <p:sldId id="18499" r:id="rId4054"/>
    <p:sldId id="18500" r:id="rId4055"/>
    <p:sldId id="18501" r:id="rId4056"/>
    <p:sldId id="18502" r:id="rId4057"/>
    <p:sldId id="18503" r:id="rId4058"/>
    <p:sldId id="18504" r:id="rId4059"/>
    <p:sldId id="18505" r:id="rId4060"/>
    <p:sldId id="18506" r:id="rId4061"/>
    <p:sldId id="18507" r:id="rId4062"/>
    <p:sldId id="18508" r:id="rId4063"/>
    <p:sldId id="18509" r:id="rId4064"/>
    <p:sldId id="18510" r:id="rId4065"/>
    <p:sldId id="18511" r:id="rId4066"/>
    <p:sldId id="18512" r:id="rId4067"/>
    <p:sldId id="18513" r:id="rId4068"/>
    <p:sldId id="18514" r:id="rId4069"/>
    <p:sldId id="18515" r:id="rId4070"/>
    <p:sldId id="18516" r:id="rId4071"/>
    <p:sldId id="18517" r:id="rId4072"/>
    <p:sldId id="18518" r:id="rId4073"/>
    <p:sldId id="18519" r:id="rId4074"/>
    <p:sldId id="18520" r:id="rId4075"/>
    <p:sldId id="18521" r:id="rId4076"/>
    <p:sldId id="18522" r:id="rId4077"/>
    <p:sldId id="18523" r:id="rId4078"/>
    <p:sldId id="18524" r:id="rId4079"/>
    <p:sldId id="18525" r:id="rId4080"/>
    <p:sldId id="18526" r:id="rId4081"/>
    <p:sldId id="18527" r:id="rId4082"/>
    <p:sldId id="18528" r:id="rId4083"/>
    <p:sldId id="18529" r:id="rId4084"/>
    <p:sldId id="18530" r:id="rId4085"/>
    <p:sldId id="18531" r:id="rId4086"/>
    <p:sldId id="18532" r:id="rId4087"/>
    <p:sldId id="18533" r:id="rId4088"/>
    <p:sldId id="18534" r:id="rId4089"/>
    <p:sldId id="18535" r:id="rId4090"/>
    <p:sldId id="18536" r:id="rId4091"/>
    <p:sldId id="18537" r:id="rId4092"/>
    <p:sldId id="18538" r:id="rId4093"/>
    <p:sldId id="18539" r:id="rId4094"/>
    <p:sldId id="18540" r:id="rId4095"/>
    <p:sldId id="18541" r:id="rId4096"/>
    <p:sldId id="18542" r:id="rId4097"/>
    <p:sldId id="18543" r:id="rId4098"/>
    <p:sldId id="18544" r:id="rId4099"/>
    <p:sldId id="18545" r:id="rId4100"/>
    <p:sldId id="18546" r:id="rId4101"/>
    <p:sldId id="18547" r:id="rId4102"/>
    <p:sldId id="18548" r:id="rId4103"/>
    <p:sldId id="18549" r:id="rId4104"/>
    <p:sldId id="18550" r:id="rId4105"/>
    <p:sldId id="18551" r:id="rId4106"/>
    <p:sldId id="18552" r:id="rId4107"/>
    <p:sldId id="18553" r:id="rId4108"/>
    <p:sldId id="18554" r:id="rId4109"/>
    <p:sldId id="18555" r:id="rId4110"/>
    <p:sldId id="18556" r:id="rId4111"/>
    <p:sldId id="18557" r:id="rId4112"/>
    <p:sldId id="18558" r:id="rId4113"/>
    <p:sldId id="18559" r:id="rId4114"/>
    <p:sldId id="18560" r:id="rId4115"/>
    <p:sldId id="18561" r:id="rId4116"/>
    <p:sldId id="18562" r:id="rId4117"/>
    <p:sldId id="18563" r:id="rId4118"/>
    <p:sldId id="18564" r:id="rId4119"/>
    <p:sldId id="18565" r:id="rId4120"/>
    <p:sldId id="18566" r:id="rId4121"/>
    <p:sldId id="18567" r:id="rId4122"/>
    <p:sldId id="18568" r:id="rId4123"/>
    <p:sldId id="18569" r:id="rId4124"/>
    <p:sldId id="18570" r:id="rId4125"/>
    <p:sldId id="18571" r:id="rId4126"/>
    <p:sldId id="18572" r:id="rId4127"/>
    <p:sldId id="18573" r:id="rId4128"/>
    <p:sldId id="18574" r:id="rId4129"/>
    <p:sldId id="18575" r:id="rId4130"/>
    <p:sldId id="18576" r:id="rId4131"/>
    <p:sldId id="18577" r:id="rId4132"/>
    <p:sldId id="18578" r:id="rId4133"/>
    <p:sldId id="18579" r:id="rId4134"/>
    <p:sldId id="18580" r:id="rId4135"/>
    <p:sldId id="18581" r:id="rId4136"/>
    <p:sldId id="18582" r:id="rId4137"/>
    <p:sldId id="18583" r:id="rId4138"/>
    <p:sldId id="18584" r:id="rId4139"/>
    <p:sldId id="18585" r:id="rId4140"/>
    <p:sldId id="18586" r:id="rId4141"/>
    <p:sldId id="18587" r:id="rId4142"/>
    <p:sldId id="18588" r:id="rId4143"/>
    <p:sldId id="18589" r:id="rId4144"/>
    <p:sldId id="18590" r:id="rId4145"/>
    <p:sldId id="18591" r:id="rId4146"/>
    <p:sldId id="18592" r:id="rId4147"/>
    <p:sldId id="18593" r:id="rId4148"/>
    <p:sldId id="18594" r:id="rId4149"/>
    <p:sldId id="18595" r:id="rId4150"/>
    <p:sldId id="18596" r:id="rId4151"/>
    <p:sldId id="18597" r:id="rId4152"/>
    <p:sldId id="18598" r:id="rId4153"/>
    <p:sldId id="18599" r:id="rId4154"/>
    <p:sldId id="18600" r:id="rId4155"/>
    <p:sldId id="18601" r:id="rId4156"/>
    <p:sldId id="18602" r:id="rId4157"/>
    <p:sldId id="18603" r:id="rId4158"/>
    <p:sldId id="18604" r:id="rId4159"/>
    <p:sldId id="18605" r:id="rId4160"/>
    <p:sldId id="18606" r:id="rId4161"/>
    <p:sldId id="18607" r:id="rId4162"/>
    <p:sldId id="18608" r:id="rId4163"/>
    <p:sldId id="18609" r:id="rId4164"/>
    <p:sldId id="18610" r:id="rId4165"/>
    <p:sldId id="18611" r:id="rId4166"/>
    <p:sldId id="18612" r:id="rId4167"/>
    <p:sldId id="18613" r:id="rId4168"/>
    <p:sldId id="18614" r:id="rId4169"/>
    <p:sldId id="18615" r:id="rId4170"/>
    <p:sldId id="18616" r:id="rId4171"/>
    <p:sldId id="18617" r:id="rId4172"/>
    <p:sldId id="18618" r:id="rId4173"/>
    <p:sldId id="18619" r:id="rId4174"/>
    <p:sldId id="18620" r:id="rId4175"/>
    <p:sldId id="18621" r:id="rId4176"/>
    <p:sldId id="18622" r:id="rId4177"/>
    <p:sldId id="18623" r:id="rId4178"/>
    <p:sldId id="18624" r:id="rId4179"/>
    <p:sldId id="18625" r:id="rId4180"/>
    <p:sldId id="18626" r:id="rId4181"/>
    <p:sldId id="18627" r:id="rId4182"/>
    <p:sldId id="18628" r:id="rId4183"/>
    <p:sldId id="18629" r:id="rId4184"/>
    <p:sldId id="18630" r:id="rId4185"/>
    <p:sldId id="18631" r:id="rId4186"/>
    <p:sldId id="18632" r:id="rId4187"/>
    <p:sldId id="18633" r:id="rId4188"/>
    <p:sldId id="18634" r:id="rId4189"/>
    <p:sldId id="18635" r:id="rId4190"/>
    <p:sldId id="18636" r:id="rId4191"/>
    <p:sldId id="18637" r:id="rId4192"/>
    <p:sldId id="18638" r:id="rId4193"/>
    <p:sldId id="18639" r:id="rId4194"/>
    <p:sldId id="18640" r:id="rId4195"/>
    <p:sldId id="18641" r:id="rId4196"/>
    <p:sldId id="18642" r:id="rId4197"/>
    <p:sldId id="18643" r:id="rId4198"/>
    <p:sldId id="18644" r:id="rId4199"/>
    <p:sldId id="18645" r:id="rId4200"/>
    <p:sldId id="18646" r:id="rId4201"/>
    <p:sldId id="18647" r:id="rId4202"/>
    <p:sldId id="18648" r:id="rId4203"/>
    <p:sldId id="18649" r:id="rId4204"/>
    <p:sldId id="18650" r:id="rId4205"/>
    <p:sldId id="18651" r:id="rId4206"/>
    <p:sldId id="18652" r:id="rId4207"/>
    <p:sldId id="18653" r:id="rId4208"/>
    <p:sldId id="18654" r:id="rId4209"/>
    <p:sldId id="18655" r:id="rId4210"/>
    <p:sldId id="18656" r:id="rId4211"/>
    <p:sldId id="18657" r:id="rId4212"/>
    <p:sldId id="18658" r:id="rId4213"/>
    <p:sldId id="18659" r:id="rId4214"/>
    <p:sldId id="18660" r:id="rId4215"/>
    <p:sldId id="18661" r:id="rId4216"/>
    <p:sldId id="18662" r:id="rId4217"/>
    <p:sldId id="18663" r:id="rId4218"/>
    <p:sldId id="18664" r:id="rId4219"/>
    <p:sldId id="18665" r:id="rId4220"/>
    <p:sldId id="18666" r:id="rId4221"/>
    <p:sldId id="18667" r:id="rId4222"/>
    <p:sldId id="18668" r:id="rId4223"/>
    <p:sldId id="18669" r:id="rId4224"/>
    <p:sldId id="18670" r:id="rId4225"/>
    <p:sldId id="18671" r:id="rId4226"/>
    <p:sldId id="18672" r:id="rId4227"/>
    <p:sldId id="18673" r:id="rId4228"/>
    <p:sldId id="18674" r:id="rId4229"/>
    <p:sldId id="18675" r:id="rId4230"/>
    <p:sldId id="18676" r:id="rId4231"/>
    <p:sldId id="18677" r:id="rId4232"/>
    <p:sldId id="18678" r:id="rId4233"/>
    <p:sldId id="18679" r:id="rId4234"/>
    <p:sldId id="18680" r:id="rId4235"/>
    <p:sldId id="18681" r:id="rId4236"/>
    <p:sldId id="18682" r:id="rId4237"/>
    <p:sldId id="18683" r:id="rId4238"/>
    <p:sldId id="18684" r:id="rId4239"/>
    <p:sldId id="18685" r:id="rId4240"/>
    <p:sldId id="18686" r:id="rId4241"/>
    <p:sldId id="18687" r:id="rId4242"/>
    <p:sldId id="18688" r:id="rId4243"/>
    <p:sldId id="18689" r:id="rId4244"/>
    <p:sldId id="18690" r:id="rId4245"/>
    <p:sldId id="18691" r:id="rId4246"/>
    <p:sldId id="18692" r:id="rId4247"/>
    <p:sldId id="18693" r:id="rId4248"/>
    <p:sldId id="18694" r:id="rId4249"/>
    <p:sldId id="18695" r:id="rId4250"/>
    <p:sldId id="18696" r:id="rId4251"/>
    <p:sldId id="18697" r:id="rId4252"/>
    <p:sldId id="18698" r:id="rId4253"/>
    <p:sldId id="18699" r:id="rId4254"/>
    <p:sldId id="18700" r:id="rId4255"/>
    <p:sldId id="18701" r:id="rId4256"/>
    <p:sldId id="18702" r:id="rId4257"/>
    <p:sldId id="18703" r:id="rId4258"/>
    <p:sldId id="18704" r:id="rId4259"/>
    <p:sldId id="18705" r:id="rId4260"/>
    <p:sldId id="18706" r:id="rId4261"/>
    <p:sldId id="18707" r:id="rId4262"/>
    <p:sldId id="18708" r:id="rId4263"/>
    <p:sldId id="18709" r:id="rId4264"/>
    <p:sldId id="18710" r:id="rId4265"/>
    <p:sldId id="18711" r:id="rId4266"/>
    <p:sldId id="18712" r:id="rId4267"/>
    <p:sldId id="18713" r:id="rId4268"/>
    <p:sldId id="18714" r:id="rId4269"/>
    <p:sldId id="18715" r:id="rId4270"/>
    <p:sldId id="18716" r:id="rId4271"/>
    <p:sldId id="18717" r:id="rId4272"/>
    <p:sldId id="18718" r:id="rId4273"/>
    <p:sldId id="18719" r:id="rId4274"/>
    <p:sldId id="18720" r:id="rId4275"/>
    <p:sldId id="18721" r:id="rId4276"/>
    <p:sldId id="18722" r:id="rId4277"/>
    <p:sldId id="18723" r:id="rId4278"/>
    <p:sldId id="18724" r:id="rId4279"/>
    <p:sldId id="18725" r:id="rId4280"/>
    <p:sldId id="18726" r:id="rId4281"/>
    <p:sldId id="18727" r:id="rId4282"/>
    <p:sldId id="18728" r:id="rId4283"/>
    <p:sldId id="18729" r:id="rId4284"/>
    <p:sldId id="18730" r:id="rId4285"/>
    <p:sldId id="18731" r:id="rId4286"/>
    <p:sldId id="18732" r:id="rId4287"/>
    <p:sldId id="18733" r:id="rId4288"/>
    <p:sldId id="18734" r:id="rId4289"/>
    <p:sldId id="18735" r:id="rId4290"/>
    <p:sldId id="18736" r:id="rId4291"/>
    <p:sldId id="18737" r:id="rId4292"/>
    <p:sldId id="18738" r:id="rId4293"/>
    <p:sldId id="18739" r:id="rId4294"/>
    <p:sldId id="18740" r:id="rId4295"/>
    <p:sldId id="18741" r:id="rId4296"/>
    <p:sldId id="18742" r:id="rId4297"/>
    <p:sldId id="18743" r:id="rId4298"/>
    <p:sldId id="18744" r:id="rId4299"/>
    <p:sldId id="18745" r:id="rId4300"/>
    <p:sldId id="18746" r:id="rId4301"/>
    <p:sldId id="18747" r:id="rId4302"/>
    <p:sldId id="18748" r:id="rId4303"/>
    <p:sldId id="18749" r:id="rId4304"/>
    <p:sldId id="18750" r:id="rId4305"/>
    <p:sldId id="18751" r:id="rId4306"/>
    <p:sldId id="18752" r:id="rId4307"/>
    <p:sldId id="18753" r:id="rId4308"/>
    <p:sldId id="18754" r:id="rId4309"/>
    <p:sldId id="18755" r:id="rId4310"/>
    <p:sldId id="18756" r:id="rId4311"/>
    <p:sldId id="18757" r:id="rId4312"/>
    <p:sldId id="18758" r:id="rId4313"/>
    <p:sldId id="18759" r:id="rId4314"/>
    <p:sldId id="18760" r:id="rId4315"/>
    <p:sldId id="18761" r:id="rId4316"/>
    <p:sldId id="18762" r:id="rId4317"/>
    <p:sldId id="18763" r:id="rId4318"/>
    <p:sldId id="18764" r:id="rId4319"/>
    <p:sldId id="18765" r:id="rId4320"/>
    <p:sldId id="18766" r:id="rId4321"/>
    <p:sldId id="18767" r:id="rId4322"/>
    <p:sldId id="18768" r:id="rId4323"/>
    <p:sldId id="18769" r:id="rId4324"/>
    <p:sldId id="18770" r:id="rId4325"/>
    <p:sldId id="18771" r:id="rId4326"/>
    <p:sldId id="18772" r:id="rId4327"/>
    <p:sldId id="18773" r:id="rId4328"/>
    <p:sldId id="18774" r:id="rId4329"/>
    <p:sldId id="18775" r:id="rId4330"/>
    <p:sldId id="18776" r:id="rId4331"/>
    <p:sldId id="18777" r:id="rId4332"/>
    <p:sldId id="18778" r:id="rId4333"/>
    <p:sldId id="18779" r:id="rId4334"/>
    <p:sldId id="18780" r:id="rId4335"/>
    <p:sldId id="18781" r:id="rId4336"/>
    <p:sldId id="18782" r:id="rId4337"/>
    <p:sldId id="18783" r:id="rId4338"/>
    <p:sldId id="18784" r:id="rId4339"/>
    <p:sldId id="18785" r:id="rId4340"/>
    <p:sldId id="18786" r:id="rId4341"/>
    <p:sldId id="18787" r:id="rId4342"/>
    <p:sldId id="18788" r:id="rId4343"/>
    <p:sldId id="18789" r:id="rId4344"/>
    <p:sldId id="18790" r:id="rId4345"/>
    <p:sldId id="18791" r:id="rId4346"/>
    <p:sldId id="18792" r:id="rId4347"/>
    <p:sldId id="18793" r:id="rId4348"/>
    <p:sldId id="18794" r:id="rId4349"/>
    <p:sldId id="18795" r:id="rId4350"/>
    <p:sldId id="18796" r:id="rId4351"/>
    <p:sldId id="18797" r:id="rId4352"/>
    <p:sldId id="18798" r:id="rId4353"/>
    <p:sldId id="18799" r:id="rId4354"/>
    <p:sldId id="18800" r:id="rId4355"/>
    <p:sldId id="18801" r:id="rId4356"/>
    <p:sldId id="18802" r:id="rId4357"/>
    <p:sldId id="18803" r:id="rId4358"/>
    <p:sldId id="18804" r:id="rId4359"/>
    <p:sldId id="18805" r:id="rId4360"/>
    <p:sldId id="18806" r:id="rId4361"/>
    <p:sldId id="18807" r:id="rId4362"/>
    <p:sldId id="18808" r:id="rId4363"/>
    <p:sldId id="18809" r:id="rId4364"/>
    <p:sldId id="18810" r:id="rId4365"/>
    <p:sldId id="18811" r:id="rId4366"/>
    <p:sldId id="18812" r:id="rId4367"/>
    <p:sldId id="18813" r:id="rId4368"/>
    <p:sldId id="18814" r:id="rId4369"/>
    <p:sldId id="18815" r:id="rId4370"/>
    <p:sldId id="18816" r:id="rId4371"/>
    <p:sldId id="18817" r:id="rId4372"/>
    <p:sldId id="18818" r:id="rId4373"/>
    <p:sldId id="18819" r:id="rId4374"/>
    <p:sldId id="18820" r:id="rId4375"/>
    <p:sldId id="18821" r:id="rId4376"/>
    <p:sldId id="18822" r:id="rId4377"/>
    <p:sldId id="18823" r:id="rId4378"/>
    <p:sldId id="18824" r:id="rId4379"/>
    <p:sldId id="18825" r:id="rId4380"/>
    <p:sldId id="18826" r:id="rId4381"/>
    <p:sldId id="18827" r:id="rId4382"/>
    <p:sldId id="18828" r:id="rId4383"/>
    <p:sldId id="18829" r:id="rId4384"/>
    <p:sldId id="18830" r:id="rId4385"/>
    <p:sldId id="18831" r:id="rId4386"/>
    <p:sldId id="18832" r:id="rId4387"/>
    <p:sldId id="18833" r:id="rId4388"/>
    <p:sldId id="18834" r:id="rId4389"/>
    <p:sldId id="18835" r:id="rId4390"/>
    <p:sldId id="18836" r:id="rId4391"/>
    <p:sldId id="18837" r:id="rId4392"/>
    <p:sldId id="18838" r:id="rId4393"/>
    <p:sldId id="18839" r:id="rId4394"/>
    <p:sldId id="18840" r:id="rId4395"/>
    <p:sldId id="18841" r:id="rId4396"/>
    <p:sldId id="18842" r:id="rId4397"/>
    <p:sldId id="18843" r:id="rId4398"/>
    <p:sldId id="18844" r:id="rId4399"/>
    <p:sldId id="18845" r:id="rId4400"/>
    <p:sldId id="18846" r:id="rId4401"/>
    <p:sldId id="18847" r:id="rId4402"/>
    <p:sldId id="18848" r:id="rId4403"/>
    <p:sldId id="18849" r:id="rId4404"/>
    <p:sldId id="18850" r:id="rId4405"/>
    <p:sldId id="18851" r:id="rId4406"/>
    <p:sldId id="18852" r:id="rId4407"/>
    <p:sldId id="18853" r:id="rId4408"/>
    <p:sldId id="18854" r:id="rId4409"/>
    <p:sldId id="18855" r:id="rId4410"/>
    <p:sldId id="18856" r:id="rId4411"/>
    <p:sldId id="18857" r:id="rId4412"/>
    <p:sldId id="18858" r:id="rId4413"/>
    <p:sldId id="18859" r:id="rId4414"/>
    <p:sldId id="18860" r:id="rId4415"/>
    <p:sldId id="18861" r:id="rId4416"/>
    <p:sldId id="18862" r:id="rId4417"/>
    <p:sldId id="18863" r:id="rId4418"/>
    <p:sldId id="18864" r:id="rId4419"/>
    <p:sldId id="18865" r:id="rId4420"/>
    <p:sldId id="18866" r:id="rId4421"/>
    <p:sldId id="18867" r:id="rId4422"/>
    <p:sldId id="18868" r:id="rId4423"/>
    <p:sldId id="18869" r:id="rId4424"/>
    <p:sldId id="18870" r:id="rId4425"/>
    <p:sldId id="18871" r:id="rId4426"/>
    <p:sldId id="18872" r:id="rId4427"/>
    <p:sldId id="18873" r:id="rId4428"/>
    <p:sldId id="18874" r:id="rId4429"/>
    <p:sldId id="18875" r:id="rId4430"/>
    <p:sldId id="18876" r:id="rId4431"/>
    <p:sldId id="18877" r:id="rId4432"/>
    <p:sldId id="18878" r:id="rId4433"/>
    <p:sldId id="18879" r:id="rId4434"/>
    <p:sldId id="18880" r:id="rId4435"/>
    <p:sldId id="18881" r:id="rId4436"/>
    <p:sldId id="18882" r:id="rId4437"/>
    <p:sldId id="18883" r:id="rId4438"/>
    <p:sldId id="18884" r:id="rId4439"/>
    <p:sldId id="18885" r:id="rId4440"/>
    <p:sldId id="18886" r:id="rId4441"/>
    <p:sldId id="18887" r:id="rId4442"/>
    <p:sldId id="18888" r:id="rId4443"/>
    <p:sldId id="18889" r:id="rId4444"/>
    <p:sldId id="18890" r:id="rId4445"/>
    <p:sldId id="18891" r:id="rId4446"/>
    <p:sldId id="18892" r:id="rId4447"/>
    <p:sldId id="18893" r:id="rId4448"/>
    <p:sldId id="18894" r:id="rId4449"/>
    <p:sldId id="18895" r:id="rId4450"/>
    <p:sldId id="18896" r:id="rId4451"/>
    <p:sldId id="18897" r:id="rId4452"/>
    <p:sldId id="18898" r:id="rId4453"/>
    <p:sldId id="18899" r:id="rId4454"/>
    <p:sldId id="18900" r:id="rId4455"/>
    <p:sldId id="18901" r:id="rId4456"/>
    <p:sldId id="18902" r:id="rId4457"/>
    <p:sldId id="18903" r:id="rId4458"/>
    <p:sldId id="18904" r:id="rId4459"/>
    <p:sldId id="18905" r:id="rId4460"/>
    <p:sldId id="18906" r:id="rId4461"/>
    <p:sldId id="18907" r:id="rId4462"/>
    <p:sldId id="18908" r:id="rId4463"/>
    <p:sldId id="18909" r:id="rId4464"/>
    <p:sldId id="18910" r:id="rId4465"/>
    <p:sldId id="18911" r:id="rId4466"/>
    <p:sldId id="18912" r:id="rId4467"/>
    <p:sldId id="18913" r:id="rId4468"/>
    <p:sldId id="18914" r:id="rId4469"/>
    <p:sldId id="18915" r:id="rId4470"/>
    <p:sldId id="18916" r:id="rId4471"/>
    <p:sldId id="18917" r:id="rId4472"/>
    <p:sldId id="18918" r:id="rId4473"/>
    <p:sldId id="18919" r:id="rId4474"/>
    <p:sldId id="18920" r:id="rId4475"/>
    <p:sldId id="18921" r:id="rId4476"/>
    <p:sldId id="18922" r:id="rId4477"/>
    <p:sldId id="18923" r:id="rId4478"/>
    <p:sldId id="18924" r:id="rId4479"/>
    <p:sldId id="18925" r:id="rId4480"/>
    <p:sldId id="18926" r:id="rId4481"/>
    <p:sldId id="18927" r:id="rId4482"/>
    <p:sldId id="18928" r:id="rId4483"/>
    <p:sldId id="18929" r:id="rId4484"/>
    <p:sldId id="18930" r:id="rId4485"/>
    <p:sldId id="18931" r:id="rId4486"/>
    <p:sldId id="18932" r:id="rId4487"/>
    <p:sldId id="18933" r:id="rId4488"/>
    <p:sldId id="18934" r:id="rId4489"/>
    <p:sldId id="18935" r:id="rId4490"/>
    <p:sldId id="18936" r:id="rId4491"/>
    <p:sldId id="18937" r:id="rId4492"/>
    <p:sldId id="18938" r:id="rId4493"/>
    <p:sldId id="18939" r:id="rId4494"/>
    <p:sldId id="18940" r:id="rId4495"/>
    <p:sldId id="18941" r:id="rId4496"/>
    <p:sldId id="18942" r:id="rId4497"/>
    <p:sldId id="18943" r:id="rId4498"/>
    <p:sldId id="18944" r:id="rId4499"/>
    <p:sldId id="18945" r:id="rId4500"/>
    <p:sldId id="18946" r:id="rId4501"/>
    <p:sldId id="18947" r:id="rId4502"/>
    <p:sldId id="18948" r:id="rId4503"/>
    <p:sldId id="18949" r:id="rId4504"/>
    <p:sldId id="18950" r:id="rId4505"/>
    <p:sldId id="18951" r:id="rId4506"/>
    <p:sldId id="18952" r:id="rId4507"/>
    <p:sldId id="18953" r:id="rId4508"/>
    <p:sldId id="18954" r:id="rId4509"/>
    <p:sldId id="18955" r:id="rId4510"/>
    <p:sldId id="18956" r:id="rId4511"/>
    <p:sldId id="18957" r:id="rId4512"/>
    <p:sldId id="18958" r:id="rId4513"/>
    <p:sldId id="18959" r:id="rId4514"/>
    <p:sldId id="18960" r:id="rId4515"/>
    <p:sldId id="18961" r:id="rId4516"/>
    <p:sldId id="18962" r:id="rId4517"/>
    <p:sldId id="18963" r:id="rId4518"/>
    <p:sldId id="18964" r:id="rId4519"/>
    <p:sldId id="18965" r:id="rId4520"/>
    <p:sldId id="18966" r:id="rId4521"/>
    <p:sldId id="18967" r:id="rId4522"/>
    <p:sldId id="18968" r:id="rId4523"/>
    <p:sldId id="18969" r:id="rId4524"/>
    <p:sldId id="18970" r:id="rId4525"/>
    <p:sldId id="18971" r:id="rId4526"/>
    <p:sldId id="18972" r:id="rId4527"/>
    <p:sldId id="18973" r:id="rId4528"/>
    <p:sldId id="18974" r:id="rId4529"/>
    <p:sldId id="18975" r:id="rId4530"/>
    <p:sldId id="18976" r:id="rId4531"/>
    <p:sldId id="18977" r:id="rId4532"/>
    <p:sldId id="18978" r:id="rId4533"/>
    <p:sldId id="18979" r:id="rId4534"/>
    <p:sldId id="18980" r:id="rId4535"/>
    <p:sldId id="18981" r:id="rId4536"/>
    <p:sldId id="18982" r:id="rId4537"/>
    <p:sldId id="18983" r:id="rId4538"/>
    <p:sldId id="18984" r:id="rId4539"/>
    <p:sldId id="18985" r:id="rId4540"/>
    <p:sldId id="18986" r:id="rId4541"/>
    <p:sldId id="18987" r:id="rId4542"/>
    <p:sldId id="18988" r:id="rId4543"/>
    <p:sldId id="18989" r:id="rId4544"/>
    <p:sldId id="18990" r:id="rId4545"/>
    <p:sldId id="18991" r:id="rId4546"/>
    <p:sldId id="18992" r:id="rId4547"/>
    <p:sldId id="18993" r:id="rId4548"/>
    <p:sldId id="18994" r:id="rId4549"/>
    <p:sldId id="18995" r:id="rId4550"/>
    <p:sldId id="18996" r:id="rId4551"/>
    <p:sldId id="18997" r:id="rId4552"/>
    <p:sldId id="18998" r:id="rId4553"/>
    <p:sldId id="18999" r:id="rId4554"/>
    <p:sldId id="19000" r:id="rId4555"/>
    <p:sldId id="19001" r:id="rId4556"/>
    <p:sldId id="19002" r:id="rId4557"/>
    <p:sldId id="19003" r:id="rId4558"/>
    <p:sldId id="19004" r:id="rId4559"/>
    <p:sldId id="19005" r:id="rId4560"/>
    <p:sldId id="19006" r:id="rId4561"/>
    <p:sldId id="19007" r:id="rId4562"/>
    <p:sldId id="19008" r:id="rId4563"/>
    <p:sldId id="19009" r:id="rId4564"/>
    <p:sldId id="19010" r:id="rId4565"/>
    <p:sldId id="19011" r:id="rId4566"/>
    <p:sldId id="19012" r:id="rId4567"/>
    <p:sldId id="19013" r:id="rId4568"/>
    <p:sldId id="19014" r:id="rId4569"/>
    <p:sldId id="19015" r:id="rId4570"/>
    <p:sldId id="19016" r:id="rId4571"/>
    <p:sldId id="19017" r:id="rId4572"/>
    <p:sldId id="19018" r:id="rId4573"/>
    <p:sldId id="19019" r:id="rId4574"/>
    <p:sldId id="19020" r:id="rId4575"/>
    <p:sldId id="19021" r:id="rId4576"/>
    <p:sldId id="19022" r:id="rId4577"/>
    <p:sldId id="19023" r:id="rId4578"/>
    <p:sldId id="19024" r:id="rId4579"/>
    <p:sldId id="19025" r:id="rId4580"/>
    <p:sldId id="19026" r:id="rId4581"/>
    <p:sldId id="19027" r:id="rId4582"/>
    <p:sldId id="19028" r:id="rId4583"/>
    <p:sldId id="19029" r:id="rId4584"/>
    <p:sldId id="19030" r:id="rId4585"/>
    <p:sldId id="19031" r:id="rId4586"/>
    <p:sldId id="19032" r:id="rId4587"/>
    <p:sldId id="19033" r:id="rId4588"/>
    <p:sldId id="19034" r:id="rId4589"/>
    <p:sldId id="19035" r:id="rId4590"/>
    <p:sldId id="19036" r:id="rId4591"/>
    <p:sldId id="19037" r:id="rId4592"/>
    <p:sldId id="19038" r:id="rId4593"/>
    <p:sldId id="19039" r:id="rId4594"/>
    <p:sldId id="19040" r:id="rId4595"/>
    <p:sldId id="19041" r:id="rId4596"/>
    <p:sldId id="19042" r:id="rId4597"/>
    <p:sldId id="19043" r:id="rId4598"/>
    <p:sldId id="19044" r:id="rId4599"/>
    <p:sldId id="19045" r:id="rId4600"/>
    <p:sldId id="19046" r:id="rId4601"/>
    <p:sldId id="19047" r:id="rId4602"/>
    <p:sldId id="19048" r:id="rId4603"/>
    <p:sldId id="19049" r:id="rId4604"/>
    <p:sldId id="19050" r:id="rId4605"/>
    <p:sldId id="19051" r:id="rId4606"/>
    <p:sldId id="19052" r:id="rId4607"/>
    <p:sldId id="19053" r:id="rId4608"/>
    <p:sldId id="19054" r:id="rId4609"/>
    <p:sldId id="19055" r:id="rId4610"/>
    <p:sldId id="19056" r:id="rId4611"/>
    <p:sldId id="19057" r:id="rId4612"/>
    <p:sldId id="19058" r:id="rId4613"/>
    <p:sldId id="19059" r:id="rId4614"/>
    <p:sldId id="19060" r:id="rId4615"/>
    <p:sldId id="19061" r:id="rId4616"/>
    <p:sldId id="19062" r:id="rId4617"/>
    <p:sldId id="19063" r:id="rId4618"/>
    <p:sldId id="19064" r:id="rId4619"/>
    <p:sldId id="19065" r:id="rId4620"/>
    <p:sldId id="19066" r:id="rId4621"/>
    <p:sldId id="19067" r:id="rId4622"/>
    <p:sldId id="19068" r:id="rId4623"/>
    <p:sldId id="19069" r:id="rId4624"/>
    <p:sldId id="19070" r:id="rId4625"/>
    <p:sldId id="19071" r:id="rId4626"/>
    <p:sldId id="19072" r:id="rId4627"/>
    <p:sldId id="19073" r:id="rId4628"/>
    <p:sldId id="19074" r:id="rId4629"/>
    <p:sldId id="19075" r:id="rId4630"/>
    <p:sldId id="19076" r:id="rId4631"/>
    <p:sldId id="19077" r:id="rId4632"/>
    <p:sldId id="19078" r:id="rId4633"/>
    <p:sldId id="19079" r:id="rId4634"/>
    <p:sldId id="19080" r:id="rId4635"/>
    <p:sldId id="19081" r:id="rId4636"/>
    <p:sldId id="19082" r:id="rId4637"/>
    <p:sldId id="19083" r:id="rId4638"/>
    <p:sldId id="19084" r:id="rId4639"/>
    <p:sldId id="19085" r:id="rId4640"/>
    <p:sldId id="19086" r:id="rId4641"/>
    <p:sldId id="19087" r:id="rId4642"/>
    <p:sldId id="19088" r:id="rId4643"/>
    <p:sldId id="19089" r:id="rId4644"/>
    <p:sldId id="19090" r:id="rId4645"/>
    <p:sldId id="19091" r:id="rId4646"/>
    <p:sldId id="19092" r:id="rId4647"/>
    <p:sldId id="19093" r:id="rId4648"/>
    <p:sldId id="19094" r:id="rId4649"/>
    <p:sldId id="19095" r:id="rId4650"/>
    <p:sldId id="19096" r:id="rId4651"/>
    <p:sldId id="19097" r:id="rId4652"/>
    <p:sldId id="19098" r:id="rId4653"/>
    <p:sldId id="19099" r:id="rId4654"/>
    <p:sldId id="19100" r:id="rId4655"/>
    <p:sldId id="19101" r:id="rId4656"/>
    <p:sldId id="19102" r:id="rId4657"/>
    <p:sldId id="19103" r:id="rId4658"/>
    <p:sldId id="19104" r:id="rId4659"/>
    <p:sldId id="19105" r:id="rId4660"/>
    <p:sldId id="19106" r:id="rId4661"/>
    <p:sldId id="19107" r:id="rId4662"/>
    <p:sldId id="19108" r:id="rId4663"/>
    <p:sldId id="19109" r:id="rId4664"/>
    <p:sldId id="19110" r:id="rId4665"/>
    <p:sldId id="19111" r:id="rId4666"/>
    <p:sldId id="19112" r:id="rId4667"/>
    <p:sldId id="19113" r:id="rId4668"/>
    <p:sldId id="19114" r:id="rId4669"/>
    <p:sldId id="19115" r:id="rId4670"/>
    <p:sldId id="19116" r:id="rId4671"/>
    <p:sldId id="19117" r:id="rId4672"/>
    <p:sldId id="19118" r:id="rId4673"/>
    <p:sldId id="19119" r:id="rId4674"/>
    <p:sldId id="19120" r:id="rId4675"/>
    <p:sldId id="19121" r:id="rId4676"/>
    <p:sldId id="19122" r:id="rId4677"/>
    <p:sldId id="19123" r:id="rId4678"/>
    <p:sldId id="19124" r:id="rId4679"/>
    <p:sldId id="19125" r:id="rId4680"/>
    <p:sldId id="19126" r:id="rId4681"/>
    <p:sldId id="19127" r:id="rId4682"/>
    <p:sldId id="19128" r:id="rId4683"/>
    <p:sldId id="19129" r:id="rId4684"/>
    <p:sldId id="19130" r:id="rId4685"/>
    <p:sldId id="19131" r:id="rId4686"/>
    <p:sldId id="19132" r:id="rId4687"/>
    <p:sldId id="19133" r:id="rId4688"/>
    <p:sldId id="19134" r:id="rId4689"/>
    <p:sldId id="19135" r:id="rId4690"/>
    <p:sldId id="19136" r:id="rId4691"/>
    <p:sldId id="19137" r:id="rId4692"/>
    <p:sldId id="19138" r:id="rId4693"/>
    <p:sldId id="19139" r:id="rId4694"/>
    <p:sldId id="19140" r:id="rId4695"/>
    <p:sldId id="19141" r:id="rId4696"/>
    <p:sldId id="19142" r:id="rId4697"/>
    <p:sldId id="19143" r:id="rId4698"/>
    <p:sldId id="19144" r:id="rId4699"/>
    <p:sldId id="19145" r:id="rId4700"/>
    <p:sldId id="19146" r:id="rId4701"/>
    <p:sldId id="19147" r:id="rId4702"/>
    <p:sldId id="19148" r:id="rId4703"/>
    <p:sldId id="19149" r:id="rId4704"/>
    <p:sldId id="19150" r:id="rId4705"/>
    <p:sldId id="19151" r:id="rId4706"/>
    <p:sldId id="19152" r:id="rId4707"/>
    <p:sldId id="19153" r:id="rId4708"/>
    <p:sldId id="19154" r:id="rId4709"/>
    <p:sldId id="19155" r:id="rId4710"/>
    <p:sldId id="19156" r:id="rId4711"/>
    <p:sldId id="19157" r:id="rId4712"/>
    <p:sldId id="19158" r:id="rId4713"/>
    <p:sldId id="19159" r:id="rId4714"/>
    <p:sldId id="19160" r:id="rId4715"/>
    <p:sldId id="19161" r:id="rId4716"/>
    <p:sldId id="19162" r:id="rId4717"/>
    <p:sldId id="19163" r:id="rId4718"/>
    <p:sldId id="19164" r:id="rId4719"/>
    <p:sldId id="19165" r:id="rId4720"/>
    <p:sldId id="19166" r:id="rId4721"/>
    <p:sldId id="19167" r:id="rId4722"/>
    <p:sldId id="19168" r:id="rId4723"/>
    <p:sldId id="19169" r:id="rId4724"/>
    <p:sldId id="19170" r:id="rId4725"/>
    <p:sldId id="19171" r:id="rId4726"/>
    <p:sldId id="19172" r:id="rId4727"/>
    <p:sldId id="19173" r:id="rId4728"/>
    <p:sldId id="19174" r:id="rId4729"/>
    <p:sldId id="19175" r:id="rId4730"/>
    <p:sldId id="19176" r:id="rId4731"/>
    <p:sldId id="19177" r:id="rId4732"/>
    <p:sldId id="19178" r:id="rId4733"/>
    <p:sldId id="19179" r:id="rId4734"/>
    <p:sldId id="19180" r:id="rId4735"/>
    <p:sldId id="19181" r:id="rId4736"/>
    <p:sldId id="19182" r:id="rId4737"/>
    <p:sldId id="19183" r:id="rId4738"/>
    <p:sldId id="19184" r:id="rId4739"/>
    <p:sldId id="19185" r:id="rId4740"/>
    <p:sldId id="19186" r:id="rId4741"/>
    <p:sldId id="19187" r:id="rId4742"/>
    <p:sldId id="19188" r:id="rId4743"/>
    <p:sldId id="19189" r:id="rId4744"/>
    <p:sldId id="19190" r:id="rId4745"/>
    <p:sldId id="19191" r:id="rId4746"/>
    <p:sldId id="19192" r:id="rId4747"/>
    <p:sldId id="19193" r:id="rId4748"/>
    <p:sldId id="19194" r:id="rId4749"/>
    <p:sldId id="19195" r:id="rId4750"/>
    <p:sldId id="19196" r:id="rId4751"/>
    <p:sldId id="19197" r:id="rId4752"/>
    <p:sldId id="19198" r:id="rId4753"/>
    <p:sldId id="19199" r:id="rId4754"/>
    <p:sldId id="19200" r:id="rId4755"/>
    <p:sldId id="19201" r:id="rId4756"/>
    <p:sldId id="19202" r:id="rId4757"/>
    <p:sldId id="19203" r:id="rId4758"/>
    <p:sldId id="19204" r:id="rId4759"/>
    <p:sldId id="19205" r:id="rId4760"/>
    <p:sldId id="19206" r:id="rId4761"/>
    <p:sldId id="19207" r:id="rId4762"/>
    <p:sldId id="19208" r:id="rId4763"/>
    <p:sldId id="19209" r:id="rId4764"/>
    <p:sldId id="19210" r:id="rId4765"/>
    <p:sldId id="19211" r:id="rId4766"/>
    <p:sldId id="19212" r:id="rId4767"/>
    <p:sldId id="19213" r:id="rId4768"/>
    <p:sldId id="19214" r:id="rId4769"/>
    <p:sldId id="19215" r:id="rId4770"/>
    <p:sldId id="19216" r:id="rId4771"/>
    <p:sldId id="19217" r:id="rId4772"/>
    <p:sldId id="19218" r:id="rId4773"/>
    <p:sldId id="19219" r:id="rId4774"/>
    <p:sldId id="19220" r:id="rId4775"/>
    <p:sldId id="19221" r:id="rId4776"/>
    <p:sldId id="19222" r:id="rId4777"/>
    <p:sldId id="19223" r:id="rId4778"/>
    <p:sldId id="19224" r:id="rId4779"/>
    <p:sldId id="19225" r:id="rId4780"/>
    <p:sldId id="19226" r:id="rId4781"/>
    <p:sldId id="19227" r:id="rId4782"/>
    <p:sldId id="19228" r:id="rId4783"/>
    <p:sldId id="19229" r:id="rId4784"/>
    <p:sldId id="19230" r:id="rId4785"/>
    <p:sldId id="19231" r:id="rId4786"/>
    <p:sldId id="19232" r:id="rId4787"/>
    <p:sldId id="19233" r:id="rId4788"/>
    <p:sldId id="19234" r:id="rId4789"/>
    <p:sldId id="19235" r:id="rId4790"/>
    <p:sldId id="19236" r:id="rId4791"/>
    <p:sldId id="19237" r:id="rId4792"/>
    <p:sldId id="19238" r:id="rId4793"/>
    <p:sldId id="19239" r:id="rId4794"/>
    <p:sldId id="19240" r:id="rId4795"/>
    <p:sldId id="19241" r:id="rId4796"/>
    <p:sldId id="19242" r:id="rId4797"/>
    <p:sldId id="19243" r:id="rId4798"/>
    <p:sldId id="19244" r:id="rId4799"/>
    <p:sldId id="19245" r:id="rId4800"/>
    <p:sldId id="19246" r:id="rId4801"/>
    <p:sldId id="19247" r:id="rId4802"/>
    <p:sldId id="19248" r:id="rId4803"/>
    <p:sldId id="19249" r:id="rId4804"/>
    <p:sldId id="19250" r:id="rId4805"/>
    <p:sldId id="19251" r:id="rId4806"/>
    <p:sldId id="19252" r:id="rId4807"/>
    <p:sldId id="19253" r:id="rId4808"/>
    <p:sldId id="19254" r:id="rId4809"/>
    <p:sldId id="19255" r:id="rId4810"/>
    <p:sldId id="19256" r:id="rId4811"/>
    <p:sldId id="19257" r:id="rId4812"/>
    <p:sldId id="19258" r:id="rId4813"/>
    <p:sldId id="19259" r:id="rId4814"/>
    <p:sldId id="19260" r:id="rId4815"/>
    <p:sldId id="19261" r:id="rId4816"/>
    <p:sldId id="19262" r:id="rId4817"/>
    <p:sldId id="19263" r:id="rId4818"/>
    <p:sldId id="19264" r:id="rId4819"/>
    <p:sldId id="19265" r:id="rId4820"/>
    <p:sldId id="19266" r:id="rId4821"/>
    <p:sldId id="19267" r:id="rId4822"/>
    <p:sldId id="19268" r:id="rId4823"/>
    <p:sldId id="19269" r:id="rId4824"/>
    <p:sldId id="19270" r:id="rId4825"/>
    <p:sldId id="19271" r:id="rId4826"/>
    <p:sldId id="19272" r:id="rId4827"/>
    <p:sldId id="19273" r:id="rId4828"/>
    <p:sldId id="19274" r:id="rId4829"/>
    <p:sldId id="19275" r:id="rId4830"/>
    <p:sldId id="19276" r:id="rId4831"/>
    <p:sldId id="19277" r:id="rId4832"/>
    <p:sldId id="19278" r:id="rId4833"/>
    <p:sldId id="19279" r:id="rId4834"/>
    <p:sldId id="19280" r:id="rId4835"/>
    <p:sldId id="19281" r:id="rId4836"/>
    <p:sldId id="19282" r:id="rId4837"/>
    <p:sldId id="19283" r:id="rId4838"/>
    <p:sldId id="19284" r:id="rId4839"/>
    <p:sldId id="19285" r:id="rId4840"/>
    <p:sldId id="19286" r:id="rId4841"/>
    <p:sldId id="19287" r:id="rId4842"/>
    <p:sldId id="19288" r:id="rId4843"/>
    <p:sldId id="19289" r:id="rId4844"/>
    <p:sldId id="19290" r:id="rId4845"/>
    <p:sldId id="19291" r:id="rId4846"/>
    <p:sldId id="19292" r:id="rId4847"/>
    <p:sldId id="19293" r:id="rId4848"/>
    <p:sldId id="19294" r:id="rId4849"/>
    <p:sldId id="19295" r:id="rId4850"/>
    <p:sldId id="19296" r:id="rId4851"/>
    <p:sldId id="19297" r:id="rId4852"/>
    <p:sldId id="19298" r:id="rId4853"/>
    <p:sldId id="19299" r:id="rId4854"/>
    <p:sldId id="19300" r:id="rId4855"/>
    <p:sldId id="19301" r:id="rId4856"/>
    <p:sldId id="19302" r:id="rId4857"/>
    <p:sldId id="19303" r:id="rId4858"/>
    <p:sldId id="19304" r:id="rId4859"/>
    <p:sldId id="19305" r:id="rId4860"/>
    <p:sldId id="19306" r:id="rId4861"/>
    <p:sldId id="19307" r:id="rId4862"/>
    <p:sldId id="19308" r:id="rId4863"/>
    <p:sldId id="19309" r:id="rId4864"/>
    <p:sldId id="19310" r:id="rId4865"/>
    <p:sldId id="19311" r:id="rId4866"/>
    <p:sldId id="19312" r:id="rId4867"/>
    <p:sldId id="19313" r:id="rId4868"/>
    <p:sldId id="19314" r:id="rId4869"/>
    <p:sldId id="19315" r:id="rId4870"/>
    <p:sldId id="19316" r:id="rId4871"/>
    <p:sldId id="19317" r:id="rId4872"/>
    <p:sldId id="19318" r:id="rId4873"/>
    <p:sldId id="19319" r:id="rId4874"/>
    <p:sldId id="19320" r:id="rId4875"/>
    <p:sldId id="19321" r:id="rId4876"/>
    <p:sldId id="19322" r:id="rId4877"/>
    <p:sldId id="19323" r:id="rId4878"/>
    <p:sldId id="19324" r:id="rId4879"/>
    <p:sldId id="19325" r:id="rId4880"/>
    <p:sldId id="19326" r:id="rId4881"/>
    <p:sldId id="19327" r:id="rId4882"/>
    <p:sldId id="19328" r:id="rId4883"/>
    <p:sldId id="19329" r:id="rId4884"/>
    <p:sldId id="19330" r:id="rId4885"/>
    <p:sldId id="19331" r:id="rId4886"/>
    <p:sldId id="19332" r:id="rId4887"/>
    <p:sldId id="19333" r:id="rId4888"/>
    <p:sldId id="19334" r:id="rId4889"/>
    <p:sldId id="19335" r:id="rId4890"/>
    <p:sldId id="19336" r:id="rId4891"/>
    <p:sldId id="19337" r:id="rId4892"/>
    <p:sldId id="19338" r:id="rId4893"/>
    <p:sldId id="19339" r:id="rId4894"/>
    <p:sldId id="19340" r:id="rId4895"/>
    <p:sldId id="19341" r:id="rId4896"/>
    <p:sldId id="19342" r:id="rId4897"/>
    <p:sldId id="19343" r:id="rId4898"/>
    <p:sldId id="19344" r:id="rId4899"/>
    <p:sldId id="19345" r:id="rId4900"/>
    <p:sldId id="19346" r:id="rId4901"/>
    <p:sldId id="19347" r:id="rId4902"/>
    <p:sldId id="19348" r:id="rId4903"/>
    <p:sldId id="19349" r:id="rId4904"/>
    <p:sldId id="19350" r:id="rId4905"/>
    <p:sldId id="19351" r:id="rId4906"/>
    <p:sldId id="19352" r:id="rId4907"/>
    <p:sldId id="19353" r:id="rId4908"/>
    <p:sldId id="19354" r:id="rId4909"/>
    <p:sldId id="19355" r:id="rId4910"/>
    <p:sldId id="19356" r:id="rId4911"/>
    <p:sldId id="19357" r:id="rId4912"/>
    <p:sldId id="19358" r:id="rId4913"/>
    <p:sldId id="19359" r:id="rId4914"/>
    <p:sldId id="19360" r:id="rId4915"/>
    <p:sldId id="19361" r:id="rId4916"/>
    <p:sldId id="19362" r:id="rId4917"/>
    <p:sldId id="19363" r:id="rId4918"/>
    <p:sldId id="19364" r:id="rId4919"/>
    <p:sldId id="19365" r:id="rId4920"/>
    <p:sldId id="19366" r:id="rId4921"/>
    <p:sldId id="19367" r:id="rId4922"/>
    <p:sldId id="19368" r:id="rId4923"/>
    <p:sldId id="19369" r:id="rId4924"/>
    <p:sldId id="19370" r:id="rId4925"/>
    <p:sldId id="19371" r:id="rId4926"/>
    <p:sldId id="19372" r:id="rId4927"/>
    <p:sldId id="19373" r:id="rId4928"/>
    <p:sldId id="19374" r:id="rId4929"/>
    <p:sldId id="19375" r:id="rId4930"/>
    <p:sldId id="19376" r:id="rId4931"/>
    <p:sldId id="19377" r:id="rId4932"/>
    <p:sldId id="19378" r:id="rId4933"/>
    <p:sldId id="19379" r:id="rId4934"/>
    <p:sldId id="19380" r:id="rId4935"/>
    <p:sldId id="19381" r:id="rId4936"/>
    <p:sldId id="19382" r:id="rId4937"/>
    <p:sldId id="19383" r:id="rId4938"/>
    <p:sldId id="19384" r:id="rId4939"/>
    <p:sldId id="19385" r:id="rId4940"/>
    <p:sldId id="19386" r:id="rId4941"/>
    <p:sldId id="19387" r:id="rId4942"/>
    <p:sldId id="19388" r:id="rId4943"/>
    <p:sldId id="19389" r:id="rId4944"/>
    <p:sldId id="19390" r:id="rId4945"/>
    <p:sldId id="19391" r:id="rId4946"/>
    <p:sldId id="19392" r:id="rId4947"/>
    <p:sldId id="19393" r:id="rId4948"/>
    <p:sldId id="19394" r:id="rId4949"/>
    <p:sldId id="19395" r:id="rId4950"/>
    <p:sldId id="19396" r:id="rId4951"/>
    <p:sldId id="19397" r:id="rId4952"/>
    <p:sldId id="19398" r:id="rId4953"/>
    <p:sldId id="19399" r:id="rId4954"/>
    <p:sldId id="19400" r:id="rId4955"/>
    <p:sldId id="19401" r:id="rId4956"/>
    <p:sldId id="19402" r:id="rId4957"/>
    <p:sldId id="19403" r:id="rId4958"/>
    <p:sldId id="19404" r:id="rId4959"/>
    <p:sldId id="19405" r:id="rId4960"/>
    <p:sldId id="19406" r:id="rId4961"/>
    <p:sldId id="19407" r:id="rId4962"/>
    <p:sldId id="19408" r:id="rId4963"/>
    <p:sldId id="19409" r:id="rId4964"/>
    <p:sldId id="19410" r:id="rId4965"/>
    <p:sldId id="19411" r:id="rId4966"/>
    <p:sldId id="19412" r:id="rId4967"/>
    <p:sldId id="19413" r:id="rId4968"/>
    <p:sldId id="19414" r:id="rId4969"/>
    <p:sldId id="19415" r:id="rId4970"/>
    <p:sldId id="19416" r:id="rId4971"/>
    <p:sldId id="19417" r:id="rId4972"/>
    <p:sldId id="19418" r:id="rId4973"/>
    <p:sldId id="19419" r:id="rId4974"/>
    <p:sldId id="19420" r:id="rId4975"/>
    <p:sldId id="19421" r:id="rId4976"/>
    <p:sldId id="19422" r:id="rId4977"/>
    <p:sldId id="19423" r:id="rId4978"/>
    <p:sldId id="19424" r:id="rId4979"/>
    <p:sldId id="19425" r:id="rId4980"/>
    <p:sldId id="19426" r:id="rId4981"/>
    <p:sldId id="19427" r:id="rId4982"/>
    <p:sldId id="19428" r:id="rId4983"/>
    <p:sldId id="19429" r:id="rId4984"/>
    <p:sldId id="19430" r:id="rId4985"/>
    <p:sldId id="19431" r:id="rId4986"/>
    <p:sldId id="19432" r:id="rId4987"/>
    <p:sldId id="19433" r:id="rId4988"/>
    <p:sldId id="19434" r:id="rId4989"/>
    <p:sldId id="19435" r:id="rId4990"/>
    <p:sldId id="19436" r:id="rId4991"/>
    <p:sldId id="19437" r:id="rId4992"/>
    <p:sldId id="19438" r:id="rId4993"/>
    <p:sldId id="19439" r:id="rId4994"/>
    <p:sldId id="19440" r:id="rId4995"/>
    <p:sldId id="19441" r:id="rId4996"/>
    <p:sldId id="19442" r:id="rId4997"/>
    <p:sldId id="19443" r:id="rId4998"/>
    <p:sldId id="19444" r:id="rId4999"/>
    <p:sldId id="19445" r:id="rId5000"/>
    <p:sldId id="19446" r:id="rId5001"/>
    <p:sldId id="19447" r:id="rId5002"/>
    <p:sldId id="19448" r:id="rId5003"/>
    <p:sldId id="19449" r:id="rId5004"/>
    <p:sldId id="19450" r:id="rId5005"/>
    <p:sldId id="19451" r:id="rId5006"/>
    <p:sldId id="19452" r:id="rId5007"/>
    <p:sldId id="19453" r:id="rId5008"/>
    <p:sldId id="19454" r:id="rId5009"/>
    <p:sldId id="19455" r:id="rId5010"/>
    <p:sldId id="19456" r:id="rId5011"/>
    <p:sldId id="19457" r:id="rId5012"/>
    <p:sldId id="19458" r:id="rId5013"/>
    <p:sldId id="19459" r:id="rId5014"/>
    <p:sldId id="19460" r:id="rId5015"/>
    <p:sldId id="19461" r:id="rId5016"/>
    <p:sldId id="19462" r:id="rId5017"/>
    <p:sldId id="19463" r:id="rId5018"/>
    <p:sldId id="19464" r:id="rId5019"/>
    <p:sldId id="19465" r:id="rId5020"/>
    <p:sldId id="19466" r:id="rId5021"/>
    <p:sldId id="19467" r:id="rId5022"/>
    <p:sldId id="19468" r:id="rId5023"/>
    <p:sldId id="19469" r:id="rId5024"/>
    <p:sldId id="19470" r:id="rId5025"/>
    <p:sldId id="19471" r:id="rId5026"/>
    <p:sldId id="19472" r:id="rId5027"/>
    <p:sldId id="19473" r:id="rId5028"/>
    <p:sldId id="19474" r:id="rId5029"/>
    <p:sldId id="19475" r:id="rId5030"/>
    <p:sldId id="19476" r:id="rId5031"/>
    <p:sldId id="19477" r:id="rId5032"/>
    <p:sldId id="19478" r:id="rId5033"/>
    <p:sldId id="19479" r:id="rId5034"/>
    <p:sldId id="19480" r:id="rId5035"/>
    <p:sldId id="19481" r:id="rId5036"/>
    <p:sldId id="19482" r:id="rId5037"/>
    <p:sldId id="19483" r:id="rId5038"/>
    <p:sldId id="19484" r:id="rId5039"/>
    <p:sldId id="19485" r:id="rId5040"/>
    <p:sldId id="19486" r:id="rId5041"/>
    <p:sldId id="19487" r:id="rId5042"/>
    <p:sldId id="19488" r:id="rId5043"/>
    <p:sldId id="19489" r:id="rId5044"/>
    <p:sldId id="19490" r:id="rId5045"/>
    <p:sldId id="19491" r:id="rId5046"/>
    <p:sldId id="19492" r:id="rId5047"/>
    <p:sldId id="19493" r:id="rId5048"/>
    <p:sldId id="19494" r:id="rId5049"/>
    <p:sldId id="19495" r:id="rId5050"/>
    <p:sldId id="19496" r:id="rId5051"/>
    <p:sldId id="19497" r:id="rId5052"/>
    <p:sldId id="19498" r:id="rId5053"/>
    <p:sldId id="19499" r:id="rId5054"/>
    <p:sldId id="19500" r:id="rId5055"/>
    <p:sldId id="19501" r:id="rId5056"/>
    <p:sldId id="19502" r:id="rId5057"/>
    <p:sldId id="19503" r:id="rId5058"/>
    <p:sldId id="19504" r:id="rId5059"/>
    <p:sldId id="19505" r:id="rId5060"/>
    <p:sldId id="19506" r:id="rId5061"/>
    <p:sldId id="19507" r:id="rId5062"/>
    <p:sldId id="19508" r:id="rId5063"/>
    <p:sldId id="19509" r:id="rId5064"/>
    <p:sldId id="19510" r:id="rId5065"/>
    <p:sldId id="19511" r:id="rId5066"/>
    <p:sldId id="19512" r:id="rId5067"/>
    <p:sldId id="19513" r:id="rId5068"/>
    <p:sldId id="19514" r:id="rId5069"/>
    <p:sldId id="19515" r:id="rId5070"/>
    <p:sldId id="19516" r:id="rId5071"/>
    <p:sldId id="19517" r:id="rId5072"/>
    <p:sldId id="19518" r:id="rId5073"/>
    <p:sldId id="19519" r:id="rId5074"/>
    <p:sldId id="19520" r:id="rId5075"/>
    <p:sldId id="19521" r:id="rId5076"/>
    <p:sldId id="19522" r:id="rId5077"/>
    <p:sldId id="19523" r:id="rId5078"/>
    <p:sldId id="19524" r:id="rId5079"/>
    <p:sldId id="19525" r:id="rId5080"/>
    <p:sldId id="19526" r:id="rId5081"/>
    <p:sldId id="19527" r:id="rId5082"/>
    <p:sldId id="19528" r:id="rId5083"/>
    <p:sldId id="19529" r:id="rId5084"/>
    <p:sldId id="19530" r:id="rId5085"/>
    <p:sldId id="19531" r:id="rId5086"/>
    <p:sldId id="19532" r:id="rId5087"/>
    <p:sldId id="19533" r:id="rId5088"/>
    <p:sldId id="19534" r:id="rId5089"/>
    <p:sldId id="19535" r:id="rId5090"/>
    <p:sldId id="19536" r:id="rId5091"/>
    <p:sldId id="19537" r:id="rId5092"/>
    <p:sldId id="19538" r:id="rId5093"/>
    <p:sldId id="19539" r:id="rId5094"/>
    <p:sldId id="19540" r:id="rId5095"/>
    <p:sldId id="19541" r:id="rId5096"/>
    <p:sldId id="19542" r:id="rId5097"/>
    <p:sldId id="19543" r:id="rId5098"/>
    <p:sldId id="19544" r:id="rId5099"/>
    <p:sldId id="19545" r:id="rId5100"/>
    <p:sldId id="19546" r:id="rId5101"/>
    <p:sldId id="19547" r:id="rId5102"/>
    <p:sldId id="19548" r:id="rId5103"/>
    <p:sldId id="19549" r:id="rId5104"/>
    <p:sldId id="19550" r:id="rId5105"/>
    <p:sldId id="19551" r:id="rId5106"/>
    <p:sldId id="19552" r:id="rId5107"/>
    <p:sldId id="19553" r:id="rId5108"/>
    <p:sldId id="19554" r:id="rId5109"/>
    <p:sldId id="19555" r:id="rId5110"/>
    <p:sldId id="19556" r:id="rId5111"/>
    <p:sldId id="19557" r:id="rId5112"/>
    <p:sldId id="19558" r:id="rId5113"/>
    <p:sldId id="19559" r:id="rId5114"/>
    <p:sldId id="19560" r:id="rId5115"/>
    <p:sldId id="19561" r:id="rId5116"/>
    <p:sldId id="19562" r:id="rId5117"/>
    <p:sldId id="19563" r:id="rId5118"/>
    <p:sldId id="19564" r:id="rId5119"/>
    <p:sldId id="19565" r:id="rId5120"/>
    <p:sldId id="19566" r:id="rId5121"/>
    <p:sldId id="19567" r:id="rId5122"/>
    <p:sldId id="19568" r:id="rId5123"/>
    <p:sldId id="19569" r:id="rId5124"/>
    <p:sldId id="19570" r:id="rId5125"/>
    <p:sldId id="19571" r:id="rId5126"/>
    <p:sldId id="19572" r:id="rId5127"/>
    <p:sldId id="19573" r:id="rId5128"/>
    <p:sldId id="19574" r:id="rId5129"/>
    <p:sldId id="19575" r:id="rId5130"/>
    <p:sldId id="19576" r:id="rId5131"/>
    <p:sldId id="19577" r:id="rId5132"/>
    <p:sldId id="19578" r:id="rId5133"/>
    <p:sldId id="19579" r:id="rId5134"/>
    <p:sldId id="19580" r:id="rId5135"/>
    <p:sldId id="19581" r:id="rId5136"/>
    <p:sldId id="19582" r:id="rId5137"/>
    <p:sldId id="19583" r:id="rId5138"/>
    <p:sldId id="19584" r:id="rId5139"/>
    <p:sldId id="19585" r:id="rId5140"/>
    <p:sldId id="19586" r:id="rId5141"/>
    <p:sldId id="19587" r:id="rId5142"/>
    <p:sldId id="19588" r:id="rId5143"/>
    <p:sldId id="19589" r:id="rId5144"/>
    <p:sldId id="19590" r:id="rId5145"/>
    <p:sldId id="19591" r:id="rId5146"/>
    <p:sldId id="19592" r:id="rId5147"/>
    <p:sldId id="19593" r:id="rId5148"/>
    <p:sldId id="19594" r:id="rId5149"/>
    <p:sldId id="19595" r:id="rId5150"/>
    <p:sldId id="19596" r:id="rId5151"/>
    <p:sldId id="19597" r:id="rId5152"/>
    <p:sldId id="19598" r:id="rId5153"/>
    <p:sldId id="19599" r:id="rId5154"/>
    <p:sldId id="19600" r:id="rId5155"/>
    <p:sldId id="19601" r:id="rId5156"/>
    <p:sldId id="19602" r:id="rId5157"/>
    <p:sldId id="19603" r:id="rId5158"/>
    <p:sldId id="19604" r:id="rId5159"/>
    <p:sldId id="19605" r:id="rId5160"/>
    <p:sldId id="19606" r:id="rId5161"/>
    <p:sldId id="19607" r:id="rId5162"/>
    <p:sldId id="19608" r:id="rId5163"/>
    <p:sldId id="19609" r:id="rId5164"/>
    <p:sldId id="19610" r:id="rId5165"/>
    <p:sldId id="19611" r:id="rId5166"/>
    <p:sldId id="19612" r:id="rId5167"/>
    <p:sldId id="19613" r:id="rId5168"/>
    <p:sldId id="19614" r:id="rId5169"/>
    <p:sldId id="19615" r:id="rId5170"/>
    <p:sldId id="19616" r:id="rId5171"/>
    <p:sldId id="19617" r:id="rId5172"/>
    <p:sldId id="19618" r:id="rId5173"/>
    <p:sldId id="19619" r:id="rId5174"/>
    <p:sldId id="19620" r:id="rId5175"/>
    <p:sldId id="19621" r:id="rId5176"/>
    <p:sldId id="19622" r:id="rId5177"/>
    <p:sldId id="19623" r:id="rId5178"/>
    <p:sldId id="19624" r:id="rId5179"/>
    <p:sldId id="19625" r:id="rId5180"/>
    <p:sldId id="19626" r:id="rId5181"/>
    <p:sldId id="19627" r:id="rId5182"/>
    <p:sldId id="19628" r:id="rId5183"/>
    <p:sldId id="19629" r:id="rId5184"/>
    <p:sldId id="19630" r:id="rId5185"/>
    <p:sldId id="19631" r:id="rId5186"/>
    <p:sldId id="19632" r:id="rId5187"/>
    <p:sldId id="19633" r:id="rId5188"/>
    <p:sldId id="19634" r:id="rId5189"/>
    <p:sldId id="19635" r:id="rId5190"/>
    <p:sldId id="19636" r:id="rId5191"/>
    <p:sldId id="19637" r:id="rId5192"/>
    <p:sldId id="19638" r:id="rId5193"/>
    <p:sldId id="19639" r:id="rId5194"/>
    <p:sldId id="19640" r:id="rId5195"/>
    <p:sldId id="19641" r:id="rId5196"/>
    <p:sldId id="19642" r:id="rId5197"/>
    <p:sldId id="19643" r:id="rId5198"/>
    <p:sldId id="19644" r:id="rId5199"/>
    <p:sldId id="19645" r:id="rId5200"/>
    <p:sldId id="19646" r:id="rId5201"/>
    <p:sldId id="19647" r:id="rId5202"/>
    <p:sldId id="19648" r:id="rId5203"/>
    <p:sldId id="19649" r:id="rId5204"/>
    <p:sldId id="19650" r:id="rId5205"/>
    <p:sldId id="19651" r:id="rId5206"/>
    <p:sldId id="19652" r:id="rId5207"/>
    <p:sldId id="19653" r:id="rId5208"/>
    <p:sldId id="19654" r:id="rId5209"/>
    <p:sldId id="19655" r:id="rId5210"/>
    <p:sldId id="19656" r:id="rId5211"/>
    <p:sldId id="19657" r:id="rId5212"/>
    <p:sldId id="19658" r:id="rId5213"/>
    <p:sldId id="19659" r:id="rId5214"/>
    <p:sldId id="19660" r:id="rId5215"/>
    <p:sldId id="19661" r:id="rId5216"/>
    <p:sldId id="19662" r:id="rId5217"/>
    <p:sldId id="19663" r:id="rId5218"/>
    <p:sldId id="19664" r:id="rId5219"/>
    <p:sldId id="19665" r:id="rId5220"/>
    <p:sldId id="19666" r:id="rId5221"/>
    <p:sldId id="19667" r:id="rId5222"/>
    <p:sldId id="19668" r:id="rId5223"/>
    <p:sldId id="19669" r:id="rId5224"/>
    <p:sldId id="19670" r:id="rId5225"/>
    <p:sldId id="19671" r:id="rId5226"/>
    <p:sldId id="19672" r:id="rId5227"/>
    <p:sldId id="19673" r:id="rId5228"/>
    <p:sldId id="19674" r:id="rId5229"/>
    <p:sldId id="19675" r:id="rId5230"/>
    <p:sldId id="19676" r:id="rId5231"/>
    <p:sldId id="19677" r:id="rId5232"/>
    <p:sldId id="19678" r:id="rId5233"/>
    <p:sldId id="19679" r:id="rId5234"/>
    <p:sldId id="19680" r:id="rId5235"/>
    <p:sldId id="19681" r:id="rId5236"/>
    <p:sldId id="19682" r:id="rId5237"/>
    <p:sldId id="19683" r:id="rId5238"/>
    <p:sldId id="19684" r:id="rId5239"/>
    <p:sldId id="19685" r:id="rId5240"/>
    <p:sldId id="19686" r:id="rId5241"/>
    <p:sldId id="19687" r:id="rId5242"/>
    <p:sldId id="19688" r:id="rId5243"/>
    <p:sldId id="19689" r:id="rId5244"/>
    <p:sldId id="19690" r:id="rId5245"/>
    <p:sldId id="19691" r:id="rId5246"/>
    <p:sldId id="19692" r:id="rId5247"/>
    <p:sldId id="19693" r:id="rId5248"/>
    <p:sldId id="19694" r:id="rId5249"/>
    <p:sldId id="19695" r:id="rId5250"/>
    <p:sldId id="19696" r:id="rId5251"/>
    <p:sldId id="19697" r:id="rId5252"/>
    <p:sldId id="19698" r:id="rId5253"/>
    <p:sldId id="19699" r:id="rId5254"/>
    <p:sldId id="19700" r:id="rId5255"/>
    <p:sldId id="19701" r:id="rId5256"/>
    <p:sldId id="19702" r:id="rId5257"/>
    <p:sldId id="19703" r:id="rId5258"/>
    <p:sldId id="19704" r:id="rId5259"/>
    <p:sldId id="19705" r:id="rId5260"/>
    <p:sldId id="19706" r:id="rId5261"/>
    <p:sldId id="19707" r:id="rId5262"/>
    <p:sldId id="19708" r:id="rId5263"/>
    <p:sldId id="19709" r:id="rId5264"/>
    <p:sldId id="19710" r:id="rId5265"/>
    <p:sldId id="19711" r:id="rId5266"/>
    <p:sldId id="19712" r:id="rId5267"/>
    <p:sldId id="19713" r:id="rId5268"/>
    <p:sldId id="19714" r:id="rId5269"/>
    <p:sldId id="19715" r:id="rId5270"/>
    <p:sldId id="19716" r:id="rId5271"/>
    <p:sldId id="19717" r:id="rId5272"/>
    <p:sldId id="19718" r:id="rId5273"/>
    <p:sldId id="19719" r:id="rId5274"/>
    <p:sldId id="19720" r:id="rId5275"/>
    <p:sldId id="19721" r:id="rId5276"/>
    <p:sldId id="19722" r:id="rId5277"/>
    <p:sldId id="19723" r:id="rId5278"/>
    <p:sldId id="19724" r:id="rId5279"/>
    <p:sldId id="19725" r:id="rId5280"/>
    <p:sldId id="19726" r:id="rId5281"/>
    <p:sldId id="19727" r:id="rId5282"/>
    <p:sldId id="19728" r:id="rId5283"/>
    <p:sldId id="19729" r:id="rId5284"/>
    <p:sldId id="19730" r:id="rId5285"/>
    <p:sldId id="19731" r:id="rId5286"/>
    <p:sldId id="19732" r:id="rId5287"/>
    <p:sldId id="19733" r:id="rId5288"/>
    <p:sldId id="19734" r:id="rId5289"/>
    <p:sldId id="19735" r:id="rId5290"/>
    <p:sldId id="19736" r:id="rId5291"/>
    <p:sldId id="19737" r:id="rId5292"/>
    <p:sldId id="19738" r:id="rId5293"/>
    <p:sldId id="19739" r:id="rId5294"/>
    <p:sldId id="19740" r:id="rId5295"/>
    <p:sldId id="19741" r:id="rId5296"/>
    <p:sldId id="19742" r:id="rId5297"/>
    <p:sldId id="19743" r:id="rId5298"/>
    <p:sldId id="19744" r:id="rId5299"/>
    <p:sldId id="19745" r:id="rId5300"/>
    <p:sldId id="19746" r:id="rId5301"/>
    <p:sldId id="19747" r:id="rId5302"/>
    <p:sldId id="19748" r:id="rId5303"/>
    <p:sldId id="19749" r:id="rId5304"/>
    <p:sldId id="19750" r:id="rId5305"/>
    <p:sldId id="19751" r:id="rId5306"/>
    <p:sldId id="19752" r:id="rId5307"/>
    <p:sldId id="19753" r:id="rId5308"/>
    <p:sldId id="19754" r:id="rId5309"/>
    <p:sldId id="19755" r:id="rId5310"/>
    <p:sldId id="19756" r:id="rId5311"/>
    <p:sldId id="19757" r:id="rId5312"/>
    <p:sldId id="19758" r:id="rId5313"/>
    <p:sldId id="19759" r:id="rId5314"/>
    <p:sldId id="19760" r:id="rId5315"/>
    <p:sldId id="19761" r:id="rId5316"/>
    <p:sldId id="19762" r:id="rId5317"/>
    <p:sldId id="19763" r:id="rId5318"/>
    <p:sldId id="19764" r:id="rId5319"/>
    <p:sldId id="19765" r:id="rId5320"/>
    <p:sldId id="19766" r:id="rId5321"/>
    <p:sldId id="19767" r:id="rId5322"/>
    <p:sldId id="19768" r:id="rId5323"/>
    <p:sldId id="19769" r:id="rId5324"/>
    <p:sldId id="19770" r:id="rId5325"/>
    <p:sldId id="19771" r:id="rId5326"/>
    <p:sldId id="19772" r:id="rId5327"/>
    <p:sldId id="19773" r:id="rId5328"/>
    <p:sldId id="19774" r:id="rId5329"/>
    <p:sldId id="19775" r:id="rId5330"/>
    <p:sldId id="19776" r:id="rId5331"/>
    <p:sldId id="19777" r:id="rId5332"/>
    <p:sldId id="19778" r:id="rId5333"/>
    <p:sldId id="19779" r:id="rId5334"/>
    <p:sldId id="19780" r:id="rId5335"/>
    <p:sldId id="19781" r:id="rId5336"/>
    <p:sldId id="19782" r:id="rId5337"/>
    <p:sldId id="19783" r:id="rId5338"/>
    <p:sldId id="19784" r:id="rId5339"/>
    <p:sldId id="19785" r:id="rId5340"/>
    <p:sldId id="19786" r:id="rId5341"/>
    <p:sldId id="19787" r:id="rId5342"/>
    <p:sldId id="19788" r:id="rId5343"/>
    <p:sldId id="19789" r:id="rId5344"/>
    <p:sldId id="19790" r:id="rId5345"/>
    <p:sldId id="19791" r:id="rId5346"/>
    <p:sldId id="19792" r:id="rId5347"/>
    <p:sldId id="19793" r:id="rId5348"/>
    <p:sldId id="19794" r:id="rId5349"/>
    <p:sldId id="19795" r:id="rId5350"/>
    <p:sldId id="19796" r:id="rId5351"/>
    <p:sldId id="19797" r:id="rId5352"/>
    <p:sldId id="19798" r:id="rId5353"/>
    <p:sldId id="19799" r:id="rId5354"/>
    <p:sldId id="19800" r:id="rId5355"/>
    <p:sldId id="19801" r:id="rId5356"/>
    <p:sldId id="19802" r:id="rId5357"/>
    <p:sldId id="19803" r:id="rId5358"/>
    <p:sldId id="19804" r:id="rId5359"/>
    <p:sldId id="19805" r:id="rId5360"/>
    <p:sldId id="19806" r:id="rId5361"/>
    <p:sldId id="19807" r:id="rId5362"/>
    <p:sldId id="19808" r:id="rId5363"/>
    <p:sldId id="19809" r:id="rId5364"/>
    <p:sldId id="19810" r:id="rId5365"/>
    <p:sldId id="19811" r:id="rId5366"/>
    <p:sldId id="19812" r:id="rId5367"/>
    <p:sldId id="19813" r:id="rId5368"/>
    <p:sldId id="19814" r:id="rId5369"/>
    <p:sldId id="19815" r:id="rId5370"/>
    <p:sldId id="19816" r:id="rId5371"/>
    <p:sldId id="19817" r:id="rId5372"/>
    <p:sldId id="19818" r:id="rId5373"/>
    <p:sldId id="19819" r:id="rId5374"/>
    <p:sldId id="19820" r:id="rId5375"/>
    <p:sldId id="19821" r:id="rId5376"/>
    <p:sldId id="19822" r:id="rId5377"/>
    <p:sldId id="19823" r:id="rId5378"/>
    <p:sldId id="19824" r:id="rId5379"/>
    <p:sldId id="19825" r:id="rId5380"/>
    <p:sldId id="19826" r:id="rId5381"/>
    <p:sldId id="19827" r:id="rId5382"/>
    <p:sldId id="19828" r:id="rId5383"/>
    <p:sldId id="19829" r:id="rId5384"/>
    <p:sldId id="19830" r:id="rId5385"/>
    <p:sldId id="19831" r:id="rId5386"/>
    <p:sldId id="19832" r:id="rId5387"/>
    <p:sldId id="19833" r:id="rId5388"/>
    <p:sldId id="19834" r:id="rId5389"/>
    <p:sldId id="19835" r:id="rId5390"/>
    <p:sldId id="19836" r:id="rId5391"/>
    <p:sldId id="19837" r:id="rId5392"/>
    <p:sldId id="19838" r:id="rId5393"/>
    <p:sldId id="19839" r:id="rId5394"/>
    <p:sldId id="19840" r:id="rId5395"/>
    <p:sldId id="19841" r:id="rId5396"/>
    <p:sldId id="19842" r:id="rId5397"/>
    <p:sldId id="19843" r:id="rId5398"/>
    <p:sldId id="19844" r:id="rId5399"/>
    <p:sldId id="19845" r:id="rId5400"/>
    <p:sldId id="19846" r:id="rId5401"/>
    <p:sldId id="19847" r:id="rId5402"/>
    <p:sldId id="19848" r:id="rId5403"/>
    <p:sldId id="19849" r:id="rId5404"/>
    <p:sldId id="19850" r:id="rId5405"/>
    <p:sldId id="19851" r:id="rId5406"/>
    <p:sldId id="19852" r:id="rId5407"/>
    <p:sldId id="19853" r:id="rId5408"/>
    <p:sldId id="19854" r:id="rId5409"/>
    <p:sldId id="19855" r:id="rId5410"/>
    <p:sldId id="19856" r:id="rId5411"/>
    <p:sldId id="19857" r:id="rId5412"/>
    <p:sldId id="19858" r:id="rId5413"/>
    <p:sldId id="19859" r:id="rId5414"/>
    <p:sldId id="19860" r:id="rId5415"/>
    <p:sldId id="19861" r:id="rId5416"/>
    <p:sldId id="19862" r:id="rId5417"/>
    <p:sldId id="19863" r:id="rId5418"/>
    <p:sldId id="19864" r:id="rId5419"/>
    <p:sldId id="19865" r:id="rId5420"/>
    <p:sldId id="19866" r:id="rId5421"/>
    <p:sldId id="19867" r:id="rId5422"/>
    <p:sldId id="19868" r:id="rId5423"/>
    <p:sldId id="19869" r:id="rId5424"/>
    <p:sldId id="19870" r:id="rId5425"/>
    <p:sldId id="19871" r:id="rId5426"/>
    <p:sldId id="19872" r:id="rId5427"/>
    <p:sldId id="19873" r:id="rId5428"/>
    <p:sldId id="19874" r:id="rId5429"/>
    <p:sldId id="19875" r:id="rId5430"/>
    <p:sldId id="19876" r:id="rId5431"/>
    <p:sldId id="19877" r:id="rId5432"/>
    <p:sldId id="19878" r:id="rId5433"/>
    <p:sldId id="19879" r:id="rId5434"/>
    <p:sldId id="19880" r:id="rId5435"/>
    <p:sldId id="19881" r:id="rId5436"/>
    <p:sldId id="19882" r:id="rId5437"/>
    <p:sldId id="19883" r:id="rId5438"/>
    <p:sldId id="19884" r:id="rId5439"/>
    <p:sldId id="19885" r:id="rId5440"/>
    <p:sldId id="19886" r:id="rId5441"/>
    <p:sldId id="19887" r:id="rId5442"/>
    <p:sldId id="19888" r:id="rId5443"/>
    <p:sldId id="19889" r:id="rId5444"/>
    <p:sldId id="19890" r:id="rId5445"/>
    <p:sldId id="19891" r:id="rId5446"/>
    <p:sldId id="19892" r:id="rId5447"/>
    <p:sldId id="19893" r:id="rId5448"/>
    <p:sldId id="19894" r:id="rId5449"/>
    <p:sldId id="19895" r:id="rId5450"/>
    <p:sldId id="19896" r:id="rId5451"/>
    <p:sldId id="19897" r:id="rId5452"/>
    <p:sldId id="19898" r:id="rId5453"/>
    <p:sldId id="19899" r:id="rId5454"/>
    <p:sldId id="19900" r:id="rId5455"/>
    <p:sldId id="19901" r:id="rId5456"/>
    <p:sldId id="19902" r:id="rId5457"/>
    <p:sldId id="19903" r:id="rId5458"/>
    <p:sldId id="19904" r:id="rId5459"/>
    <p:sldId id="19905" r:id="rId5460"/>
    <p:sldId id="19906" r:id="rId5461"/>
    <p:sldId id="19907" r:id="rId5462"/>
    <p:sldId id="19908" r:id="rId5463"/>
    <p:sldId id="19909" r:id="rId5464"/>
    <p:sldId id="19910" r:id="rId5465"/>
    <p:sldId id="19911" r:id="rId5466"/>
    <p:sldId id="19912" r:id="rId5467"/>
    <p:sldId id="19913" r:id="rId5468"/>
    <p:sldId id="19914" r:id="rId5469"/>
    <p:sldId id="19915" r:id="rId5470"/>
    <p:sldId id="19916" r:id="rId5471"/>
    <p:sldId id="19917" r:id="rId5472"/>
    <p:sldId id="19918" r:id="rId5473"/>
    <p:sldId id="19919" r:id="rId5474"/>
    <p:sldId id="19920" r:id="rId5475"/>
    <p:sldId id="19921" r:id="rId5476"/>
    <p:sldId id="19922" r:id="rId5477"/>
    <p:sldId id="19923" r:id="rId5478"/>
    <p:sldId id="19924" r:id="rId5479"/>
    <p:sldId id="19925" r:id="rId5480"/>
    <p:sldId id="19926" r:id="rId5481"/>
    <p:sldId id="19927" r:id="rId5482"/>
    <p:sldId id="19928" r:id="rId5483"/>
    <p:sldId id="19929" r:id="rId5484"/>
    <p:sldId id="19930" r:id="rId5485"/>
    <p:sldId id="19931" r:id="rId5486"/>
    <p:sldId id="19932" r:id="rId5487"/>
    <p:sldId id="19933" r:id="rId5488"/>
    <p:sldId id="19934" r:id="rId5489"/>
    <p:sldId id="19935" r:id="rId5490"/>
    <p:sldId id="19936" r:id="rId5491"/>
    <p:sldId id="19937" r:id="rId5492"/>
    <p:sldId id="19938" r:id="rId5493"/>
    <p:sldId id="19939" r:id="rId5494"/>
    <p:sldId id="19940" r:id="rId5495"/>
    <p:sldId id="19941" r:id="rId5496"/>
    <p:sldId id="19942" r:id="rId5497"/>
    <p:sldId id="19943" r:id="rId5498"/>
    <p:sldId id="19944" r:id="rId5499"/>
    <p:sldId id="19945" r:id="rId5500"/>
    <p:sldId id="19946" r:id="rId5501"/>
    <p:sldId id="19947" r:id="rId5502"/>
    <p:sldId id="19948" r:id="rId5503"/>
    <p:sldId id="19949" r:id="rId5504"/>
    <p:sldId id="19950" r:id="rId5505"/>
    <p:sldId id="19951" r:id="rId5506"/>
    <p:sldId id="19952" r:id="rId5507"/>
    <p:sldId id="19953" r:id="rId5508"/>
    <p:sldId id="19954" r:id="rId5509"/>
    <p:sldId id="19955" r:id="rId5510"/>
    <p:sldId id="19956" r:id="rId5511"/>
    <p:sldId id="19957" r:id="rId5512"/>
    <p:sldId id="19958" r:id="rId5513"/>
    <p:sldId id="19959" r:id="rId5514"/>
    <p:sldId id="19960" r:id="rId5515"/>
    <p:sldId id="19961" r:id="rId5516"/>
    <p:sldId id="19962" r:id="rId5517"/>
    <p:sldId id="19963" r:id="rId5518"/>
    <p:sldId id="19964" r:id="rId5519"/>
    <p:sldId id="19965" r:id="rId5520"/>
    <p:sldId id="19966" r:id="rId5521"/>
    <p:sldId id="19967" r:id="rId5522"/>
    <p:sldId id="19968" r:id="rId5523"/>
    <p:sldId id="19969" r:id="rId5524"/>
    <p:sldId id="19970" r:id="rId5525"/>
    <p:sldId id="19971" r:id="rId5526"/>
    <p:sldId id="19972" r:id="rId5527"/>
    <p:sldId id="19973" r:id="rId5528"/>
    <p:sldId id="19974" r:id="rId5529"/>
    <p:sldId id="19975" r:id="rId5530"/>
    <p:sldId id="19976" r:id="rId5531"/>
    <p:sldId id="19977" r:id="rId5532"/>
    <p:sldId id="19978" r:id="rId5533"/>
    <p:sldId id="19979" r:id="rId5534"/>
    <p:sldId id="19980" r:id="rId5535"/>
    <p:sldId id="19981" r:id="rId5536"/>
    <p:sldId id="19982" r:id="rId5537"/>
    <p:sldId id="19983" r:id="rId5538"/>
    <p:sldId id="19984" r:id="rId5539"/>
    <p:sldId id="19985" r:id="rId5540"/>
    <p:sldId id="19986" r:id="rId5541"/>
    <p:sldId id="19987" r:id="rId5542"/>
    <p:sldId id="19988" r:id="rId5543"/>
    <p:sldId id="19989" r:id="rId5544"/>
    <p:sldId id="19990" r:id="rId5545"/>
    <p:sldId id="19991" r:id="rId5546"/>
    <p:sldId id="19992" r:id="rId5547"/>
    <p:sldId id="19993" r:id="rId5548"/>
    <p:sldId id="19994" r:id="rId5549"/>
    <p:sldId id="19995" r:id="rId5550"/>
    <p:sldId id="19996" r:id="rId5551"/>
    <p:sldId id="19997" r:id="rId5552"/>
    <p:sldId id="19998" r:id="rId5553"/>
    <p:sldId id="19999" r:id="rId5554"/>
    <p:sldId id="20000" r:id="rId5555"/>
    <p:sldId id="20001" r:id="rId5556"/>
    <p:sldId id="20002" r:id="rId5557"/>
    <p:sldId id="20003" r:id="rId5558"/>
    <p:sldId id="20004" r:id="rId5559"/>
    <p:sldId id="20005" r:id="rId5560"/>
    <p:sldId id="20006" r:id="rId5561"/>
    <p:sldId id="20007" r:id="rId5562"/>
    <p:sldId id="20008" r:id="rId5563"/>
    <p:sldId id="20009" r:id="rId5564"/>
    <p:sldId id="20010" r:id="rId5565"/>
    <p:sldId id="20011" r:id="rId5566"/>
    <p:sldId id="20012" r:id="rId5567"/>
    <p:sldId id="20013" r:id="rId5568"/>
    <p:sldId id="20014" r:id="rId5569"/>
    <p:sldId id="20015" r:id="rId5570"/>
    <p:sldId id="20016" r:id="rId5571"/>
    <p:sldId id="20017" r:id="rId5572"/>
    <p:sldId id="20018" r:id="rId5573"/>
    <p:sldId id="20019" r:id="rId5574"/>
    <p:sldId id="20020" r:id="rId5575"/>
    <p:sldId id="20021" r:id="rId5576"/>
    <p:sldId id="20022" r:id="rId5577"/>
    <p:sldId id="20023" r:id="rId5578"/>
    <p:sldId id="20024" r:id="rId5579"/>
    <p:sldId id="20025" r:id="rId5580"/>
    <p:sldId id="20026" r:id="rId5581"/>
    <p:sldId id="20027" r:id="rId5582"/>
    <p:sldId id="20028" r:id="rId5583"/>
    <p:sldId id="20029" r:id="rId5584"/>
    <p:sldId id="20030" r:id="rId5585"/>
    <p:sldId id="20031" r:id="rId5586"/>
    <p:sldId id="20032" r:id="rId5587"/>
    <p:sldId id="20033" r:id="rId5588"/>
    <p:sldId id="20034" r:id="rId5589"/>
    <p:sldId id="20035" r:id="rId5590"/>
    <p:sldId id="20036" r:id="rId5591"/>
    <p:sldId id="20037" r:id="rId5592"/>
    <p:sldId id="20038" r:id="rId5593"/>
    <p:sldId id="20039" r:id="rId5594"/>
    <p:sldId id="20040" r:id="rId5595"/>
    <p:sldId id="20041" r:id="rId5596"/>
    <p:sldId id="20042" r:id="rId5597"/>
    <p:sldId id="20043" r:id="rId5598"/>
    <p:sldId id="20044" r:id="rId5599"/>
    <p:sldId id="20045" r:id="rId5600"/>
    <p:sldId id="20046" r:id="rId5601"/>
    <p:sldId id="20047" r:id="rId5602"/>
    <p:sldId id="20048" r:id="rId5603"/>
    <p:sldId id="20049" r:id="rId5604"/>
    <p:sldId id="20050" r:id="rId5605"/>
    <p:sldId id="20051" r:id="rId5606"/>
    <p:sldId id="20052" r:id="rId5607"/>
    <p:sldId id="20053" r:id="rId5608"/>
    <p:sldId id="20054" r:id="rId5609"/>
    <p:sldId id="20055" r:id="rId5610"/>
    <p:sldId id="20056" r:id="rId5611"/>
    <p:sldId id="20057" r:id="rId5612"/>
    <p:sldId id="20058" r:id="rId5613"/>
    <p:sldId id="20059" r:id="rId5614"/>
    <p:sldId id="20060" r:id="rId5615"/>
    <p:sldId id="20061" r:id="rId5616"/>
    <p:sldId id="20062" r:id="rId5617"/>
    <p:sldId id="20063" r:id="rId5618"/>
    <p:sldId id="20064" r:id="rId5619"/>
    <p:sldId id="20065" r:id="rId5620"/>
    <p:sldId id="20066" r:id="rId5621"/>
    <p:sldId id="20067" r:id="rId5622"/>
    <p:sldId id="20068" r:id="rId5623"/>
    <p:sldId id="20069" r:id="rId5624"/>
    <p:sldId id="20070" r:id="rId5625"/>
    <p:sldId id="20071" r:id="rId5626"/>
    <p:sldId id="20072" r:id="rId5627"/>
    <p:sldId id="20073" r:id="rId5628"/>
    <p:sldId id="20074" r:id="rId5629"/>
    <p:sldId id="20075" r:id="rId5630"/>
    <p:sldId id="20076" r:id="rId5631"/>
    <p:sldId id="20077" r:id="rId5632"/>
    <p:sldId id="20078" r:id="rId5633"/>
    <p:sldId id="20079" r:id="rId5634"/>
    <p:sldId id="20080" r:id="rId5635"/>
    <p:sldId id="20081" r:id="rId5636"/>
    <p:sldId id="20082" r:id="rId5637"/>
    <p:sldId id="20083" r:id="rId5638"/>
    <p:sldId id="20084" r:id="rId5639"/>
    <p:sldId id="20085" r:id="rId5640"/>
    <p:sldId id="20086" r:id="rId5641"/>
    <p:sldId id="20087" r:id="rId5642"/>
    <p:sldId id="20088" r:id="rId5643"/>
    <p:sldId id="20089" r:id="rId5644"/>
    <p:sldId id="20090" r:id="rId5645"/>
    <p:sldId id="20091" r:id="rId5646"/>
    <p:sldId id="20092" r:id="rId5647"/>
    <p:sldId id="20093" r:id="rId5648"/>
    <p:sldId id="20094" r:id="rId5649"/>
    <p:sldId id="20095" r:id="rId5650"/>
    <p:sldId id="20096" r:id="rId5651"/>
    <p:sldId id="20097" r:id="rId5652"/>
    <p:sldId id="20098" r:id="rId5653"/>
    <p:sldId id="20099" r:id="rId5654"/>
    <p:sldId id="20100" r:id="rId5655"/>
    <p:sldId id="20101" r:id="rId5656"/>
    <p:sldId id="20102" r:id="rId5657"/>
    <p:sldId id="20103" r:id="rId5658"/>
    <p:sldId id="20104" r:id="rId5659"/>
    <p:sldId id="20105" r:id="rId5660"/>
    <p:sldId id="20106" r:id="rId5661"/>
    <p:sldId id="20107" r:id="rId5662"/>
    <p:sldId id="20108" r:id="rId5663"/>
    <p:sldId id="20109" r:id="rId5664"/>
    <p:sldId id="20110" r:id="rId5665"/>
    <p:sldId id="20111" r:id="rId5666"/>
    <p:sldId id="20112" r:id="rId5667"/>
    <p:sldId id="20113" r:id="rId5668"/>
    <p:sldId id="20114" r:id="rId5669"/>
    <p:sldId id="20115" r:id="rId5670"/>
    <p:sldId id="20116" r:id="rId5671"/>
    <p:sldId id="20117" r:id="rId5672"/>
    <p:sldId id="20118" r:id="rId5673"/>
    <p:sldId id="20119" r:id="rId5674"/>
    <p:sldId id="20120" r:id="rId5675"/>
    <p:sldId id="20121" r:id="rId5676"/>
    <p:sldId id="20122" r:id="rId5677"/>
    <p:sldId id="20123" r:id="rId5678"/>
    <p:sldId id="20124" r:id="rId5679"/>
    <p:sldId id="20125" r:id="rId5680"/>
    <p:sldId id="20126" r:id="rId5681"/>
    <p:sldId id="20127" r:id="rId5682"/>
    <p:sldId id="20128" r:id="rId5683"/>
    <p:sldId id="20129" r:id="rId5684"/>
    <p:sldId id="20130" r:id="rId5685"/>
    <p:sldId id="20131" r:id="rId5686"/>
    <p:sldId id="20132" r:id="rId5687"/>
    <p:sldId id="20133" r:id="rId5688"/>
    <p:sldId id="20134" r:id="rId5689"/>
    <p:sldId id="20135" r:id="rId5690"/>
    <p:sldId id="20136" r:id="rId5691"/>
    <p:sldId id="20137" r:id="rId5692"/>
    <p:sldId id="20138" r:id="rId5693"/>
    <p:sldId id="20139" r:id="rId5694"/>
    <p:sldId id="20140" r:id="rId5695"/>
    <p:sldId id="20141" r:id="rId5696"/>
    <p:sldId id="20142" r:id="rId5697"/>
    <p:sldId id="20143" r:id="rId5698"/>
    <p:sldId id="20144" r:id="rId5699"/>
    <p:sldId id="20145" r:id="rId5700"/>
    <p:sldId id="20146" r:id="rId5701"/>
    <p:sldId id="20147" r:id="rId5702"/>
    <p:sldId id="20148" r:id="rId5703"/>
    <p:sldId id="20149" r:id="rId5704"/>
    <p:sldId id="20150" r:id="rId5705"/>
    <p:sldId id="20151" r:id="rId5706"/>
    <p:sldId id="20152" r:id="rId5707"/>
    <p:sldId id="20153" r:id="rId5708"/>
    <p:sldId id="20154" r:id="rId5709"/>
    <p:sldId id="20155" r:id="rId5710"/>
    <p:sldId id="20156" r:id="rId5711"/>
    <p:sldId id="20157" r:id="rId5712"/>
    <p:sldId id="20158" r:id="rId5713"/>
    <p:sldId id="20159" r:id="rId5714"/>
    <p:sldId id="20160" r:id="rId5715"/>
    <p:sldId id="20161" r:id="rId5716"/>
    <p:sldId id="20162" r:id="rId5717"/>
    <p:sldId id="20163" r:id="rId5718"/>
    <p:sldId id="20164" r:id="rId5719"/>
    <p:sldId id="20165" r:id="rId5720"/>
    <p:sldId id="20166" r:id="rId5721"/>
    <p:sldId id="20167" r:id="rId5722"/>
    <p:sldId id="20168" r:id="rId5723"/>
    <p:sldId id="20169" r:id="rId5724"/>
    <p:sldId id="20170" r:id="rId5725"/>
    <p:sldId id="20171" r:id="rId5726"/>
    <p:sldId id="20172" r:id="rId5727"/>
    <p:sldId id="20173" r:id="rId5728"/>
    <p:sldId id="20174" r:id="rId5729"/>
    <p:sldId id="20175" r:id="rId5730"/>
    <p:sldId id="20176" r:id="rId5731"/>
    <p:sldId id="20177" r:id="rId5732"/>
    <p:sldId id="20178" r:id="rId5733"/>
    <p:sldId id="20179" r:id="rId5734"/>
    <p:sldId id="20180" r:id="rId5735"/>
    <p:sldId id="20181" r:id="rId5736"/>
    <p:sldId id="20182" r:id="rId5737"/>
    <p:sldId id="20183" r:id="rId5738"/>
    <p:sldId id="20184" r:id="rId5739"/>
    <p:sldId id="20185" r:id="rId5740"/>
    <p:sldId id="20186" r:id="rId5741"/>
    <p:sldId id="20187" r:id="rId5742"/>
    <p:sldId id="20188" r:id="rId5743"/>
    <p:sldId id="20189" r:id="rId5744"/>
    <p:sldId id="20190" r:id="rId5745"/>
    <p:sldId id="20191" r:id="rId5746"/>
    <p:sldId id="20192" r:id="rId5747"/>
    <p:sldId id="20193" r:id="rId5748"/>
    <p:sldId id="20194" r:id="rId5749"/>
    <p:sldId id="20195" r:id="rId5750"/>
    <p:sldId id="20196" r:id="rId5751"/>
    <p:sldId id="20197" r:id="rId5752"/>
    <p:sldId id="20198" r:id="rId5753"/>
    <p:sldId id="20199" r:id="rId5754"/>
    <p:sldId id="20200" r:id="rId5755"/>
    <p:sldId id="20201" r:id="rId5756"/>
    <p:sldId id="20202" r:id="rId5757"/>
    <p:sldId id="20203" r:id="rId5758"/>
    <p:sldId id="20204" r:id="rId5759"/>
    <p:sldId id="20205" r:id="rId5760"/>
    <p:sldId id="20206" r:id="rId5761"/>
    <p:sldId id="20207" r:id="rId5762"/>
    <p:sldId id="20208" r:id="rId5763"/>
    <p:sldId id="20209" r:id="rId5764"/>
    <p:sldId id="20210" r:id="rId5765"/>
    <p:sldId id="20211" r:id="rId5766"/>
    <p:sldId id="20212" r:id="rId5767"/>
    <p:sldId id="20213" r:id="rId5768"/>
    <p:sldId id="20214" r:id="rId5769"/>
    <p:sldId id="20215" r:id="rId5770"/>
    <p:sldId id="20216" r:id="rId5771"/>
    <p:sldId id="20217" r:id="rId5772"/>
    <p:sldId id="20218" r:id="rId5773"/>
    <p:sldId id="20219" r:id="rId5774"/>
    <p:sldId id="20220" r:id="rId5775"/>
    <p:sldId id="20221" r:id="rId5776"/>
    <p:sldId id="20222" r:id="rId5777"/>
    <p:sldId id="20223" r:id="rId5778"/>
    <p:sldId id="20224" r:id="rId5779"/>
    <p:sldId id="20225" r:id="rId5780"/>
    <p:sldId id="20226" r:id="rId5781"/>
    <p:sldId id="20227" r:id="rId5782"/>
    <p:sldId id="20228" r:id="rId5783"/>
    <p:sldId id="20229" r:id="rId5784"/>
    <p:sldId id="20230" r:id="rId5785"/>
    <p:sldId id="20231" r:id="rId5786"/>
    <p:sldId id="20232" r:id="rId5787"/>
    <p:sldId id="20233" r:id="rId5788"/>
    <p:sldId id="20234" r:id="rId5789"/>
    <p:sldId id="20235" r:id="rId5790"/>
    <p:sldId id="20236" r:id="rId5791"/>
    <p:sldId id="20237" r:id="rId5792"/>
    <p:sldId id="20238" r:id="rId5793"/>
    <p:sldId id="20239" r:id="rId5794"/>
    <p:sldId id="20240" r:id="rId5795"/>
    <p:sldId id="20241" r:id="rId5796"/>
    <p:sldId id="20242" r:id="rId5797"/>
    <p:sldId id="20243" r:id="rId5798"/>
    <p:sldId id="20244" r:id="rId5799"/>
    <p:sldId id="20245" r:id="rId5800"/>
    <p:sldId id="20246" r:id="rId5801"/>
    <p:sldId id="20247" r:id="rId5802"/>
    <p:sldId id="20248" r:id="rId5803"/>
    <p:sldId id="20249" r:id="rId5804"/>
    <p:sldId id="20250" r:id="rId5805"/>
    <p:sldId id="20251" r:id="rId5806"/>
    <p:sldId id="20252" r:id="rId5807"/>
    <p:sldId id="20253" r:id="rId5808"/>
    <p:sldId id="20254" r:id="rId5809"/>
    <p:sldId id="20255" r:id="rId5810"/>
    <p:sldId id="20256" r:id="rId5811"/>
    <p:sldId id="20257" r:id="rId5812"/>
    <p:sldId id="20258" r:id="rId5813"/>
    <p:sldId id="20259" r:id="rId5814"/>
    <p:sldId id="20260" r:id="rId5815"/>
    <p:sldId id="20261" r:id="rId5816"/>
    <p:sldId id="20262" r:id="rId5817"/>
    <p:sldId id="20263" r:id="rId5818"/>
    <p:sldId id="20264" r:id="rId5819"/>
    <p:sldId id="20265" r:id="rId5820"/>
    <p:sldId id="20266" r:id="rId5821"/>
    <p:sldId id="20267" r:id="rId5822"/>
    <p:sldId id="20268" r:id="rId5823"/>
    <p:sldId id="20269" r:id="rId5824"/>
    <p:sldId id="20270" r:id="rId5825"/>
    <p:sldId id="20271" r:id="rId5826"/>
    <p:sldId id="20272" r:id="rId5827"/>
    <p:sldId id="20273" r:id="rId5828"/>
    <p:sldId id="20274" r:id="rId5829"/>
    <p:sldId id="20275" r:id="rId5830"/>
    <p:sldId id="20276" r:id="rId5831"/>
    <p:sldId id="20277" r:id="rId5832"/>
    <p:sldId id="20278" r:id="rId5833"/>
    <p:sldId id="20279" r:id="rId5834"/>
    <p:sldId id="20280" r:id="rId5835"/>
    <p:sldId id="20281" r:id="rId5836"/>
    <p:sldId id="20282" r:id="rId5837"/>
    <p:sldId id="20283" r:id="rId5838"/>
    <p:sldId id="20284" r:id="rId5839"/>
    <p:sldId id="20285" r:id="rId5840"/>
    <p:sldId id="20286" r:id="rId5841"/>
    <p:sldId id="20287" r:id="rId5842"/>
    <p:sldId id="20288" r:id="rId5843"/>
    <p:sldId id="20289" r:id="rId5844"/>
    <p:sldId id="20290" r:id="rId5845"/>
    <p:sldId id="20291" r:id="rId5846"/>
    <p:sldId id="20292" r:id="rId5847"/>
    <p:sldId id="20293" r:id="rId5848"/>
    <p:sldId id="20294" r:id="rId5849"/>
    <p:sldId id="20295" r:id="rId5850"/>
    <p:sldId id="20296" r:id="rId5851"/>
    <p:sldId id="20297" r:id="rId5852"/>
    <p:sldId id="20298" r:id="rId5853"/>
    <p:sldId id="20299" r:id="rId5854"/>
    <p:sldId id="20300" r:id="rId5855"/>
    <p:sldId id="20301" r:id="rId5856"/>
    <p:sldId id="20302" r:id="rId5857"/>
    <p:sldId id="20303" r:id="rId5858"/>
    <p:sldId id="20304" r:id="rId5859"/>
    <p:sldId id="20305" r:id="rId5860"/>
    <p:sldId id="20306" r:id="rId5861"/>
    <p:sldId id="20307" r:id="rId5862"/>
    <p:sldId id="20308" r:id="rId5863"/>
    <p:sldId id="20309" r:id="rId5864"/>
    <p:sldId id="20310" r:id="rId5865"/>
    <p:sldId id="20311" r:id="rId5866"/>
    <p:sldId id="20312" r:id="rId5867"/>
    <p:sldId id="20313" r:id="rId5868"/>
    <p:sldId id="20314" r:id="rId5869"/>
    <p:sldId id="20315" r:id="rId5870"/>
    <p:sldId id="20316" r:id="rId5871"/>
    <p:sldId id="20317" r:id="rId5872"/>
    <p:sldId id="20318" r:id="rId5873"/>
    <p:sldId id="20319" r:id="rId5874"/>
    <p:sldId id="20320" r:id="rId5875"/>
    <p:sldId id="20321" r:id="rId5876"/>
    <p:sldId id="20322" r:id="rId5877"/>
    <p:sldId id="20323" r:id="rId5878"/>
    <p:sldId id="20324" r:id="rId5879"/>
    <p:sldId id="20325" r:id="rId5880"/>
    <p:sldId id="20326" r:id="rId5881"/>
    <p:sldId id="20327" r:id="rId5882"/>
    <p:sldId id="20328" r:id="rId5883"/>
    <p:sldId id="20329" r:id="rId5884"/>
    <p:sldId id="20330" r:id="rId5885"/>
    <p:sldId id="20331" r:id="rId5886"/>
    <p:sldId id="20332" r:id="rId5887"/>
    <p:sldId id="20333" r:id="rId5888"/>
    <p:sldId id="20334" r:id="rId5889"/>
    <p:sldId id="20335" r:id="rId5890"/>
    <p:sldId id="20336" r:id="rId5891"/>
    <p:sldId id="20337" r:id="rId5892"/>
    <p:sldId id="20338" r:id="rId5893"/>
    <p:sldId id="20339" r:id="rId5894"/>
    <p:sldId id="20340" r:id="rId5895"/>
    <p:sldId id="20341" r:id="rId5896"/>
    <p:sldId id="20342" r:id="rId5897"/>
    <p:sldId id="20343" r:id="rId5898"/>
    <p:sldId id="20344" r:id="rId5899"/>
    <p:sldId id="20345" r:id="rId5900"/>
    <p:sldId id="20346" r:id="rId5901"/>
    <p:sldId id="20347" r:id="rId5902"/>
    <p:sldId id="20348" r:id="rId5903"/>
    <p:sldId id="20349" r:id="rId5904"/>
    <p:sldId id="20350" r:id="rId5905"/>
    <p:sldId id="20351" r:id="rId5906"/>
    <p:sldId id="20352" r:id="rId5907"/>
    <p:sldId id="20353" r:id="rId5908"/>
    <p:sldId id="20354" r:id="rId5909"/>
    <p:sldId id="20355" r:id="rId5910"/>
    <p:sldId id="20356" r:id="rId5911"/>
    <p:sldId id="20357" r:id="rId5912"/>
    <p:sldId id="20358" r:id="rId5913"/>
    <p:sldId id="20359" r:id="rId5914"/>
    <p:sldId id="20360" r:id="rId5915"/>
    <p:sldId id="20361" r:id="rId5916"/>
    <p:sldId id="20362" r:id="rId5917"/>
    <p:sldId id="20363" r:id="rId5918"/>
    <p:sldId id="20364" r:id="rId5919"/>
    <p:sldId id="20365" r:id="rId5920"/>
    <p:sldId id="20366" r:id="rId5921"/>
    <p:sldId id="20367" r:id="rId5922"/>
    <p:sldId id="20368" r:id="rId5923"/>
    <p:sldId id="20369" r:id="rId5924"/>
    <p:sldId id="20370" r:id="rId5925"/>
    <p:sldId id="20371" r:id="rId5926"/>
    <p:sldId id="20372" r:id="rId5927"/>
    <p:sldId id="20373" r:id="rId5928"/>
    <p:sldId id="20374" r:id="rId5929"/>
    <p:sldId id="20375" r:id="rId5930"/>
    <p:sldId id="20376" r:id="rId5931"/>
    <p:sldId id="20377" r:id="rId5932"/>
    <p:sldId id="20378" r:id="rId5933"/>
    <p:sldId id="20379" r:id="rId5934"/>
    <p:sldId id="20380" r:id="rId5935"/>
    <p:sldId id="20381" r:id="rId5936"/>
    <p:sldId id="20382" r:id="rId5937"/>
    <p:sldId id="20383" r:id="rId5938"/>
    <p:sldId id="20384" r:id="rId5939"/>
    <p:sldId id="20385" r:id="rId5940"/>
    <p:sldId id="20386" r:id="rId5941"/>
    <p:sldId id="20387" r:id="rId5942"/>
    <p:sldId id="20388" r:id="rId5943"/>
    <p:sldId id="20389" r:id="rId5944"/>
    <p:sldId id="20390" r:id="rId5945"/>
    <p:sldId id="20391" r:id="rId5946"/>
    <p:sldId id="20392" r:id="rId5947"/>
    <p:sldId id="20393" r:id="rId5948"/>
    <p:sldId id="20394" r:id="rId5949"/>
    <p:sldId id="20395" r:id="rId5950"/>
    <p:sldId id="20396" r:id="rId5951"/>
    <p:sldId id="20397" r:id="rId5952"/>
    <p:sldId id="20398" r:id="rId5953"/>
    <p:sldId id="20399" r:id="rId5954"/>
    <p:sldId id="20400" r:id="rId5955"/>
    <p:sldId id="20401" r:id="rId5956"/>
    <p:sldId id="20402" r:id="rId5957"/>
    <p:sldId id="20403" r:id="rId5958"/>
    <p:sldId id="20404" r:id="rId5959"/>
    <p:sldId id="20405" r:id="rId5960"/>
    <p:sldId id="20406" r:id="rId5961"/>
    <p:sldId id="20407" r:id="rId5962"/>
    <p:sldId id="20408" r:id="rId5963"/>
    <p:sldId id="20409" r:id="rId5964"/>
    <p:sldId id="20410" r:id="rId5965"/>
    <p:sldId id="20411" r:id="rId5966"/>
    <p:sldId id="20412" r:id="rId5967"/>
    <p:sldId id="20413" r:id="rId5968"/>
    <p:sldId id="20414" r:id="rId5969"/>
    <p:sldId id="20415" r:id="rId5970"/>
    <p:sldId id="20416" r:id="rId5971"/>
    <p:sldId id="20417" r:id="rId5972"/>
    <p:sldId id="20418" r:id="rId5973"/>
    <p:sldId id="20419" r:id="rId5974"/>
    <p:sldId id="20420" r:id="rId5975"/>
    <p:sldId id="20421" r:id="rId5976"/>
    <p:sldId id="20422" r:id="rId5977"/>
    <p:sldId id="20423" r:id="rId5978"/>
    <p:sldId id="20424" r:id="rId5979"/>
    <p:sldId id="20425" r:id="rId5980"/>
    <p:sldId id="20426" r:id="rId5981"/>
    <p:sldId id="20427" r:id="rId5982"/>
    <p:sldId id="20428" r:id="rId5983"/>
    <p:sldId id="20429" r:id="rId5984"/>
    <p:sldId id="20430" r:id="rId5985"/>
    <p:sldId id="20431" r:id="rId5986"/>
    <p:sldId id="20432" r:id="rId5987"/>
    <p:sldId id="20433" r:id="rId5988"/>
    <p:sldId id="20434" r:id="rId5989"/>
    <p:sldId id="20435" r:id="rId5990"/>
    <p:sldId id="20436" r:id="rId5991"/>
    <p:sldId id="20437" r:id="rId5992"/>
    <p:sldId id="20438" r:id="rId5993"/>
    <p:sldId id="20439" r:id="rId5994"/>
    <p:sldId id="20440" r:id="rId5995"/>
    <p:sldId id="20441" r:id="rId5996"/>
    <p:sldId id="20442" r:id="rId5997"/>
    <p:sldId id="20443" r:id="rId5998"/>
    <p:sldId id="20444" r:id="rId5999"/>
    <p:sldId id="20445" r:id="rId6000"/>
    <p:sldId id="20446" r:id="rId6001"/>
    <p:sldId id="20447" r:id="rId6002"/>
    <p:sldId id="20448" r:id="rId6003"/>
    <p:sldId id="20449" r:id="rId6004"/>
    <p:sldId id="20450" r:id="rId6005"/>
    <p:sldId id="20451" r:id="rId6006"/>
    <p:sldId id="20452" r:id="rId6007"/>
    <p:sldId id="20453" r:id="rId6008"/>
    <p:sldId id="20454" r:id="rId6009"/>
    <p:sldId id="20455" r:id="rId6010"/>
    <p:sldId id="20456" r:id="rId6011"/>
    <p:sldId id="20457" r:id="rId6012"/>
    <p:sldId id="20458" r:id="rId6013"/>
    <p:sldId id="20459" r:id="rId6014"/>
    <p:sldId id="20460" r:id="rId6015"/>
    <p:sldId id="20461" r:id="rId6016"/>
    <p:sldId id="20462" r:id="rId6017"/>
    <p:sldId id="20463" r:id="rId6018"/>
    <p:sldId id="20464" r:id="rId6019"/>
    <p:sldId id="20465" r:id="rId6020"/>
    <p:sldId id="20466" r:id="rId6021"/>
    <p:sldId id="20467" r:id="rId6022"/>
    <p:sldId id="20468" r:id="rId6023"/>
    <p:sldId id="20469" r:id="rId6024"/>
    <p:sldId id="20470" r:id="rId6025"/>
    <p:sldId id="20471" r:id="rId6026"/>
    <p:sldId id="20472" r:id="rId6027"/>
    <p:sldId id="20473" r:id="rId6028"/>
    <p:sldId id="20474" r:id="rId6029"/>
    <p:sldId id="20475" r:id="rId6030"/>
    <p:sldId id="20476" r:id="rId6031"/>
    <p:sldId id="20477" r:id="rId6032"/>
    <p:sldId id="20478" r:id="rId6033"/>
    <p:sldId id="20479" r:id="rId6034"/>
    <p:sldId id="20480" r:id="rId6035"/>
    <p:sldId id="20481" r:id="rId6036"/>
    <p:sldId id="20482" r:id="rId6037"/>
    <p:sldId id="20483" r:id="rId6038"/>
    <p:sldId id="20484" r:id="rId6039"/>
    <p:sldId id="20485" r:id="rId6040"/>
    <p:sldId id="20486" r:id="rId6041"/>
    <p:sldId id="20487" r:id="rId6042"/>
    <p:sldId id="20488" r:id="rId6043"/>
    <p:sldId id="20489" r:id="rId6044"/>
    <p:sldId id="20490" r:id="rId6045"/>
    <p:sldId id="20491" r:id="rId6046"/>
    <p:sldId id="20492" r:id="rId6047"/>
    <p:sldId id="20493" r:id="rId6048"/>
    <p:sldId id="20494" r:id="rId6049"/>
    <p:sldId id="20495" r:id="rId6050"/>
    <p:sldId id="20496" r:id="rId6051"/>
    <p:sldId id="20497" r:id="rId6052"/>
    <p:sldId id="20498" r:id="rId6053"/>
    <p:sldId id="20499" r:id="rId6054"/>
    <p:sldId id="20500" r:id="rId6055"/>
    <p:sldId id="20501" r:id="rId6056"/>
    <p:sldId id="20502" r:id="rId6057"/>
    <p:sldId id="20503" r:id="rId6058"/>
    <p:sldId id="20504" r:id="rId6059"/>
    <p:sldId id="20505" r:id="rId6060"/>
    <p:sldId id="20506" r:id="rId6061"/>
    <p:sldId id="20507" r:id="rId6062"/>
    <p:sldId id="20508" r:id="rId6063"/>
    <p:sldId id="20509" r:id="rId6064"/>
    <p:sldId id="20510" r:id="rId6065"/>
    <p:sldId id="20511" r:id="rId6066"/>
    <p:sldId id="20512" r:id="rId6067"/>
    <p:sldId id="20513" r:id="rId6068"/>
    <p:sldId id="20514" r:id="rId6069"/>
    <p:sldId id="20515" r:id="rId6070"/>
    <p:sldId id="20516" r:id="rId6071"/>
    <p:sldId id="20517" r:id="rId6072"/>
    <p:sldId id="20518" r:id="rId6073"/>
    <p:sldId id="20519" r:id="rId6074"/>
    <p:sldId id="20520" r:id="rId6075"/>
    <p:sldId id="20521" r:id="rId6076"/>
    <p:sldId id="20522" r:id="rId6077"/>
    <p:sldId id="20523" r:id="rId6078"/>
    <p:sldId id="20524" r:id="rId6079"/>
    <p:sldId id="20525" r:id="rId6080"/>
    <p:sldId id="20526" r:id="rId6081"/>
    <p:sldId id="20527" r:id="rId6082"/>
    <p:sldId id="20528" r:id="rId6083"/>
    <p:sldId id="20529" r:id="rId6084"/>
    <p:sldId id="20530" r:id="rId6085"/>
    <p:sldId id="20531" r:id="rId6086"/>
    <p:sldId id="20532" r:id="rId6087"/>
    <p:sldId id="20533" r:id="rId6088"/>
    <p:sldId id="20534" r:id="rId6089"/>
    <p:sldId id="20535" r:id="rId6090"/>
    <p:sldId id="20536" r:id="rId6091"/>
    <p:sldId id="20537" r:id="rId6092"/>
    <p:sldId id="20538" r:id="rId6093"/>
    <p:sldId id="20539" r:id="rId6094"/>
    <p:sldId id="20540" r:id="rId6095"/>
    <p:sldId id="20541" r:id="rId6096"/>
    <p:sldId id="20542" r:id="rId6097"/>
    <p:sldId id="20543" r:id="rId6098"/>
    <p:sldId id="20544" r:id="rId6099"/>
    <p:sldId id="20545" r:id="rId6100"/>
    <p:sldId id="20546" r:id="rId6101"/>
    <p:sldId id="20547" r:id="rId6102"/>
    <p:sldId id="20548" r:id="rId6103"/>
    <p:sldId id="20549" r:id="rId6104"/>
    <p:sldId id="20550" r:id="rId6105"/>
    <p:sldId id="20551" r:id="rId6106"/>
    <p:sldId id="20552" r:id="rId6107"/>
    <p:sldId id="20553" r:id="rId6108"/>
    <p:sldId id="20554" r:id="rId6109"/>
    <p:sldId id="20555" r:id="rId6110"/>
    <p:sldId id="20556" r:id="rId6111"/>
    <p:sldId id="20557" r:id="rId6112"/>
    <p:sldId id="20558" r:id="rId6113"/>
    <p:sldId id="20559" r:id="rId6114"/>
    <p:sldId id="20560" r:id="rId6115"/>
    <p:sldId id="20561" r:id="rId6116"/>
    <p:sldId id="20562" r:id="rId6117"/>
    <p:sldId id="20563" r:id="rId6118"/>
    <p:sldId id="20564" r:id="rId6119"/>
    <p:sldId id="20565" r:id="rId6120"/>
    <p:sldId id="20566" r:id="rId6121"/>
    <p:sldId id="20567" r:id="rId6122"/>
    <p:sldId id="20568" r:id="rId6123"/>
    <p:sldId id="20569" r:id="rId6124"/>
    <p:sldId id="20570" r:id="rId6125"/>
    <p:sldId id="20571" r:id="rId6126"/>
    <p:sldId id="20572" r:id="rId6127"/>
    <p:sldId id="20573" r:id="rId6128"/>
    <p:sldId id="20574" r:id="rId6129"/>
    <p:sldId id="20575" r:id="rId6130"/>
    <p:sldId id="20576" r:id="rId6131"/>
    <p:sldId id="20577" r:id="rId6132"/>
    <p:sldId id="20578" r:id="rId6133"/>
    <p:sldId id="20579" r:id="rId6134"/>
    <p:sldId id="20580" r:id="rId6135"/>
    <p:sldId id="20581" r:id="rId6136"/>
    <p:sldId id="20582" r:id="rId6137"/>
    <p:sldId id="20583" r:id="rId6138"/>
    <p:sldId id="20584" r:id="rId6139"/>
    <p:sldId id="20585" r:id="rId6140"/>
    <p:sldId id="20586" r:id="rId6141"/>
    <p:sldId id="20587" r:id="rId6142"/>
    <p:sldId id="20588" r:id="rId6143"/>
    <p:sldId id="20589" r:id="rId6144"/>
    <p:sldId id="20590" r:id="rId6145"/>
    <p:sldId id="20591" r:id="rId6146"/>
    <p:sldId id="20592" r:id="rId6147"/>
    <p:sldId id="20593" r:id="rId6148"/>
    <p:sldId id="20594" r:id="rId6149"/>
    <p:sldId id="20595" r:id="rId6150"/>
    <p:sldId id="20596" r:id="rId6151"/>
    <p:sldId id="20597" r:id="rId6152"/>
    <p:sldId id="20598" r:id="rId6153"/>
    <p:sldId id="20599" r:id="rId6154"/>
    <p:sldId id="20600" r:id="rId6155"/>
    <p:sldId id="20601" r:id="rId6156"/>
    <p:sldId id="20602" r:id="rId6157"/>
    <p:sldId id="20603" r:id="rId6158"/>
    <p:sldId id="20604" r:id="rId6159"/>
    <p:sldId id="20605" r:id="rId6160"/>
    <p:sldId id="20606" r:id="rId6161"/>
    <p:sldId id="20607" r:id="rId6162"/>
    <p:sldId id="20608" r:id="rId6163"/>
    <p:sldId id="20609" r:id="rId6164"/>
    <p:sldId id="20610" r:id="rId6165"/>
    <p:sldId id="20611" r:id="rId6166"/>
    <p:sldId id="20612" r:id="rId6167"/>
    <p:sldId id="20613" r:id="rId6168"/>
    <p:sldId id="20614" r:id="rId6169"/>
    <p:sldId id="20615" r:id="rId6170"/>
    <p:sldId id="20616" r:id="rId6171"/>
    <p:sldId id="20617" r:id="rId6172"/>
    <p:sldId id="20618" r:id="rId6173"/>
    <p:sldId id="20619" r:id="rId6174"/>
    <p:sldId id="20620" r:id="rId6175"/>
    <p:sldId id="20621" r:id="rId6176"/>
    <p:sldId id="20622" r:id="rId6177"/>
    <p:sldId id="20623" r:id="rId6178"/>
    <p:sldId id="20624" r:id="rId6179"/>
    <p:sldId id="20625" r:id="rId6180"/>
    <p:sldId id="20626" r:id="rId6181"/>
    <p:sldId id="20627" r:id="rId6182"/>
    <p:sldId id="20628" r:id="rId6183"/>
    <p:sldId id="20629" r:id="rId6184"/>
    <p:sldId id="20630" r:id="rId6185"/>
    <p:sldId id="20631" r:id="rId6186"/>
    <p:sldId id="20632" r:id="rId6187"/>
    <p:sldId id="20633" r:id="rId6188"/>
    <p:sldId id="20634" r:id="rId6189"/>
    <p:sldId id="20635" r:id="rId6190"/>
    <p:sldId id="20636" r:id="rId6191"/>
    <p:sldId id="20637" r:id="rId6192"/>
    <p:sldId id="20638" r:id="rId6193"/>
    <p:sldId id="20639" r:id="rId6194"/>
    <p:sldId id="20640" r:id="rId6195"/>
    <p:sldId id="20641" r:id="rId6196"/>
    <p:sldId id="20642" r:id="rId6197"/>
    <p:sldId id="20643" r:id="rId6198"/>
    <p:sldId id="20644" r:id="rId6199"/>
    <p:sldId id="20645" r:id="rId6200"/>
    <p:sldId id="20646" r:id="rId6201"/>
    <p:sldId id="20647" r:id="rId6202"/>
    <p:sldId id="20648" r:id="rId6203"/>
    <p:sldId id="20649" r:id="rId6204"/>
    <p:sldId id="20650" r:id="rId6205"/>
    <p:sldId id="20651" r:id="rId6206"/>
    <p:sldId id="20652" r:id="rId6207"/>
    <p:sldId id="20653" r:id="rId6208"/>
    <p:sldId id="20654" r:id="rId6209"/>
    <p:sldId id="20655" r:id="rId6210"/>
    <p:sldId id="20656" r:id="rId6211"/>
    <p:sldId id="20657" r:id="rId6212"/>
    <p:sldId id="20658" r:id="rId6213"/>
    <p:sldId id="20659" r:id="rId6214"/>
    <p:sldId id="20660" r:id="rId6215"/>
    <p:sldId id="20661" r:id="rId6216"/>
    <p:sldId id="20662" r:id="rId6217"/>
    <p:sldId id="20663" r:id="rId6218"/>
    <p:sldId id="20664" r:id="rId6219"/>
    <p:sldId id="20665" r:id="rId6220"/>
    <p:sldId id="20666" r:id="rId6221"/>
    <p:sldId id="20667" r:id="rId6222"/>
    <p:sldId id="20668" r:id="rId6223"/>
    <p:sldId id="20669" r:id="rId6224"/>
    <p:sldId id="20670" r:id="rId6225"/>
    <p:sldId id="20671" r:id="rId6226"/>
    <p:sldId id="20672" r:id="rId6227"/>
    <p:sldId id="20673" r:id="rId6228"/>
    <p:sldId id="20674" r:id="rId6229"/>
    <p:sldId id="20675" r:id="rId6230"/>
    <p:sldId id="20676" r:id="rId6231"/>
    <p:sldId id="20677" r:id="rId6232"/>
    <p:sldId id="20678" r:id="rId6233"/>
    <p:sldId id="20679" r:id="rId6234"/>
    <p:sldId id="20680" r:id="rId6235"/>
    <p:sldId id="20681" r:id="rId6236"/>
    <p:sldId id="20682" r:id="rId6237"/>
    <p:sldId id="20683" r:id="rId6238"/>
    <p:sldId id="20684" r:id="rId6239"/>
    <p:sldId id="20685" r:id="rId6240"/>
    <p:sldId id="20686" r:id="rId6241"/>
    <p:sldId id="20687" r:id="rId6242"/>
    <p:sldId id="20688" r:id="rId6243"/>
    <p:sldId id="20689" r:id="rId6244"/>
    <p:sldId id="20690" r:id="rId6245"/>
    <p:sldId id="20691" r:id="rId6246"/>
    <p:sldId id="20692" r:id="rId6247"/>
    <p:sldId id="20693" r:id="rId6248"/>
    <p:sldId id="20694" r:id="rId6249"/>
    <p:sldId id="20695" r:id="rId6250"/>
    <p:sldId id="20696" r:id="rId6251"/>
    <p:sldId id="20697" r:id="rId6252"/>
    <p:sldId id="20698" r:id="rId6253"/>
    <p:sldId id="20699" r:id="rId6254"/>
    <p:sldId id="20700" r:id="rId6255"/>
    <p:sldId id="20701" r:id="rId6256"/>
    <p:sldId id="20702" r:id="rId6257"/>
    <p:sldId id="20703" r:id="rId6258"/>
    <p:sldId id="20704" r:id="rId6259"/>
    <p:sldId id="20705" r:id="rId6260"/>
    <p:sldId id="20706" r:id="rId6261"/>
    <p:sldId id="20707" r:id="rId6262"/>
    <p:sldId id="20708" r:id="rId6263"/>
    <p:sldId id="20709" r:id="rId6264"/>
    <p:sldId id="20710" r:id="rId6265"/>
    <p:sldId id="20711" r:id="rId6266"/>
    <p:sldId id="20712" r:id="rId6267"/>
    <p:sldId id="20713" r:id="rId6268"/>
    <p:sldId id="20714" r:id="rId6269"/>
    <p:sldId id="20715" r:id="rId6270"/>
    <p:sldId id="20716" r:id="rId6271"/>
    <p:sldId id="20717" r:id="rId6272"/>
    <p:sldId id="20718" r:id="rId6273"/>
    <p:sldId id="20719" r:id="rId6274"/>
    <p:sldId id="20720" r:id="rId6275"/>
    <p:sldId id="20721" r:id="rId6276"/>
    <p:sldId id="20722" r:id="rId6277"/>
    <p:sldId id="20723" r:id="rId6278"/>
    <p:sldId id="20724" r:id="rId6279"/>
    <p:sldId id="20725" r:id="rId6280"/>
    <p:sldId id="20726" r:id="rId6281"/>
    <p:sldId id="20727" r:id="rId6282"/>
    <p:sldId id="20728" r:id="rId6283"/>
    <p:sldId id="20729" r:id="rId6284"/>
    <p:sldId id="20730" r:id="rId6285"/>
    <p:sldId id="20731" r:id="rId6286"/>
    <p:sldId id="20732" r:id="rId6287"/>
    <p:sldId id="20733" r:id="rId6288"/>
    <p:sldId id="20734" r:id="rId6289"/>
    <p:sldId id="20735" r:id="rId6290"/>
    <p:sldId id="20736" r:id="rId6291"/>
    <p:sldId id="20737" r:id="rId6292"/>
    <p:sldId id="20738" r:id="rId6293"/>
    <p:sldId id="20739" r:id="rId6294"/>
    <p:sldId id="20740" r:id="rId6295"/>
    <p:sldId id="20741" r:id="rId6296"/>
    <p:sldId id="20742" r:id="rId6297"/>
    <p:sldId id="20743" r:id="rId6298"/>
    <p:sldId id="20744" r:id="rId6299"/>
    <p:sldId id="20745" r:id="rId6300"/>
    <p:sldId id="20746" r:id="rId6301"/>
    <p:sldId id="20747" r:id="rId6302"/>
    <p:sldId id="20748" r:id="rId6303"/>
    <p:sldId id="20749" r:id="rId6304"/>
    <p:sldId id="20750" r:id="rId6305"/>
    <p:sldId id="20751" r:id="rId6306"/>
    <p:sldId id="20752" r:id="rId6307"/>
    <p:sldId id="20753" r:id="rId6308"/>
    <p:sldId id="20754" r:id="rId6309"/>
    <p:sldId id="20755" r:id="rId6310"/>
    <p:sldId id="20756" r:id="rId6311"/>
    <p:sldId id="20757" r:id="rId6312"/>
    <p:sldId id="20758" r:id="rId6313"/>
    <p:sldId id="20759" r:id="rId6314"/>
    <p:sldId id="20760" r:id="rId6315"/>
    <p:sldId id="20761" r:id="rId6316"/>
    <p:sldId id="20762" r:id="rId6317"/>
    <p:sldId id="20763" r:id="rId6318"/>
    <p:sldId id="20764" r:id="rId6319"/>
    <p:sldId id="20765" r:id="rId6320"/>
    <p:sldId id="20766" r:id="rId6321"/>
    <p:sldId id="20767" r:id="rId6322"/>
    <p:sldId id="20768" r:id="rId6323"/>
    <p:sldId id="20769" r:id="rId6324"/>
    <p:sldId id="20770" r:id="rId6325"/>
    <p:sldId id="20771" r:id="rId6326"/>
    <p:sldId id="20772" r:id="rId6327"/>
    <p:sldId id="20773" r:id="rId6328"/>
    <p:sldId id="20774" r:id="rId6329"/>
    <p:sldId id="20775" r:id="rId6330"/>
    <p:sldId id="20776" r:id="rId6331"/>
    <p:sldId id="20777" r:id="rId6332"/>
    <p:sldId id="20778" r:id="rId6333"/>
    <p:sldId id="20779" r:id="rId6334"/>
    <p:sldId id="20780" r:id="rId6335"/>
    <p:sldId id="20781" r:id="rId6336"/>
    <p:sldId id="20782" r:id="rId6337"/>
    <p:sldId id="20783" r:id="rId6338"/>
    <p:sldId id="20784" r:id="rId6339"/>
    <p:sldId id="20785" r:id="rId6340"/>
    <p:sldId id="20786" r:id="rId6341"/>
    <p:sldId id="20787" r:id="rId6342"/>
    <p:sldId id="20788" r:id="rId6343"/>
    <p:sldId id="20789" r:id="rId6344"/>
    <p:sldId id="20790" r:id="rId6345"/>
    <p:sldId id="20791" r:id="rId6346"/>
    <p:sldId id="20792" r:id="rId6347"/>
    <p:sldId id="20793" r:id="rId6348"/>
    <p:sldId id="20794" r:id="rId6349"/>
    <p:sldId id="20795" r:id="rId6350"/>
    <p:sldId id="20796" r:id="rId6351"/>
    <p:sldId id="20797" r:id="rId6352"/>
    <p:sldId id="20798" r:id="rId6353"/>
    <p:sldId id="20799" r:id="rId6354"/>
    <p:sldId id="20800" r:id="rId6355"/>
    <p:sldId id="20801" r:id="rId6356"/>
    <p:sldId id="20802" r:id="rId6357"/>
    <p:sldId id="20803" r:id="rId6358"/>
    <p:sldId id="20804" r:id="rId6359"/>
    <p:sldId id="20805" r:id="rId6360"/>
    <p:sldId id="20806" r:id="rId6361"/>
    <p:sldId id="20807" r:id="rId6362"/>
    <p:sldId id="20808" r:id="rId6363"/>
    <p:sldId id="20809" r:id="rId6364"/>
    <p:sldId id="20810" r:id="rId6365"/>
    <p:sldId id="20811" r:id="rId6366"/>
    <p:sldId id="20812" r:id="rId6367"/>
    <p:sldId id="20813" r:id="rId6368"/>
    <p:sldId id="20814" r:id="rId6369"/>
    <p:sldId id="20815" r:id="rId6370"/>
    <p:sldId id="20816" r:id="rId6371"/>
    <p:sldId id="20817" r:id="rId6372"/>
    <p:sldId id="20818" r:id="rId6373"/>
    <p:sldId id="20819" r:id="rId6374"/>
    <p:sldId id="20820" r:id="rId6375"/>
    <p:sldId id="20821" r:id="rId6376"/>
    <p:sldId id="20822" r:id="rId6377"/>
    <p:sldId id="20823" r:id="rId6378"/>
    <p:sldId id="20824" r:id="rId6379"/>
    <p:sldId id="20825" r:id="rId6380"/>
    <p:sldId id="20826" r:id="rId6381"/>
    <p:sldId id="20827" r:id="rId6382"/>
    <p:sldId id="20828" r:id="rId6383"/>
    <p:sldId id="20829" r:id="rId6384"/>
    <p:sldId id="20830" r:id="rId6385"/>
    <p:sldId id="20831" r:id="rId6386"/>
    <p:sldId id="20832" r:id="rId6387"/>
    <p:sldId id="20833" r:id="rId6388"/>
    <p:sldId id="20834" r:id="rId6389"/>
    <p:sldId id="20835" r:id="rId6390"/>
    <p:sldId id="20836" r:id="rId6391"/>
    <p:sldId id="20837" r:id="rId6392"/>
    <p:sldId id="20838" r:id="rId6393"/>
    <p:sldId id="20839" r:id="rId6394"/>
    <p:sldId id="20840" r:id="rId6395"/>
    <p:sldId id="20841" r:id="rId6396"/>
    <p:sldId id="20842" r:id="rId6397"/>
    <p:sldId id="20843" r:id="rId6398"/>
    <p:sldId id="20844" r:id="rId6399"/>
    <p:sldId id="20845" r:id="rId6400"/>
    <p:sldId id="20846" r:id="rId6401"/>
    <p:sldId id="20847" r:id="rId6402"/>
    <p:sldId id="20848" r:id="rId6403"/>
    <p:sldId id="20849" r:id="rId6404"/>
    <p:sldId id="20850" r:id="rId6405"/>
    <p:sldId id="20851" r:id="rId6406"/>
    <p:sldId id="20852" r:id="rId6407"/>
    <p:sldId id="20853" r:id="rId6408"/>
    <p:sldId id="20854" r:id="rId6409"/>
    <p:sldId id="20855" r:id="rId6410"/>
    <p:sldId id="20856" r:id="rId6411"/>
    <p:sldId id="20857" r:id="rId6412"/>
    <p:sldId id="20858" r:id="rId6413"/>
    <p:sldId id="20859" r:id="rId6414"/>
    <p:sldId id="20860" r:id="rId6415"/>
    <p:sldId id="20861" r:id="rId6416"/>
    <p:sldId id="20862" r:id="rId6417"/>
    <p:sldId id="20863" r:id="rId6418"/>
    <p:sldId id="20864" r:id="rId6419"/>
    <p:sldId id="20865" r:id="rId6420"/>
    <p:sldId id="20866" r:id="rId6421"/>
    <p:sldId id="20867" r:id="rId6422"/>
    <p:sldId id="20868" r:id="rId6423"/>
    <p:sldId id="20869" r:id="rId6424"/>
    <p:sldId id="20870" r:id="rId6425"/>
    <p:sldId id="20871" r:id="rId6426"/>
    <p:sldId id="20872" r:id="rId6427"/>
    <p:sldId id="20873" r:id="rId6428"/>
    <p:sldId id="20874" r:id="rId6429"/>
    <p:sldId id="20875" r:id="rId6430"/>
    <p:sldId id="20876" r:id="rId6431"/>
    <p:sldId id="20877" r:id="rId6432"/>
    <p:sldId id="20878" r:id="rId6433"/>
    <p:sldId id="20879" r:id="rId6434"/>
    <p:sldId id="20880" r:id="rId6435"/>
    <p:sldId id="20881" r:id="rId6436"/>
    <p:sldId id="20882" r:id="rId6437"/>
    <p:sldId id="20883" r:id="rId6438"/>
    <p:sldId id="20884" r:id="rId6439"/>
    <p:sldId id="20885" r:id="rId6440"/>
    <p:sldId id="20886" r:id="rId6441"/>
    <p:sldId id="20887" r:id="rId6442"/>
    <p:sldId id="20888" r:id="rId6443"/>
    <p:sldId id="20889" r:id="rId6444"/>
    <p:sldId id="20890" r:id="rId6445"/>
    <p:sldId id="20891" r:id="rId6446"/>
    <p:sldId id="20892" r:id="rId6447"/>
    <p:sldId id="20893" r:id="rId6448"/>
    <p:sldId id="20894" r:id="rId6449"/>
    <p:sldId id="20895" r:id="rId6450"/>
    <p:sldId id="20896" r:id="rId6451"/>
    <p:sldId id="20897" r:id="rId6452"/>
    <p:sldId id="20898" r:id="rId6453"/>
    <p:sldId id="20899" r:id="rId6454"/>
    <p:sldId id="20900" r:id="rId6455"/>
    <p:sldId id="20901" r:id="rId6456"/>
    <p:sldId id="20902" r:id="rId6457"/>
    <p:sldId id="20903" r:id="rId6458"/>
    <p:sldId id="20904" r:id="rId6459"/>
    <p:sldId id="20905" r:id="rId6460"/>
    <p:sldId id="20906" r:id="rId6461"/>
    <p:sldId id="20907" r:id="rId6462"/>
    <p:sldId id="20908" r:id="rId6463"/>
    <p:sldId id="20909" r:id="rId6464"/>
    <p:sldId id="20910" r:id="rId6465"/>
    <p:sldId id="20911" r:id="rId6466"/>
    <p:sldId id="20912" r:id="rId6467"/>
    <p:sldId id="20913" r:id="rId6468"/>
    <p:sldId id="20914" r:id="rId6469"/>
    <p:sldId id="20915" r:id="rId6470"/>
    <p:sldId id="20916" r:id="rId6471"/>
    <p:sldId id="20917" r:id="rId6472"/>
    <p:sldId id="20918" r:id="rId6473"/>
    <p:sldId id="20919" r:id="rId6474"/>
    <p:sldId id="20920" r:id="rId6475"/>
    <p:sldId id="20921" r:id="rId6476"/>
    <p:sldId id="20922" r:id="rId6477"/>
    <p:sldId id="20923" r:id="rId6478"/>
    <p:sldId id="20924" r:id="rId6479"/>
    <p:sldId id="20925" r:id="rId6480"/>
    <p:sldId id="20926" r:id="rId6481"/>
    <p:sldId id="20927" r:id="rId6482"/>
    <p:sldId id="20928" r:id="rId6483"/>
    <p:sldId id="20929" r:id="rId6484"/>
    <p:sldId id="20930" r:id="rId6485"/>
    <p:sldId id="20931" r:id="rId6486"/>
    <p:sldId id="20932" r:id="rId6487"/>
    <p:sldId id="20933" r:id="rId6488"/>
    <p:sldId id="20934" r:id="rId6489"/>
    <p:sldId id="20935" r:id="rId6490"/>
    <p:sldId id="20936" r:id="rId6491"/>
    <p:sldId id="20937" r:id="rId6492"/>
    <p:sldId id="20938" r:id="rId6493"/>
    <p:sldId id="20939" r:id="rId6494"/>
    <p:sldId id="20940" r:id="rId6495"/>
    <p:sldId id="20941" r:id="rId6496"/>
    <p:sldId id="20942" r:id="rId6497"/>
    <p:sldId id="20943" r:id="rId6498"/>
    <p:sldId id="20944" r:id="rId6499"/>
    <p:sldId id="20945" r:id="rId6500"/>
    <p:sldId id="20946" r:id="rId6501"/>
    <p:sldId id="20947" r:id="rId6502"/>
    <p:sldId id="20948" r:id="rId6503"/>
    <p:sldId id="20949" r:id="rId6504"/>
    <p:sldId id="20950" r:id="rId6505"/>
    <p:sldId id="20951" r:id="rId6506"/>
    <p:sldId id="20952" r:id="rId6507"/>
    <p:sldId id="20953" r:id="rId6508"/>
    <p:sldId id="20954" r:id="rId6509"/>
    <p:sldId id="20955" r:id="rId6510"/>
    <p:sldId id="20956" r:id="rId6511"/>
    <p:sldId id="20957" r:id="rId6512"/>
    <p:sldId id="20958" r:id="rId6513"/>
    <p:sldId id="20959" r:id="rId6514"/>
    <p:sldId id="20960" r:id="rId6515"/>
    <p:sldId id="20961" r:id="rId6516"/>
    <p:sldId id="20962" r:id="rId6517"/>
    <p:sldId id="20963" r:id="rId6518"/>
    <p:sldId id="20964" r:id="rId6519"/>
    <p:sldId id="20965" r:id="rId6520"/>
    <p:sldId id="20966" r:id="rId6521"/>
    <p:sldId id="20967" r:id="rId6522"/>
    <p:sldId id="20968" r:id="rId6523"/>
    <p:sldId id="20969" r:id="rId6524"/>
    <p:sldId id="20970" r:id="rId6525"/>
    <p:sldId id="20971" r:id="rId6526"/>
    <p:sldId id="20972" r:id="rId6527"/>
    <p:sldId id="20973" r:id="rId6528"/>
    <p:sldId id="20974" r:id="rId6529"/>
    <p:sldId id="20975" r:id="rId6530"/>
    <p:sldId id="20976" r:id="rId6531"/>
    <p:sldId id="20977" r:id="rId6532"/>
    <p:sldId id="20978" r:id="rId6533"/>
    <p:sldId id="20979" r:id="rId6534"/>
    <p:sldId id="20980" r:id="rId6535"/>
    <p:sldId id="20981" r:id="rId6536"/>
    <p:sldId id="20982" r:id="rId6537"/>
    <p:sldId id="20983" r:id="rId6538"/>
    <p:sldId id="20984" r:id="rId6539"/>
    <p:sldId id="20985" r:id="rId6540"/>
    <p:sldId id="20986" r:id="rId6541"/>
    <p:sldId id="20987" r:id="rId6542"/>
    <p:sldId id="20988" r:id="rId6543"/>
    <p:sldId id="20989" r:id="rId6544"/>
    <p:sldId id="20990" r:id="rId6545"/>
    <p:sldId id="20991" r:id="rId6546"/>
    <p:sldId id="20992" r:id="rId6547"/>
    <p:sldId id="20993" r:id="rId6548"/>
    <p:sldId id="20994" r:id="rId6549"/>
    <p:sldId id="20995" r:id="rId6550"/>
    <p:sldId id="20996" r:id="rId6551"/>
    <p:sldId id="20997" r:id="rId6552"/>
    <p:sldId id="20998" r:id="rId6553"/>
    <p:sldId id="20999" r:id="rId6554"/>
    <p:sldId id="21000" r:id="rId6555"/>
    <p:sldId id="21001" r:id="rId6556"/>
    <p:sldId id="21002" r:id="rId6557"/>
    <p:sldId id="21003" r:id="rId6558"/>
    <p:sldId id="21004" r:id="rId6559"/>
    <p:sldId id="21005" r:id="rId6560"/>
    <p:sldId id="21006" r:id="rId6561"/>
    <p:sldId id="21007" r:id="rId6562"/>
    <p:sldId id="21008" r:id="rId6563"/>
    <p:sldId id="21009" r:id="rId6564"/>
    <p:sldId id="21010" r:id="rId6565"/>
    <p:sldId id="21011" r:id="rId6566"/>
    <p:sldId id="21012" r:id="rId6567"/>
    <p:sldId id="21013" r:id="rId6568"/>
    <p:sldId id="21014" r:id="rId6569"/>
    <p:sldId id="21015" r:id="rId6570"/>
    <p:sldId id="21016" r:id="rId6571"/>
    <p:sldId id="21017" r:id="rId6572"/>
    <p:sldId id="21018" r:id="rId6573"/>
    <p:sldId id="21019" r:id="rId6574"/>
    <p:sldId id="21020" r:id="rId6575"/>
    <p:sldId id="21021" r:id="rId6576"/>
    <p:sldId id="21022" r:id="rId6577"/>
    <p:sldId id="21023" r:id="rId6578"/>
    <p:sldId id="21024" r:id="rId6579"/>
    <p:sldId id="21025" r:id="rId6580"/>
    <p:sldId id="21026" r:id="rId6581"/>
    <p:sldId id="21027" r:id="rId6582"/>
    <p:sldId id="21028" r:id="rId6583"/>
    <p:sldId id="21029" r:id="rId6584"/>
    <p:sldId id="21030" r:id="rId6585"/>
    <p:sldId id="21031" r:id="rId6586"/>
    <p:sldId id="21032" r:id="rId6587"/>
    <p:sldId id="21033" r:id="rId6588"/>
    <p:sldId id="21034" r:id="rId6589"/>
    <p:sldId id="21035" r:id="rId6590"/>
    <p:sldId id="21036" r:id="rId6591"/>
    <p:sldId id="21037" r:id="rId6592"/>
    <p:sldId id="21038" r:id="rId6593"/>
    <p:sldId id="21039" r:id="rId6594"/>
    <p:sldId id="21040" r:id="rId6595"/>
    <p:sldId id="21041" r:id="rId6596"/>
    <p:sldId id="21042" r:id="rId6597"/>
    <p:sldId id="21043" r:id="rId6598"/>
    <p:sldId id="21044" r:id="rId6599"/>
    <p:sldId id="21045" r:id="rId6600"/>
    <p:sldId id="21046" r:id="rId6601"/>
    <p:sldId id="21047" r:id="rId6602"/>
    <p:sldId id="21048" r:id="rId6603"/>
    <p:sldId id="21049" r:id="rId6604"/>
    <p:sldId id="21050" r:id="rId6605"/>
    <p:sldId id="21051" r:id="rId6606"/>
    <p:sldId id="21052" r:id="rId6607"/>
    <p:sldId id="21053" r:id="rId6608"/>
    <p:sldId id="21054" r:id="rId6609"/>
    <p:sldId id="21055" r:id="rId6610"/>
    <p:sldId id="21056" r:id="rId6611"/>
    <p:sldId id="21057" r:id="rId6612"/>
    <p:sldId id="21058" r:id="rId6613"/>
    <p:sldId id="21059" r:id="rId6614"/>
    <p:sldId id="21060" r:id="rId6615"/>
    <p:sldId id="21061" r:id="rId6616"/>
    <p:sldId id="21062" r:id="rId6617"/>
    <p:sldId id="21063" r:id="rId6618"/>
    <p:sldId id="21064" r:id="rId6619"/>
    <p:sldId id="21065" r:id="rId6620"/>
    <p:sldId id="21066" r:id="rId6621"/>
    <p:sldId id="21067" r:id="rId6622"/>
    <p:sldId id="21068" r:id="rId6623"/>
    <p:sldId id="21069" r:id="rId6624"/>
    <p:sldId id="21070" r:id="rId6625"/>
    <p:sldId id="21071" r:id="rId6626"/>
    <p:sldId id="21072" r:id="rId6627"/>
    <p:sldId id="21073" r:id="rId6628"/>
    <p:sldId id="21074" r:id="rId6629"/>
    <p:sldId id="21075" r:id="rId6630"/>
    <p:sldId id="21076" r:id="rId6631"/>
    <p:sldId id="21077" r:id="rId6632"/>
    <p:sldId id="21078" r:id="rId6633"/>
    <p:sldId id="21079" r:id="rId6634"/>
    <p:sldId id="21080" r:id="rId6635"/>
    <p:sldId id="21081" r:id="rId6636"/>
    <p:sldId id="21082" r:id="rId6637"/>
    <p:sldId id="21083" r:id="rId6638"/>
    <p:sldId id="21084" r:id="rId6639"/>
    <p:sldId id="21085" r:id="rId6640"/>
    <p:sldId id="21086" r:id="rId6641"/>
    <p:sldId id="21087" r:id="rId6642"/>
    <p:sldId id="21088" r:id="rId6643"/>
    <p:sldId id="21089" r:id="rId6644"/>
    <p:sldId id="21090" r:id="rId6645"/>
    <p:sldId id="21091" r:id="rId6646"/>
    <p:sldId id="21092" r:id="rId6647"/>
    <p:sldId id="21093" r:id="rId6648"/>
    <p:sldId id="21094" r:id="rId6649"/>
    <p:sldId id="21095" r:id="rId6650"/>
    <p:sldId id="21096" r:id="rId6651"/>
    <p:sldId id="21097" r:id="rId6652"/>
    <p:sldId id="21098" r:id="rId6653"/>
    <p:sldId id="21099" r:id="rId6654"/>
    <p:sldId id="21100" r:id="rId6655"/>
    <p:sldId id="21101" r:id="rId6656"/>
    <p:sldId id="21102" r:id="rId6657"/>
    <p:sldId id="21103" r:id="rId6658"/>
    <p:sldId id="21104" r:id="rId6659"/>
    <p:sldId id="21105" r:id="rId6660"/>
    <p:sldId id="21106" r:id="rId6661"/>
    <p:sldId id="21107" r:id="rId6662"/>
    <p:sldId id="21108" r:id="rId6663"/>
    <p:sldId id="21109" r:id="rId6664"/>
    <p:sldId id="21110" r:id="rId6665"/>
    <p:sldId id="21111" r:id="rId6666"/>
    <p:sldId id="21112" r:id="rId6667"/>
    <p:sldId id="21113" r:id="rId6668"/>
    <p:sldId id="21114" r:id="rId6669"/>
    <p:sldId id="21115" r:id="rId6670"/>
    <p:sldId id="21116" r:id="rId6671"/>
    <p:sldId id="21117" r:id="rId6672"/>
    <p:sldId id="21118" r:id="rId6673"/>
    <p:sldId id="21119" r:id="rId6674"/>
    <p:sldId id="21120" r:id="rId6675"/>
    <p:sldId id="21121" r:id="rId6676"/>
    <p:sldId id="21122" r:id="rId6677"/>
    <p:sldId id="21123" r:id="rId6678"/>
    <p:sldId id="21124" r:id="rId6679"/>
    <p:sldId id="21125" r:id="rId6680"/>
    <p:sldId id="21126" r:id="rId6681"/>
    <p:sldId id="21127" r:id="rId6682"/>
    <p:sldId id="21128" r:id="rId6683"/>
    <p:sldId id="21129" r:id="rId6684"/>
    <p:sldId id="21130" r:id="rId6685"/>
    <p:sldId id="21131" r:id="rId6686"/>
    <p:sldId id="21132" r:id="rId6687"/>
    <p:sldId id="21133" r:id="rId6688"/>
    <p:sldId id="21134" r:id="rId6689"/>
    <p:sldId id="21135" r:id="rId6690"/>
    <p:sldId id="21136" r:id="rId6691"/>
    <p:sldId id="21137" r:id="rId6692"/>
    <p:sldId id="21138" r:id="rId6693"/>
    <p:sldId id="21139" r:id="rId6694"/>
    <p:sldId id="21140" r:id="rId6695"/>
    <p:sldId id="21141" r:id="rId6696"/>
    <p:sldId id="21142" r:id="rId6697"/>
    <p:sldId id="21143" r:id="rId6698"/>
    <p:sldId id="21144" r:id="rId6699"/>
    <p:sldId id="21145" r:id="rId6700"/>
    <p:sldId id="21146" r:id="rId6701"/>
    <p:sldId id="21147" r:id="rId6702"/>
    <p:sldId id="21148" r:id="rId6703"/>
    <p:sldId id="21149" r:id="rId6704"/>
    <p:sldId id="21150" r:id="rId6705"/>
    <p:sldId id="21151" r:id="rId6706"/>
    <p:sldId id="21152" r:id="rId6707"/>
    <p:sldId id="21153" r:id="rId6708"/>
    <p:sldId id="21154" r:id="rId6709"/>
    <p:sldId id="21155" r:id="rId6710"/>
    <p:sldId id="21156" r:id="rId6711"/>
    <p:sldId id="21157" r:id="rId6712"/>
    <p:sldId id="21158" r:id="rId6713"/>
    <p:sldId id="21159" r:id="rId6714"/>
    <p:sldId id="21160" r:id="rId6715"/>
    <p:sldId id="21161" r:id="rId6716"/>
    <p:sldId id="21162" r:id="rId6717"/>
    <p:sldId id="21163" r:id="rId6718"/>
    <p:sldId id="21164" r:id="rId6719"/>
    <p:sldId id="21165" r:id="rId6720"/>
    <p:sldId id="21166" r:id="rId6721"/>
    <p:sldId id="21167" r:id="rId6722"/>
    <p:sldId id="21168" r:id="rId6723"/>
    <p:sldId id="21169" r:id="rId6724"/>
    <p:sldId id="21170" r:id="rId6725"/>
    <p:sldId id="21171" r:id="rId6726"/>
    <p:sldId id="21172" r:id="rId6727"/>
    <p:sldId id="21173" r:id="rId6728"/>
    <p:sldId id="21174" r:id="rId6729"/>
    <p:sldId id="21175" r:id="rId6730"/>
    <p:sldId id="21176" r:id="rId6731"/>
    <p:sldId id="21177" r:id="rId6732"/>
    <p:sldId id="21178" r:id="rId6733"/>
    <p:sldId id="21179" r:id="rId6734"/>
    <p:sldId id="21180" r:id="rId6735"/>
    <p:sldId id="21181" r:id="rId6736"/>
    <p:sldId id="21182" r:id="rId6737"/>
    <p:sldId id="21183" r:id="rId6738"/>
    <p:sldId id="21184" r:id="rId6739"/>
    <p:sldId id="21185" r:id="rId6740"/>
    <p:sldId id="21186" r:id="rId6741"/>
    <p:sldId id="21187" r:id="rId6742"/>
    <p:sldId id="21188" r:id="rId6743"/>
    <p:sldId id="21189" r:id="rId6744"/>
    <p:sldId id="21190" r:id="rId6745"/>
    <p:sldId id="21191" r:id="rId6746"/>
    <p:sldId id="21192" r:id="rId6747"/>
    <p:sldId id="21193" r:id="rId6748"/>
    <p:sldId id="21194" r:id="rId6749"/>
    <p:sldId id="21195" r:id="rId6750"/>
    <p:sldId id="21196" r:id="rId6751"/>
    <p:sldId id="21197" r:id="rId6752"/>
    <p:sldId id="21198" r:id="rId6753"/>
    <p:sldId id="21199" r:id="rId6754"/>
    <p:sldId id="21200" r:id="rId6755"/>
    <p:sldId id="21201" r:id="rId6756"/>
    <p:sldId id="21202" r:id="rId6757"/>
    <p:sldId id="21203" r:id="rId6758"/>
    <p:sldId id="21204" r:id="rId6759"/>
    <p:sldId id="21205" r:id="rId6760"/>
    <p:sldId id="21206" r:id="rId6761"/>
    <p:sldId id="21207" r:id="rId6762"/>
    <p:sldId id="21208" r:id="rId6763"/>
    <p:sldId id="21209" r:id="rId6764"/>
    <p:sldId id="21210" r:id="rId6765"/>
    <p:sldId id="21211" r:id="rId6766"/>
    <p:sldId id="21212" r:id="rId6767"/>
    <p:sldId id="21213" r:id="rId6768"/>
    <p:sldId id="21214" r:id="rId6769"/>
    <p:sldId id="21215" r:id="rId6770"/>
    <p:sldId id="21216" r:id="rId6771"/>
    <p:sldId id="21217" r:id="rId6772"/>
    <p:sldId id="21218" r:id="rId6773"/>
    <p:sldId id="21219" r:id="rId6774"/>
    <p:sldId id="21220" r:id="rId6775"/>
    <p:sldId id="21221" r:id="rId6776"/>
    <p:sldId id="21222" r:id="rId6777"/>
    <p:sldId id="21223" r:id="rId6778"/>
    <p:sldId id="21224" r:id="rId6779"/>
    <p:sldId id="21225" r:id="rId6780"/>
    <p:sldId id="21226" r:id="rId6781"/>
    <p:sldId id="21227" r:id="rId6782"/>
    <p:sldId id="21228" r:id="rId6783"/>
    <p:sldId id="21229" r:id="rId6784"/>
    <p:sldId id="21230" r:id="rId6785"/>
    <p:sldId id="21231" r:id="rId6786"/>
    <p:sldId id="21232" r:id="rId6787"/>
    <p:sldId id="21233" r:id="rId6788"/>
    <p:sldId id="21234" r:id="rId6789"/>
    <p:sldId id="21235" r:id="rId6790"/>
    <p:sldId id="21236" r:id="rId6791"/>
    <p:sldId id="21237" r:id="rId6792"/>
    <p:sldId id="21238" r:id="rId6793"/>
    <p:sldId id="21239" r:id="rId6794"/>
    <p:sldId id="21240" r:id="rId6795"/>
    <p:sldId id="21241" r:id="rId6796"/>
    <p:sldId id="21242" r:id="rId6797"/>
    <p:sldId id="21243" r:id="rId6798"/>
    <p:sldId id="21244" r:id="rId6799"/>
    <p:sldId id="21245" r:id="rId6800"/>
    <p:sldId id="21246" r:id="rId6801"/>
    <p:sldId id="21247" r:id="rId6802"/>
    <p:sldId id="21248" r:id="rId6803"/>
    <p:sldId id="21249" r:id="rId6804"/>
    <p:sldId id="21250" r:id="rId6805"/>
    <p:sldId id="21251" r:id="rId6806"/>
    <p:sldId id="21252" r:id="rId6807"/>
    <p:sldId id="21253" r:id="rId6808"/>
    <p:sldId id="21254" r:id="rId6809"/>
    <p:sldId id="21255" r:id="rId6810"/>
    <p:sldId id="21256" r:id="rId6811"/>
    <p:sldId id="21257" r:id="rId6812"/>
    <p:sldId id="21258" r:id="rId6813"/>
    <p:sldId id="21259" r:id="rId6814"/>
    <p:sldId id="21260" r:id="rId6815"/>
    <p:sldId id="21261" r:id="rId6816"/>
    <p:sldId id="21262" r:id="rId6817"/>
    <p:sldId id="21263" r:id="rId6818"/>
    <p:sldId id="21264" r:id="rId6819"/>
    <p:sldId id="21265" r:id="rId6820"/>
    <p:sldId id="21266" r:id="rId6821"/>
    <p:sldId id="21267" r:id="rId6822"/>
    <p:sldId id="21268" r:id="rId6823"/>
    <p:sldId id="21269" r:id="rId6824"/>
    <p:sldId id="21270" r:id="rId6825"/>
    <p:sldId id="21271" r:id="rId6826"/>
    <p:sldId id="21272" r:id="rId6827"/>
    <p:sldId id="21273" r:id="rId6828"/>
    <p:sldId id="21274" r:id="rId6829"/>
    <p:sldId id="21275" r:id="rId6830"/>
    <p:sldId id="21276" r:id="rId6831"/>
    <p:sldId id="21277" r:id="rId6832"/>
    <p:sldId id="21278" r:id="rId6833"/>
    <p:sldId id="21279" r:id="rId6834"/>
    <p:sldId id="21280" r:id="rId6835"/>
    <p:sldId id="21281" r:id="rId6836"/>
    <p:sldId id="21282" r:id="rId6837"/>
    <p:sldId id="21283" r:id="rId6838"/>
    <p:sldId id="21284" r:id="rId6839"/>
    <p:sldId id="21285" r:id="rId6840"/>
    <p:sldId id="21286" r:id="rId6841"/>
    <p:sldId id="21287" r:id="rId6842"/>
    <p:sldId id="21288" r:id="rId6843"/>
    <p:sldId id="21289" r:id="rId6844"/>
    <p:sldId id="21290" r:id="rId6845"/>
    <p:sldId id="21291" r:id="rId6846"/>
    <p:sldId id="21292" r:id="rId6847"/>
    <p:sldId id="21293" r:id="rId6848"/>
    <p:sldId id="21294" r:id="rId6849"/>
    <p:sldId id="21295" r:id="rId6850"/>
    <p:sldId id="21296" r:id="rId6851"/>
    <p:sldId id="21297" r:id="rId6852"/>
    <p:sldId id="21298" r:id="rId6853"/>
    <p:sldId id="21299" r:id="rId6854"/>
    <p:sldId id="21300" r:id="rId6855"/>
    <p:sldId id="21301" r:id="rId6856"/>
    <p:sldId id="21302" r:id="rId6857"/>
    <p:sldId id="21303" r:id="rId6858"/>
    <p:sldId id="21304" r:id="rId6859"/>
    <p:sldId id="21305" r:id="rId6860"/>
    <p:sldId id="21306" r:id="rId6861"/>
    <p:sldId id="21307" r:id="rId6862"/>
    <p:sldId id="21308" r:id="rId6863"/>
    <p:sldId id="21309" r:id="rId6864"/>
    <p:sldId id="21310" r:id="rId6865"/>
    <p:sldId id="21311" r:id="rId6866"/>
    <p:sldId id="21312" r:id="rId6867"/>
    <p:sldId id="21313" r:id="rId6868"/>
    <p:sldId id="21314" r:id="rId6869"/>
    <p:sldId id="21315" r:id="rId6870"/>
    <p:sldId id="21316" r:id="rId6871"/>
    <p:sldId id="21317" r:id="rId6872"/>
    <p:sldId id="21318" r:id="rId6873"/>
    <p:sldId id="21319" r:id="rId6874"/>
    <p:sldId id="21320" r:id="rId6875"/>
    <p:sldId id="21321" r:id="rId6876"/>
    <p:sldId id="21322" r:id="rId6877"/>
    <p:sldId id="21323" r:id="rId6878"/>
    <p:sldId id="21324" r:id="rId6879"/>
    <p:sldId id="21325" r:id="rId6880"/>
    <p:sldId id="21326" r:id="rId6881"/>
    <p:sldId id="21327" r:id="rId6882"/>
    <p:sldId id="21328" r:id="rId6883"/>
    <p:sldId id="21329" r:id="rId6884"/>
    <p:sldId id="21330" r:id="rId6885"/>
    <p:sldId id="21331" r:id="rId6886"/>
    <p:sldId id="21332" r:id="rId6887"/>
    <p:sldId id="21333" r:id="rId6888"/>
    <p:sldId id="21334" r:id="rId6889"/>
    <p:sldId id="21335" r:id="rId6890"/>
    <p:sldId id="21336" r:id="rId6891"/>
    <p:sldId id="21337" r:id="rId6892"/>
    <p:sldId id="21338" r:id="rId6893"/>
    <p:sldId id="21339" r:id="rId6894"/>
    <p:sldId id="21340" r:id="rId6895"/>
    <p:sldId id="21341" r:id="rId6896"/>
    <p:sldId id="21342" r:id="rId6897"/>
    <p:sldId id="21343" r:id="rId6898"/>
    <p:sldId id="21344" r:id="rId6899"/>
    <p:sldId id="21345" r:id="rId6900"/>
    <p:sldId id="21346" r:id="rId6901"/>
    <p:sldId id="21347" r:id="rId6902"/>
    <p:sldId id="21348" r:id="rId6903"/>
    <p:sldId id="21349" r:id="rId6904"/>
    <p:sldId id="21350" r:id="rId6905"/>
    <p:sldId id="21351" r:id="rId6906"/>
    <p:sldId id="21352" r:id="rId6907"/>
    <p:sldId id="21353" r:id="rId6908"/>
    <p:sldId id="21354" r:id="rId6909"/>
    <p:sldId id="21355" r:id="rId6910"/>
    <p:sldId id="21356" r:id="rId6911"/>
    <p:sldId id="21357" r:id="rId6912"/>
    <p:sldId id="21358" r:id="rId6913"/>
    <p:sldId id="21359" r:id="rId6914"/>
    <p:sldId id="21360" r:id="rId6915"/>
    <p:sldId id="21361" r:id="rId6916"/>
    <p:sldId id="21362" r:id="rId6917"/>
    <p:sldId id="21363" r:id="rId6918"/>
    <p:sldId id="21364" r:id="rId6919"/>
    <p:sldId id="21365" r:id="rId6920"/>
    <p:sldId id="21366" r:id="rId6921"/>
    <p:sldId id="21367" r:id="rId6922"/>
    <p:sldId id="21368" r:id="rId6923"/>
    <p:sldId id="21369" r:id="rId6924"/>
    <p:sldId id="21370" r:id="rId6925"/>
    <p:sldId id="21371" r:id="rId6926"/>
    <p:sldId id="21372" r:id="rId6927"/>
    <p:sldId id="21373" r:id="rId6928"/>
    <p:sldId id="21374" r:id="rId6929"/>
    <p:sldId id="21375" r:id="rId6930"/>
    <p:sldId id="21376" r:id="rId6931"/>
    <p:sldId id="21377" r:id="rId6932"/>
    <p:sldId id="21378" r:id="rId6933"/>
    <p:sldId id="21379" r:id="rId6934"/>
    <p:sldId id="21380" r:id="rId6935"/>
    <p:sldId id="21381" r:id="rId6936"/>
    <p:sldId id="21382" r:id="rId6937"/>
    <p:sldId id="21383" r:id="rId6938"/>
    <p:sldId id="21384" r:id="rId6939"/>
    <p:sldId id="21385" r:id="rId6940"/>
    <p:sldId id="21386" r:id="rId6941"/>
    <p:sldId id="21387" r:id="rId6942"/>
    <p:sldId id="21388" r:id="rId6943"/>
    <p:sldId id="21389" r:id="rId6944"/>
    <p:sldId id="21390" r:id="rId6945"/>
    <p:sldId id="21391" r:id="rId6946"/>
    <p:sldId id="21392" r:id="rId6947"/>
    <p:sldId id="21393" r:id="rId6948"/>
    <p:sldId id="21394" r:id="rId6949"/>
    <p:sldId id="21395" r:id="rId6950"/>
    <p:sldId id="21396" r:id="rId6951"/>
    <p:sldId id="21397" r:id="rId6952"/>
    <p:sldId id="21398" r:id="rId6953"/>
    <p:sldId id="21399" r:id="rId6954"/>
    <p:sldId id="21400" r:id="rId6955"/>
    <p:sldId id="21401" r:id="rId6956"/>
    <p:sldId id="21402" r:id="rId6957"/>
    <p:sldId id="21403" r:id="rId6958"/>
    <p:sldId id="21404" r:id="rId6959"/>
    <p:sldId id="21405" r:id="rId6960"/>
    <p:sldId id="21406" r:id="rId6961"/>
    <p:sldId id="21407" r:id="rId6962"/>
    <p:sldId id="21408" r:id="rId6963"/>
    <p:sldId id="21409" r:id="rId6964"/>
    <p:sldId id="21410" r:id="rId6965"/>
    <p:sldId id="21411" r:id="rId6966"/>
    <p:sldId id="21412" r:id="rId6967"/>
    <p:sldId id="21413" r:id="rId6968"/>
    <p:sldId id="21414" r:id="rId6969"/>
    <p:sldId id="21415" r:id="rId6970"/>
    <p:sldId id="21416" r:id="rId6971"/>
    <p:sldId id="21417" r:id="rId6972"/>
    <p:sldId id="21418" r:id="rId6973"/>
    <p:sldId id="21419" r:id="rId6974"/>
    <p:sldId id="21420" r:id="rId6975"/>
    <p:sldId id="21421" r:id="rId6976"/>
    <p:sldId id="21422" r:id="rId6977"/>
    <p:sldId id="21423" r:id="rId6978"/>
    <p:sldId id="21424" r:id="rId6979"/>
    <p:sldId id="21425" r:id="rId6980"/>
    <p:sldId id="21426" r:id="rId6981"/>
    <p:sldId id="21427" r:id="rId6982"/>
    <p:sldId id="21428" r:id="rId6983"/>
    <p:sldId id="21429" r:id="rId6984"/>
    <p:sldId id="21430" r:id="rId6985"/>
    <p:sldId id="21431" r:id="rId6986"/>
    <p:sldId id="21432" r:id="rId6987"/>
    <p:sldId id="21433" r:id="rId6988"/>
    <p:sldId id="21434" r:id="rId6989"/>
    <p:sldId id="21435" r:id="rId6990"/>
    <p:sldId id="21436" r:id="rId6991"/>
    <p:sldId id="21437" r:id="rId6992"/>
    <p:sldId id="21438" r:id="rId6993"/>
    <p:sldId id="21439" r:id="rId6994"/>
    <p:sldId id="21440" r:id="rId6995"/>
    <p:sldId id="21441" r:id="rId6996"/>
    <p:sldId id="21442" r:id="rId6997"/>
    <p:sldId id="21443" r:id="rId6998"/>
    <p:sldId id="21444" r:id="rId6999"/>
    <p:sldId id="21445" r:id="rId7000"/>
    <p:sldId id="21446" r:id="rId7001"/>
    <p:sldId id="21447" r:id="rId7002"/>
    <p:sldId id="21448" r:id="rId7003"/>
    <p:sldId id="21449" r:id="rId7004"/>
    <p:sldId id="21450" r:id="rId7005"/>
    <p:sldId id="21451" r:id="rId7006"/>
    <p:sldId id="21452" r:id="rId7007"/>
    <p:sldId id="21453" r:id="rId7008"/>
    <p:sldId id="21454" r:id="rId7009"/>
    <p:sldId id="21455" r:id="rId7010"/>
    <p:sldId id="21456" r:id="rId7011"/>
    <p:sldId id="21457" r:id="rId7012"/>
    <p:sldId id="21458" r:id="rId7013"/>
    <p:sldId id="21459" r:id="rId7014"/>
    <p:sldId id="21460" r:id="rId7015"/>
    <p:sldId id="21461" r:id="rId7016"/>
    <p:sldId id="21462" r:id="rId7017"/>
    <p:sldId id="21463" r:id="rId7018"/>
    <p:sldId id="21464" r:id="rId7019"/>
    <p:sldId id="21465" r:id="rId7020"/>
    <p:sldId id="21466" r:id="rId7021"/>
    <p:sldId id="21467" r:id="rId7022"/>
    <p:sldId id="21468" r:id="rId7023"/>
    <p:sldId id="21469" r:id="rId7024"/>
    <p:sldId id="21470" r:id="rId7025"/>
    <p:sldId id="21471" r:id="rId7026"/>
    <p:sldId id="21472" r:id="rId7027"/>
    <p:sldId id="21473" r:id="rId7028"/>
    <p:sldId id="21474" r:id="rId7029"/>
    <p:sldId id="21475" r:id="rId7030"/>
    <p:sldId id="21476" r:id="rId7031"/>
    <p:sldId id="21477" r:id="rId7032"/>
    <p:sldId id="21478" r:id="rId7033"/>
    <p:sldId id="21479" r:id="rId7034"/>
    <p:sldId id="21480" r:id="rId7035"/>
    <p:sldId id="21481" r:id="rId7036"/>
    <p:sldId id="21482" r:id="rId7037"/>
    <p:sldId id="21483" r:id="rId7038"/>
    <p:sldId id="21484" r:id="rId7039"/>
    <p:sldId id="21485" r:id="rId7040"/>
    <p:sldId id="21486" r:id="rId7041"/>
    <p:sldId id="21487" r:id="rId7042"/>
    <p:sldId id="21488" r:id="rId7043"/>
    <p:sldId id="21489" r:id="rId7044"/>
    <p:sldId id="21490" r:id="rId7045"/>
    <p:sldId id="21491" r:id="rId7046"/>
    <p:sldId id="21492" r:id="rId7047"/>
    <p:sldId id="21493" r:id="rId7048"/>
    <p:sldId id="21494" r:id="rId7049"/>
    <p:sldId id="21495" r:id="rId7050"/>
    <p:sldId id="21496" r:id="rId7051"/>
    <p:sldId id="21497" r:id="rId7052"/>
    <p:sldId id="21498" r:id="rId7053"/>
    <p:sldId id="21499" r:id="rId7054"/>
    <p:sldId id="21500" r:id="rId7055"/>
    <p:sldId id="21501" r:id="rId7056"/>
    <p:sldId id="21502" r:id="rId7057"/>
    <p:sldId id="21503" r:id="rId7058"/>
    <p:sldId id="21504" r:id="rId7059"/>
    <p:sldId id="21505" r:id="rId7060"/>
    <p:sldId id="21506" r:id="rId7061"/>
    <p:sldId id="21507" r:id="rId7062"/>
    <p:sldId id="21508" r:id="rId7063"/>
    <p:sldId id="21509" r:id="rId7064"/>
    <p:sldId id="21510" r:id="rId7065"/>
    <p:sldId id="21511" r:id="rId7066"/>
    <p:sldId id="21512" r:id="rId7067"/>
    <p:sldId id="21513" r:id="rId7068"/>
    <p:sldId id="21514" r:id="rId7069"/>
    <p:sldId id="21515" r:id="rId7070"/>
    <p:sldId id="21516" r:id="rId7071"/>
    <p:sldId id="21517" r:id="rId7072"/>
    <p:sldId id="21518" r:id="rId7073"/>
    <p:sldId id="21519" r:id="rId7074"/>
    <p:sldId id="21520" r:id="rId7075"/>
    <p:sldId id="21521" r:id="rId7076"/>
    <p:sldId id="21522" r:id="rId7077"/>
    <p:sldId id="21523" r:id="rId7078"/>
    <p:sldId id="21524" r:id="rId7079"/>
    <p:sldId id="21525" r:id="rId7080"/>
    <p:sldId id="21526" r:id="rId7081"/>
    <p:sldId id="21527" r:id="rId7082"/>
    <p:sldId id="21528" r:id="rId7083"/>
    <p:sldId id="21529" r:id="rId7084"/>
    <p:sldId id="21530" r:id="rId7085"/>
    <p:sldId id="21531" r:id="rId7086"/>
    <p:sldId id="21532" r:id="rId7087"/>
    <p:sldId id="21533" r:id="rId7088"/>
    <p:sldId id="21534" r:id="rId7089"/>
    <p:sldId id="21535" r:id="rId7090"/>
    <p:sldId id="21536" r:id="rId7091"/>
    <p:sldId id="21537" r:id="rId7092"/>
    <p:sldId id="21538" r:id="rId7093"/>
    <p:sldId id="21539" r:id="rId7094"/>
    <p:sldId id="21540" r:id="rId7095"/>
    <p:sldId id="21541" r:id="rId7096"/>
    <p:sldId id="21542" r:id="rId7097"/>
    <p:sldId id="21543" r:id="rId7098"/>
    <p:sldId id="21544" r:id="rId7099"/>
    <p:sldId id="21545" r:id="rId7100"/>
    <p:sldId id="21546" r:id="rId7101"/>
    <p:sldId id="21547" r:id="rId7102"/>
    <p:sldId id="21548" r:id="rId7103"/>
    <p:sldId id="21549" r:id="rId7104"/>
    <p:sldId id="21550" r:id="rId7105"/>
    <p:sldId id="21551" r:id="rId7106"/>
    <p:sldId id="21552" r:id="rId7107"/>
    <p:sldId id="21553" r:id="rId7108"/>
    <p:sldId id="21554" r:id="rId7109"/>
    <p:sldId id="21555" r:id="rId7110"/>
    <p:sldId id="21556" r:id="rId7111"/>
    <p:sldId id="21557" r:id="rId7112"/>
    <p:sldId id="21558" r:id="rId7113"/>
    <p:sldId id="21559" r:id="rId7114"/>
    <p:sldId id="21560" r:id="rId7115"/>
    <p:sldId id="21561" r:id="rId7116"/>
    <p:sldId id="21562" r:id="rId7117"/>
    <p:sldId id="21563" r:id="rId7118"/>
    <p:sldId id="21564" r:id="rId7119"/>
    <p:sldId id="21565" r:id="rId7120"/>
    <p:sldId id="21566" r:id="rId7121"/>
    <p:sldId id="21567" r:id="rId7122"/>
    <p:sldId id="21568" r:id="rId7123"/>
    <p:sldId id="21569" r:id="rId7124"/>
    <p:sldId id="21570" r:id="rId7125"/>
    <p:sldId id="21571" r:id="rId7126"/>
    <p:sldId id="21572" r:id="rId7127"/>
    <p:sldId id="21573" r:id="rId7128"/>
    <p:sldId id="21574" r:id="rId7129"/>
    <p:sldId id="21575" r:id="rId7130"/>
    <p:sldId id="21576" r:id="rId7131"/>
    <p:sldId id="21577" r:id="rId7132"/>
    <p:sldId id="21578" r:id="rId7133"/>
    <p:sldId id="21579" r:id="rId7134"/>
    <p:sldId id="21580" r:id="rId7135"/>
    <p:sldId id="21581" r:id="rId7136"/>
    <p:sldId id="21582" r:id="rId7137"/>
    <p:sldId id="21583" r:id="rId7138"/>
    <p:sldId id="21584" r:id="rId7139"/>
    <p:sldId id="21585" r:id="rId7140"/>
    <p:sldId id="21586" r:id="rId7141"/>
    <p:sldId id="21587" r:id="rId7142"/>
    <p:sldId id="21588" r:id="rId7143"/>
    <p:sldId id="21589" r:id="rId7144"/>
    <p:sldId id="21590" r:id="rId7145"/>
    <p:sldId id="21591" r:id="rId7146"/>
    <p:sldId id="21592" r:id="rId7147"/>
    <p:sldId id="21593" r:id="rId7148"/>
    <p:sldId id="21594" r:id="rId7149"/>
    <p:sldId id="21595" r:id="rId7150"/>
    <p:sldId id="21596" r:id="rId7151"/>
    <p:sldId id="21597" r:id="rId7152"/>
    <p:sldId id="21598" r:id="rId7153"/>
    <p:sldId id="21599" r:id="rId7154"/>
    <p:sldId id="21600" r:id="rId7155"/>
    <p:sldId id="21601" r:id="rId7156"/>
    <p:sldId id="21602" r:id="rId7157"/>
    <p:sldId id="21603" r:id="rId7158"/>
    <p:sldId id="21604" r:id="rId7159"/>
    <p:sldId id="21605" r:id="rId7160"/>
    <p:sldId id="21606" r:id="rId7161"/>
    <p:sldId id="21607" r:id="rId7162"/>
    <p:sldId id="21608" r:id="rId7163"/>
    <p:sldId id="21609" r:id="rId7164"/>
    <p:sldId id="21610" r:id="rId7165"/>
    <p:sldId id="21611" r:id="rId7166"/>
    <p:sldId id="21612" r:id="rId7167"/>
    <p:sldId id="21613" r:id="rId7168"/>
    <p:sldId id="21614" r:id="rId7169"/>
    <p:sldId id="21615" r:id="rId7170"/>
    <p:sldId id="21616" r:id="rId7171"/>
    <p:sldId id="21617" r:id="rId7172"/>
    <p:sldId id="21618" r:id="rId7173"/>
    <p:sldId id="21619" r:id="rId7174"/>
    <p:sldId id="21620" r:id="rId7175"/>
    <p:sldId id="21621" r:id="rId7176"/>
    <p:sldId id="21622" r:id="rId7177"/>
    <p:sldId id="21623" r:id="rId7178"/>
    <p:sldId id="21624" r:id="rId7179"/>
    <p:sldId id="21625" r:id="rId7180"/>
    <p:sldId id="21626" r:id="rId7181"/>
    <p:sldId id="21627" r:id="rId7182"/>
    <p:sldId id="21628" r:id="rId7183"/>
    <p:sldId id="21629" r:id="rId7184"/>
    <p:sldId id="21630" r:id="rId7185"/>
    <p:sldId id="21631" r:id="rId7186"/>
    <p:sldId id="21632" r:id="rId7187"/>
    <p:sldId id="21633" r:id="rId7188"/>
    <p:sldId id="21634" r:id="rId7189"/>
    <p:sldId id="21635" r:id="rId7190"/>
    <p:sldId id="21636" r:id="rId7191"/>
    <p:sldId id="21637" r:id="rId7192"/>
    <p:sldId id="21638" r:id="rId7193"/>
    <p:sldId id="21639" r:id="rId7194"/>
    <p:sldId id="21640" r:id="rId7195"/>
    <p:sldId id="21641" r:id="rId7196"/>
    <p:sldId id="21642" r:id="rId7197"/>
    <p:sldId id="21643" r:id="rId7198"/>
    <p:sldId id="21644" r:id="rId7199"/>
    <p:sldId id="21645" r:id="rId7200"/>
    <p:sldId id="21646" r:id="rId7201"/>
    <p:sldId id="21647" r:id="rId7202"/>
    <p:sldId id="21648" r:id="rId7203"/>
    <p:sldId id="21649" r:id="rId7204"/>
    <p:sldId id="21650" r:id="rId7205"/>
    <p:sldId id="21651" r:id="rId7206"/>
    <p:sldId id="21652" r:id="rId7207"/>
    <p:sldId id="21653" r:id="rId7208"/>
    <p:sldId id="21654" r:id="rId7209"/>
    <p:sldId id="21655" r:id="rId7210"/>
    <p:sldId id="21656" r:id="rId7211"/>
    <p:sldId id="21657" r:id="rId7212"/>
    <p:sldId id="21658" r:id="rId7213"/>
    <p:sldId id="21659" r:id="rId7214"/>
    <p:sldId id="21660" r:id="rId7215"/>
    <p:sldId id="21661" r:id="rId7216"/>
    <p:sldId id="21662" r:id="rId7217"/>
    <p:sldId id="21663" r:id="rId7218"/>
    <p:sldId id="21664" r:id="rId7219"/>
    <p:sldId id="21665" r:id="rId7220"/>
    <p:sldId id="21666" r:id="rId7221"/>
    <p:sldId id="21667" r:id="rId7222"/>
    <p:sldId id="21668" r:id="rId7223"/>
    <p:sldId id="21669" r:id="rId7224"/>
    <p:sldId id="21670" r:id="rId7225"/>
    <p:sldId id="21671" r:id="rId7226"/>
    <p:sldId id="21672" r:id="rId7227"/>
    <p:sldId id="21673" r:id="rId7228"/>
    <p:sldId id="21674" r:id="rId7229"/>
    <p:sldId id="21675" r:id="rId7230"/>
    <p:sldId id="21676" r:id="rId7231"/>
    <p:sldId id="21677" r:id="rId7232"/>
    <p:sldId id="21678" r:id="rId7233"/>
    <p:sldId id="21679" r:id="rId7234"/>
    <p:sldId id="21680" r:id="rId7235"/>
    <p:sldId id="21681" r:id="rId7236"/>
    <p:sldId id="21682" r:id="rId7237"/>
    <p:sldId id="21683" r:id="rId7238"/>
    <p:sldId id="21684" r:id="rId7239"/>
    <p:sldId id="21685" r:id="rId7240"/>
    <p:sldId id="21686" r:id="rId7241"/>
    <p:sldId id="21687" r:id="rId7242"/>
    <p:sldId id="21688" r:id="rId7243"/>
    <p:sldId id="21689" r:id="rId7244"/>
    <p:sldId id="21690" r:id="rId7245"/>
    <p:sldId id="21691" r:id="rId7246"/>
    <p:sldId id="21692" r:id="rId7247"/>
    <p:sldId id="21693" r:id="rId7248"/>
    <p:sldId id="21694" r:id="rId7249"/>
    <p:sldId id="21695" r:id="rId7250"/>
    <p:sldId id="21696" r:id="rId7251"/>
    <p:sldId id="21697" r:id="rId7252"/>
    <p:sldId id="21698" r:id="rId7253"/>
    <p:sldId id="21699" r:id="rId7254"/>
    <p:sldId id="21700" r:id="rId7255"/>
    <p:sldId id="21701" r:id="rId7256"/>
    <p:sldId id="21702" r:id="rId7257"/>
    <p:sldId id="21703" r:id="rId7258"/>
    <p:sldId id="21704" r:id="rId7259"/>
    <p:sldId id="21705" r:id="rId7260"/>
    <p:sldId id="21706" r:id="rId7261"/>
    <p:sldId id="21707" r:id="rId7262"/>
    <p:sldId id="21708" r:id="rId7263"/>
    <p:sldId id="21709" r:id="rId7264"/>
    <p:sldId id="21710" r:id="rId7265"/>
    <p:sldId id="21711" r:id="rId7266"/>
    <p:sldId id="21712" r:id="rId7267"/>
    <p:sldId id="21713" r:id="rId7268"/>
    <p:sldId id="21714" r:id="rId7269"/>
    <p:sldId id="21715" r:id="rId7270"/>
    <p:sldId id="21716" r:id="rId7271"/>
    <p:sldId id="21717" r:id="rId7272"/>
    <p:sldId id="21718" r:id="rId7273"/>
    <p:sldId id="21719" r:id="rId7274"/>
    <p:sldId id="21720" r:id="rId7275"/>
    <p:sldId id="21721" r:id="rId7276"/>
    <p:sldId id="21722" r:id="rId7277"/>
    <p:sldId id="21723" r:id="rId7278"/>
    <p:sldId id="21724" r:id="rId7279"/>
    <p:sldId id="21725" r:id="rId7280"/>
    <p:sldId id="21726" r:id="rId7281"/>
    <p:sldId id="21727" r:id="rId7282"/>
    <p:sldId id="21728" r:id="rId7283"/>
    <p:sldId id="21729" r:id="rId7284"/>
    <p:sldId id="21730" r:id="rId7285"/>
    <p:sldId id="21731" r:id="rId7286"/>
    <p:sldId id="21732" r:id="rId7287"/>
    <p:sldId id="21733" r:id="rId7288"/>
    <p:sldId id="21734" r:id="rId7289"/>
    <p:sldId id="21735" r:id="rId7290"/>
    <p:sldId id="21736" r:id="rId7291"/>
    <p:sldId id="21737" r:id="rId7292"/>
    <p:sldId id="21738" r:id="rId7293"/>
    <p:sldId id="21739" r:id="rId7294"/>
    <p:sldId id="21740" r:id="rId7295"/>
    <p:sldId id="21741" r:id="rId7296"/>
    <p:sldId id="21742" r:id="rId7297"/>
    <p:sldId id="21743" r:id="rId7298"/>
    <p:sldId id="21744" r:id="rId7299"/>
    <p:sldId id="21745" r:id="rId7300"/>
    <p:sldId id="21746" r:id="rId7301"/>
    <p:sldId id="21747" r:id="rId7302"/>
    <p:sldId id="21748" r:id="rId7303"/>
    <p:sldId id="21749" r:id="rId7304"/>
    <p:sldId id="21750" r:id="rId7305"/>
    <p:sldId id="21751" r:id="rId7306"/>
    <p:sldId id="21752" r:id="rId7307"/>
    <p:sldId id="21753" r:id="rId7308"/>
    <p:sldId id="21754" r:id="rId7309"/>
    <p:sldId id="21755" r:id="rId7310"/>
    <p:sldId id="21756" r:id="rId7311"/>
    <p:sldId id="21757" r:id="rId7312"/>
    <p:sldId id="21758" r:id="rId7313"/>
    <p:sldId id="21759" r:id="rId7314"/>
    <p:sldId id="21760" r:id="rId7315"/>
    <p:sldId id="21761" r:id="rId7316"/>
    <p:sldId id="21762" r:id="rId7317"/>
    <p:sldId id="21763" r:id="rId7318"/>
    <p:sldId id="21764" r:id="rId7319"/>
    <p:sldId id="21765" r:id="rId7320"/>
    <p:sldId id="21766" r:id="rId7321"/>
    <p:sldId id="21767" r:id="rId7322"/>
    <p:sldId id="21768" r:id="rId7323"/>
    <p:sldId id="21769" r:id="rId7324"/>
    <p:sldId id="21770" r:id="rId7325"/>
    <p:sldId id="21771" r:id="rId7326"/>
    <p:sldId id="21772" r:id="rId7327"/>
    <p:sldId id="21773" r:id="rId7328"/>
    <p:sldId id="21774" r:id="rId7329"/>
    <p:sldId id="21775" r:id="rId7330"/>
    <p:sldId id="21776" r:id="rId7331"/>
    <p:sldId id="21777" r:id="rId7332"/>
    <p:sldId id="21778" r:id="rId7333"/>
    <p:sldId id="21779" r:id="rId7334"/>
    <p:sldId id="21780" r:id="rId7335"/>
    <p:sldId id="21781" r:id="rId7336"/>
    <p:sldId id="21782" r:id="rId7337"/>
    <p:sldId id="21783" r:id="rId7338"/>
    <p:sldId id="21784" r:id="rId7339"/>
    <p:sldId id="21785" r:id="rId7340"/>
    <p:sldId id="21786" r:id="rId7341"/>
    <p:sldId id="21787" r:id="rId7342"/>
    <p:sldId id="21788" r:id="rId7343"/>
    <p:sldId id="21789" r:id="rId7344"/>
    <p:sldId id="21790" r:id="rId7345"/>
    <p:sldId id="21791" r:id="rId7346"/>
    <p:sldId id="21792" r:id="rId7347"/>
    <p:sldId id="21793" r:id="rId7348"/>
    <p:sldId id="21794" r:id="rId7349"/>
    <p:sldId id="21795" r:id="rId7350"/>
    <p:sldId id="21796" r:id="rId7351"/>
    <p:sldId id="21797" r:id="rId7352"/>
    <p:sldId id="21798" r:id="rId7353"/>
    <p:sldId id="21799" r:id="rId7354"/>
    <p:sldId id="21800" r:id="rId7355"/>
    <p:sldId id="21801" r:id="rId7356"/>
    <p:sldId id="21802" r:id="rId7357"/>
    <p:sldId id="21803" r:id="rId7358"/>
    <p:sldId id="21804" r:id="rId7359"/>
    <p:sldId id="21805" r:id="rId7360"/>
    <p:sldId id="21806" r:id="rId7361"/>
    <p:sldId id="21807" r:id="rId7362"/>
    <p:sldId id="21808" r:id="rId7363"/>
    <p:sldId id="21809" r:id="rId7364"/>
    <p:sldId id="21810" r:id="rId7365"/>
    <p:sldId id="21811" r:id="rId7366"/>
    <p:sldId id="21812" r:id="rId7367"/>
    <p:sldId id="21813" r:id="rId7368"/>
    <p:sldId id="21814" r:id="rId7369"/>
    <p:sldId id="21815" r:id="rId7370"/>
    <p:sldId id="21816" r:id="rId7371"/>
    <p:sldId id="21817" r:id="rId7372"/>
    <p:sldId id="21818" r:id="rId7373"/>
    <p:sldId id="21819" r:id="rId7374"/>
    <p:sldId id="21820" r:id="rId7375"/>
    <p:sldId id="21821" r:id="rId7376"/>
    <p:sldId id="21822" r:id="rId7377"/>
    <p:sldId id="21823" r:id="rId7378"/>
    <p:sldId id="21824" r:id="rId7379"/>
    <p:sldId id="21825" r:id="rId7380"/>
    <p:sldId id="21826" r:id="rId7381"/>
    <p:sldId id="21827" r:id="rId7382"/>
    <p:sldId id="21828" r:id="rId7383"/>
    <p:sldId id="21829" r:id="rId7384"/>
    <p:sldId id="21830" r:id="rId7385"/>
    <p:sldId id="21831" r:id="rId7386"/>
    <p:sldId id="21832" r:id="rId7387"/>
    <p:sldId id="21833" r:id="rId7388"/>
    <p:sldId id="21834" r:id="rId7389"/>
    <p:sldId id="21835" r:id="rId7390"/>
    <p:sldId id="21836" r:id="rId7391"/>
    <p:sldId id="21837" r:id="rId7392"/>
    <p:sldId id="21838" r:id="rId7393"/>
    <p:sldId id="21839" r:id="rId7394"/>
    <p:sldId id="21840" r:id="rId7395"/>
    <p:sldId id="21841" r:id="rId7396"/>
    <p:sldId id="21842" r:id="rId7397"/>
    <p:sldId id="21843" r:id="rId7398"/>
    <p:sldId id="21844" r:id="rId7399"/>
    <p:sldId id="21845" r:id="rId7400"/>
    <p:sldId id="21846" r:id="rId7401"/>
    <p:sldId id="21847" r:id="rId7402"/>
    <p:sldId id="21848" r:id="rId7403"/>
    <p:sldId id="21849" r:id="rId7404"/>
    <p:sldId id="21850" r:id="rId7405"/>
    <p:sldId id="21851" r:id="rId7406"/>
    <p:sldId id="21852" r:id="rId7407"/>
    <p:sldId id="21853" r:id="rId7408"/>
    <p:sldId id="21854" r:id="rId7409"/>
    <p:sldId id="21855" r:id="rId7410"/>
    <p:sldId id="21856" r:id="rId7411"/>
    <p:sldId id="21857" r:id="rId7412"/>
    <p:sldId id="21858" r:id="rId7413"/>
    <p:sldId id="21859" r:id="rId7414"/>
    <p:sldId id="21860" r:id="rId7415"/>
    <p:sldId id="21861" r:id="rId7416"/>
    <p:sldId id="21862" r:id="rId7417"/>
    <p:sldId id="21863" r:id="rId7418"/>
    <p:sldId id="21864" r:id="rId7419"/>
    <p:sldId id="21865" r:id="rId7420"/>
    <p:sldId id="21866" r:id="rId7421"/>
    <p:sldId id="21867" r:id="rId7422"/>
    <p:sldId id="21868" r:id="rId7423"/>
    <p:sldId id="21869" r:id="rId7424"/>
    <p:sldId id="21870" r:id="rId7425"/>
    <p:sldId id="21871" r:id="rId7426"/>
    <p:sldId id="21872" r:id="rId7427"/>
    <p:sldId id="21873" r:id="rId7428"/>
    <p:sldId id="21874" r:id="rId7429"/>
    <p:sldId id="21875" r:id="rId7430"/>
    <p:sldId id="21876" r:id="rId7431"/>
    <p:sldId id="21877" r:id="rId7432"/>
    <p:sldId id="21878" r:id="rId7433"/>
    <p:sldId id="21879" r:id="rId7434"/>
    <p:sldId id="21880" r:id="rId7435"/>
    <p:sldId id="21881" r:id="rId7436"/>
    <p:sldId id="21882" r:id="rId7437"/>
    <p:sldId id="21883" r:id="rId7438"/>
    <p:sldId id="21884" r:id="rId7439"/>
    <p:sldId id="21885" r:id="rId7440"/>
    <p:sldId id="21886" r:id="rId7441"/>
    <p:sldId id="21887" r:id="rId7442"/>
    <p:sldId id="21888" r:id="rId7443"/>
    <p:sldId id="21889" r:id="rId7444"/>
    <p:sldId id="21890" r:id="rId7445"/>
    <p:sldId id="21891" r:id="rId7446"/>
    <p:sldId id="21892" r:id="rId7447"/>
    <p:sldId id="21893" r:id="rId7448"/>
    <p:sldId id="21894" r:id="rId7449"/>
    <p:sldId id="21895" r:id="rId7450"/>
    <p:sldId id="21896" r:id="rId7451"/>
    <p:sldId id="21897" r:id="rId7452"/>
    <p:sldId id="21898" r:id="rId7453"/>
    <p:sldId id="21899" r:id="rId7454"/>
    <p:sldId id="21900" r:id="rId7455"/>
    <p:sldId id="21901" r:id="rId7456"/>
    <p:sldId id="21902" r:id="rId7457"/>
    <p:sldId id="21903" r:id="rId7458"/>
    <p:sldId id="21904" r:id="rId7459"/>
    <p:sldId id="21905" r:id="rId7460"/>
    <p:sldId id="21906" r:id="rId7461"/>
    <p:sldId id="21907" r:id="rId7462"/>
    <p:sldId id="21908" r:id="rId7463"/>
    <p:sldId id="21909" r:id="rId7464"/>
    <p:sldId id="21910" r:id="rId7465"/>
    <p:sldId id="21911" r:id="rId7466"/>
    <p:sldId id="21912" r:id="rId7467"/>
    <p:sldId id="21913" r:id="rId7468"/>
    <p:sldId id="21914" r:id="rId7469"/>
    <p:sldId id="21915" r:id="rId7470"/>
    <p:sldId id="21916" r:id="rId7471"/>
    <p:sldId id="21917" r:id="rId7472"/>
    <p:sldId id="21918" r:id="rId7473"/>
    <p:sldId id="21919" r:id="rId7474"/>
    <p:sldId id="21920" r:id="rId7475"/>
    <p:sldId id="21921" r:id="rId7476"/>
    <p:sldId id="21922" r:id="rId7477"/>
    <p:sldId id="21923" r:id="rId7478"/>
    <p:sldId id="21924" r:id="rId7479"/>
    <p:sldId id="21925" r:id="rId7480"/>
    <p:sldId id="21926" r:id="rId7481"/>
    <p:sldId id="21927" r:id="rId7482"/>
    <p:sldId id="21928" r:id="rId7483"/>
    <p:sldId id="21929" r:id="rId7484"/>
    <p:sldId id="21930" r:id="rId7485"/>
    <p:sldId id="21931" r:id="rId7486"/>
    <p:sldId id="21932" r:id="rId7487"/>
    <p:sldId id="21933" r:id="rId7488"/>
    <p:sldId id="21934" r:id="rId7489"/>
    <p:sldId id="21935" r:id="rId7490"/>
    <p:sldId id="21936" r:id="rId7491"/>
    <p:sldId id="21937" r:id="rId7492"/>
    <p:sldId id="21938" r:id="rId7493"/>
    <p:sldId id="21939" r:id="rId7494"/>
    <p:sldId id="21940" r:id="rId7495"/>
    <p:sldId id="21941" r:id="rId7496"/>
    <p:sldId id="21942" r:id="rId7497"/>
    <p:sldId id="21943" r:id="rId7498"/>
    <p:sldId id="21944" r:id="rId7499"/>
    <p:sldId id="21945" r:id="rId7500"/>
    <p:sldId id="21946" r:id="rId7501"/>
    <p:sldId id="21947" r:id="rId7502"/>
    <p:sldId id="21948" r:id="rId7503"/>
    <p:sldId id="21949" r:id="rId7504"/>
    <p:sldId id="21950" r:id="rId7505"/>
    <p:sldId id="21951" r:id="rId7506"/>
    <p:sldId id="21952" r:id="rId7507"/>
    <p:sldId id="21953" r:id="rId7508"/>
    <p:sldId id="21954" r:id="rId7509"/>
    <p:sldId id="21955" r:id="rId7510"/>
    <p:sldId id="21956" r:id="rId7511"/>
    <p:sldId id="21957" r:id="rId7512"/>
    <p:sldId id="21958" r:id="rId7513"/>
    <p:sldId id="21959" r:id="rId7514"/>
    <p:sldId id="21960" r:id="rId7515"/>
    <p:sldId id="21961" r:id="rId7516"/>
    <p:sldId id="21962" r:id="rId7517"/>
    <p:sldId id="21963" r:id="rId7518"/>
    <p:sldId id="21964" r:id="rId7519"/>
    <p:sldId id="21965" r:id="rId7520"/>
    <p:sldId id="21966" r:id="rId7521"/>
    <p:sldId id="21967" r:id="rId7522"/>
    <p:sldId id="21968" r:id="rId7523"/>
    <p:sldId id="21969" r:id="rId7524"/>
    <p:sldId id="21970" r:id="rId7525"/>
    <p:sldId id="21971" r:id="rId7526"/>
    <p:sldId id="21972" r:id="rId7527"/>
    <p:sldId id="21973" r:id="rId7528"/>
    <p:sldId id="21974" r:id="rId7529"/>
    <p:sldId id="21975" r:id="rId7530"/>
    <p:sldId id="21976" r:id="rId7531"/>
    <p:sldId id="21977" r:id="rId7532"/>
    <p:sldId id="21978" r:id="rId7533"/>
    <p:sldId id="21979" r:id="rId7534"/>
    <p:sldId id="21980" r:id="rId7535"/>
    <p:sldId id="21981" r:id="rId7536"/>
    <p:sldId id="21982" r:id="rId7537"/>
    <p:sldId id="21983" r:id="rId7538"/>
    <p:sldId id="21984" r:id="rId7539"/>
    <p:sldId id="21985" r:id="rId7540"/>
    <p:sldId id="21986" r:id="rId7541"/>
    <p:sldId id="21987" r:id="rId7542"/>
    <p:sldId id="21988" r:id="rId7543"/>
    <p:sldId id="21989" r:id="rId7544"/>
    <p:sldId id="21990" r:id="rId7545"/>
    <p:sldId id="21991" r:id="rId7546"/>
    <p:sldId id="21992" r:id="rId7547"/>
    <p:sldId id="21993" r:id="rId7548"/>
    <p:sldId id="21994" r:id="rId7549"/>
    <p:sldId id="21995" r:id="rId7550"/>
    <p:sldId id="21996" r:id="rId7551"/>
    <p:sldId id="21997" r:id="rId7552"/>
    <p:sldId id="21998" r:id="rId7553"/>
    <p:sldId id="21999" r:id="rId7554"/>
    <p:sldId id="22000" r:id="rId7555"/>
    <p:sldId id="22001" r:id="rId7556"/>
    <p:sldId id="22002" r:id="rId7557"/>
    <p:sldId id="22003" r:id="rId7558"/>
    <p:sldId id="22004" r:id="rId7559"/>
    <p:sldId id="22005" r:id="rId7560"/>
    <p:sldId id="22006" r:id="rId7561"/>
    <p:sldId id="22007" r:id="rId7562"/>
    <p:sldId id="22008" r:id="rId7563"/>
    <p:sldId id="22009" r:id="rId7564"/>
    <p:sldId id="22010" r:id="rId7565"/>
    <p:sldId id="22011" r:id="rId7566"/>
    <p:sldId id="22012" r:id="rId7567"/>
    <p:sldId id="22013" r:id="rId7568"/>
    <p:sldId id="22014" r:id="rId7569"/>
    <p:sldId id="22015" r:id="rId757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95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26.xml"/><Relationship Id="rId3182" Type="http://schemas.openxmlformats.org/officeDocument/2006/relationships/slide" Target="slides/slide3181.xml"/><Relationship Id="rId4233" Type="http://schemas.openxmlformats.org/officeDocument/2006/relationships/slide" Target="slides/slide4232.xml"/><Relationship Id="rId7389" Type="http://schemas.openxmlformats.org/officeDocument/2006/relationships/slide" Target="slides/slide7388.xml"/><Relationship Id="rId3999" Type="http://schemas.openxmlformats.org/officeDocument/2006/relationships/slide" Target="slides/slide3998.xml"/><Relationship Id="rId4300" Type="http://schemas.openxmlformats.org/officeDocument/2006/relationships/slide" Target="slides/slide4299.xml"/><Relationship Id="rId7456" Type="http://schemas.openxmlformats.org/officeDocument/2006/relationships/slide" Target="slides/slide7455.xml"/><Relationship Id="rId170" Type="http://schemas.openxmlformats.org/officeDocument/2006/relationships/slide" Target="slides/slide169.xml"/><Relationship Id="rId6058" Type="http://schemas.openxmlformats.org/officeDocument/2006/relationships/slide" Target="slides/slide6057.xml"/><Relationship Id="rId6472" Type="http://schemas.openxmlformats.org/officeDocument/2006/relationships/slide" Target="slides/slide6471.xml"/><Relationship Id="rId7109" Type="http://schemas.openxmlformats.org/officeDocument/2006/relationships/slide" Target="slides/slide7108.xml"/><Relationship Id="rId7523" Type="http://schemas.openxmlformats.org/officeDocument/2006/relationships/slide" Target="slides/slide7522.xml"/><Relationship Id="rId5074" Type="http://schemas.openxmlformats.org/officeDocument/2006/relationships/slide" Target="slides/slide5073.xml"/><Relationship Id="rId6125" Type="http://schemas.openxmlformats.org/officeDocument/2006/relationships/slide" Target="slides/slide6124.xml"/><Relationship Id="rId987" Type="http://schemas.openxmlformats.org/officeDocument/2006/relationships/slide" Target="slides/slide986.xml"/><Relationship Id="rId2668" Type="http://schemas.openxmlformats.org/officeDocument/2006/relationships/slide" Target="slides/slide2667.xml"/><Relationship Id="rId3719" Type="http://schemas.openxmlformats.org/officeDocument/2006/relationships/slide" Target="slides/slide3718.xml"/><Relationship Id="rId4090" Type="http://schemas.openxmlformats.org/officeDocument/2006/relationships/slide" Target="slides/slide4089.xml"/><Relationship Id="rId1684" Type="http://schemas.openxmlformats.org/officeDocument/2006/relationships/slide" Target="slides/slide1683.xml"/><Relationship Id="rId2735" Type="http://schemas.openxmlformats.org/officeDocument/2006/relationships/slide" Target="slides/slide2734.xml"/><Relationship Id="rId5141" Type="http://schemas.openxmlformats.org/officeDocument/2006/relationships/slide" Target="slides/slide5140.xml"/><Relationship Id="rId707" Type="http://schemas.openxmlformats.org/officeDocument/2006/relationships/slide" Target="slides/slide706.xml"/><Relationship Id="rId1337" Type="http://schemas.openxmlformats.org/officeDocument/2006/relationships/slide" Target="slides/slide1336.xml"/><Relationship Id="rId1751" Type="http://schemas.openxmlformats.org/officeDocument/2006/relationships/slide" Target="slides/slide1750.xml"/><Relationship Id="rId2802" Type="http://schemas.openxmlformats.org/officeDocument/2006/relationships/slide" Target="slides/slide2801.xml"/><Relationship Id="rId5958" Type="http://schemas.openxmlformats.org/officeDocument/2006/relationships/slide" Target="slides/slide5957.xml"/><Relationship Id="rId43" Type="http://schemas.openxmlformats.org/officeDocument/2006/relationships/slide" Target="slides/slide42.xml"/><Relationship Id="rId1404" Type="http://schemas.openxmlformats.org/officeDocument/2006/relationships/slide" Target="slides/slide1403.xml"/><Relationship Id="rId7380" Type="http://schemas.openxmlformats.org/officeDocument/2006/relationships/slide" Target="slides/slide7379.xml"/><Relationship Id="rId3576" Type="http://schemas.openxmlformats.org/officeDocument/2006/relationships/slide" Target="slides/slide3575.xml"/><Relationship Id="rId4627" Type="http://schemas.openxmlformats.org/officeDocument/2006/relationships/slide" Target="slides/slide4626.xml"/><Relationship Id="rId4974" Type="http://schemas.openxmlformats.org/officeDocument/2006/relationships/slide" Target="slides/slide4973.xml"/><Relationship Id="rId7033" Type="http://schemas.openxmlformats.org/officeDocument/2006/relationships/slide" Target="slides/slide7032.xml"/><Relationship Id="rId497" Type="http://schemas.openxmlformats.org/officeDocument/2006/relationships/slide" Target="slides/slide496.xml"/><Relationship Id="rId2178" Type="http://schemas.openxmlformats.org/officeDocument/2006/relationships/slide" Target="slides/slide2177.xml"/><Relationship Id="rId3229" Type="http://schemas.openxmlformats.org/officeDocument/2006/relationships/slide" Target="slides/slide3228.xml"/><Relationship Id="rId3990" Type="http://schemas.openxmlformats.org/officeDocument/2006/relationships/slide" Target="slides/slide3989.xml"/><Relationship Id="rId7100" Type="http://schemas.openxmlformats.org/officeDocument/2006/relationships/slide" Target="slides/slide7099.xml"/><Relationship Id="rId1194" Type="http://schemas.openxmlformats.org/officeDocument/2006/relationships/slide" Target="slides/slide1193.xml"/><Relationship Id="rId2592" Type="http://schemas.openxmlformats.org/officeDocument/2006/relationships/slide" Target="slides/slide2591.xml"/><Relationship Id="rId3643" Type="http://schemas.openxmlformats.org/officeDocument/2006/relationships/slide" Target="slides/slide3642.xml"/><Relationship Id="rId6799" Type="http://schemas.openxmlformats.org/officeDocument/2006/relationships/slide" Target="slides/slide6798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2245" Type="http://schemas.openxmlformats.org/officeDocument/2006/relationships/slide" Target="slides/slide2244.xml"/><Relationship Id="rId3710" Type="http://schemas.openxmlformats.org/officeDocument/2006/relationships/slide" Target="slides/slide3709.xml"/><Relationship Id="rId6866" Type="http://schemas.openxmlformats.org/officeDocument/2006/relationships/slide" Target="slides/slide6865.xml"/><Relationship Id="rId631" Type="http://schemas.openxmlformats.org/officeDocument/2006/relationships/slide" Target="slides/slide630.xml"/><Relationship Id="rId1261" Type="http://schemas.openxmlformats.org/officeDocument/2006/relationships/slide" Target="slides/slide1260.xml"/><Relationship Id="rId2312" Type="http://schemas.openxmlformats.org/officeDocument/2006/relationships/slide" Target="slides/slide2311.xml"/><Relationship Id="rId5468" Type="http://schemas.openxmlformats.org/officeDocument/2006/relationships/slide" Target="slides/slide5467.xml"/><Relationship Id="rId5882" Type="http://schemas.openxmlformats.org/officeDocument/2006/relationships/slide" Target="slides/slide5881.xml"/><Relationship Id="rId6519" Type="http://schemas.openxmlformats.org/officeDocument/2006/relationships/slide" Target="slides/slide6518.xml"/><Relationship Id="rId6933" Type="http://schemas.openxmlformats.org/officeDocument/2006/relationships/slide" Target="slides/slide6932.xml"/><Relationship Id="rId4484" Type="http://schemas.openxmlformats.org/officeDocument/2006/relationships/slide" Target="slides/slide4483.xml"/><Relationship Id="rId5535" Type="http://schemas.openxmlformats.org/officeDocument/2006/relationships/slide" Target="slides/slide5534.xml"/><Relationship Id="rId3086" Type="http://schemas.openxmlformats.org/officeDocument/2006/relationships/slide" Target="slides/slide3085.xml"/><Relationship Id="rId4137" Type="http://schemas.openxmlformats.org/officeDocument/2006/relationships/slide" Target="slides/slide4136.xml"/><Relationship Id="rId4551" Type="http://schemas.openxmlformats.org/officeDocument/2006/relationships/slide" Target="slides/slide4550.xml"/><Relationship Id="rId3153" Type="http://schemas.openxmlformats.org/officeDocument/2006/relationships/slide" Target="slides/slide3152.xml"/><Relationship Id="rId4204" Type="http://schemas.openxmlformats.org/officeDocument/2006/relationships/slide" Target="slides/slide4203.xml"/><Relationship Id="rId5602" Type="http://schemas.openxmlformats.org/officeDocument/2006/relationships/slide" Target="slides/slide5601.xml"/><Relationship Id="rId141" Type="http://schemas.openxmlformats.org/officeDocument/2006/relationships/slide" Target="slides/slide140.xml"/><Relationship Id="rId3220" Type="http://schemas.openxmlformats.org/officeDocument/2006/relationships/slide" Target="slides/slide3219.xml"/><Relationship Id="rId6029" Type="http://schemas.openxmlformats.org/officeDocument/2006/relationships/slide" Target="slides/slide6028.xml"/><Relationship Id="rId6376" Type="http://schemas.openxmlformats.org/officeDocument/2006/relationships/slide" Target="slides/slide6375.xml"/><Relationship Id="rId6790" Type="http://schemas.openxmlformats.org/officeDocument/2006/relationships/slide" Target="slides/slide6789.xml"/><Relationship Id="rId7427" Type="http://schemas.openxmlformats.org/officeDocument/2006/relationships/slide" Target="slides/slide7426.xml"/><Relationship Id="rId7" Type="http://schemas.openxmlformats.org/officeDocument/2006/relationships/slide" Target="slides/slide6.xml"/><Relationship Id="rId2986" Type="http://schemas.openxmlformats.org/officeDocument/2006/relationships/slide" Target="slides/slide2985.xml"/><Relationship Id="rId5392" Type="http://schemas.openxmlformats.org/officeDocument/2006/relationships/slide" Target="slides/slide5391.xml"/><Relationship Id="rId6443" Type="http://schemas.openxmlformats.org/officeDocument/2006/relationships/slide" Target="slides/slide6442.xml"/><Relationship Id="rId958" Type="http://schemas.openxmlformats.org/officeDocument/2006/relationships/slide" Target="slides/slide957.xml"/><Relationship Id="rId1588" Type="http://schemas.openxmlformats.org/officeDocument/2006/relationships/slide" Target="slides/slide1587.xml"/><Relationship Id="rId2639" Type="http://schemas.openxmlformats.org/officeDocument/2006/relationships/slide" Target="slides/slide2638.xml"/><Relationship Id="rId5045" Type="http://schemas.openxmlformats.org/officeDocument/2006/relationships/slide" Target="slides/slide5044.xml"/><Relationship Id="rId6510" Type="http://schemas.openxmlformats.org/officeDocument/2006/relationships/slide" Target="slides/slide6509.xml"/><Relationship Id="rId1655" Type="http://schemas.openxmlformats.org/officeDocument/2006/relationships/slide" Target="slides/slide1654.xml"/><Relationship Id="rId2706" Type="http://schemas.openxmlformats.org/officeDocument/2006/relationships/slide" Target="slides/slide2705.xml"/><Relationship Id="rId4061" Type="http://schemas.openxmlformats.org/officeDocument/2006/relationships/slide" Target="slides/slide4060.xml"/><Relationship Id="rId5112" Type="http://schemas.openxmlformats.org/officeDocument/2006/relationships/slide" Target="slides/slide5111.xml"/><Relationship Id="rId1308" Type="http://schemas.openxmlformats.org/officeDocument/2006/relationships/slide" Target="slides/slide1307.xml"/><Relationship Id="rId7284" Type="http://schemas.openxmlformats.org/officeDocument/2006/relationships/slide" Target="slides/slide7283.xml"/><Relationship Id="rId1722" Type="http://schemas.openxmlformats.org/officeDocument/2006/relationships/slide" Target="slides/slide1721.xml"/><Relationship Id="rId4878" Type="http://schemas.openxmlformats.org/officeDocument/2006/relationships/slide" Target="slides/slide4877.xml"/><Relationship Id="rId5929" Type="http://schemas.openxmlformats.org/officeDocument/2006/relationships/slide" Target="slides/slide5928.xml"/><Relationship Id="rId14" Type="http://schemas.openxmlformats.org/officeDocument/2006/relationships/slide" Target="slides/slide13.xml"/><Relationship Id="rId3894" Type="http://schemas.openxmlformats.org/officeDocument/2006/relationships/slide" Target="slides/slide3893.xml"/><Relationship Id="rId4945" Type="http://schemas.openxmlformats.org/officeDocument/2006/relationships/slide" Target="slides/slide4944.xml"/><Relationship Id="rId7004" Type="http://schemas.openxmlformats.org/officeDocument/2006/relationships/slide" Target="slides/slide7003.xml"/><Relationship Id="rId7351" Type="http://schemas.openxmlformats.org/officeDocument/2006/relationships/slide" Target="slides/slide7350.xml"/><Relationship Id="rId2496" Type="http://schemas.openxmlformats.org/officeDocument/2006/relationships/slide" Target="slides/slide2495.xml"/><Relationship Id="rId3547" Type="http://schemas.openxmlformats.org/officeDocument/2006/relationships/slide" Target="slides/slide3546.xml"/><Relationship Id="rId3961" Type="http://schemas.openxmlformats.org/officeDocument/2006/relationships/slide" Target="slides/slide3960.xml"/><Relationship Id="rId468" Type="http://schemas.openxmlformats.org/officeDocument/2006/relationships/slide" Target="slides/slide467.xml"/><Relationship Id="rId882" Type="http://schemas.openxmlformats.org/officeDocument/2006/relationships/slide" Target="slides/slide881.xml"/><Relationship Id="rId1098" Type="http://schemas.openxmlformats.org/officeDocument/2006/relationships/slide" Target="slides/slide1097.xml"/><Relationship Id="rId2149" Type="http://schemas.openxmlformats.org/officeDocument/2006/relationships/slide" Target="slides/slide2148.xml"/><Relationship Id="rId2563" Type="http://schemas.openxmlformats.org/officeDocument/2006/relationships/slide" Target="slides/slide2562.xml"/><Relationship Id="rId3614" Type="http://schemas.openxmlformats.org/officeDocument/2006/relationships/slide" Target="slides/slide3613.xml"/><Relationship Id="rId6020" Type="http://schemas.openxmlformats.org/officeDocument/2006/relationships/slide" Target="slides/slide6019.xml"/><Relationship Id="rId535" Type="http://schemas.openxmlformats.org/officeDocument/2006/relationships/slide" Target="slides/slide534.xml"/><Relationship Id="rId1165" Type="http://schemas.openxmlformats.org/officeDocument/2006/relationships/slide" Target="slides/slide1164.xml"/><Relationship Id="rId2216" Type="http://schemas.openxmlformats.org/officeDocument/2006/relationships/slide" Target="slides/slide2215.xml"/><Relationship Id="rId2630" Type="http://schemas.openxmlformats.org/officeDocument/2006/relationships/slide" Target="slides/slide2629.xml"/><Relationship Id="rId5786" Type="http://schemas.openxmlformats.org/officeDocument/2006/relationships/slide" Target="slides/slide5785.xml"/><Relationship Id="rId6837" Type="http://schemas.openxmlformats.org/officeDocument/2006/relationships/slide" Target="slides/slide6836.xml"/><Relationship Id="rId602" Type="http://schemas.openxmlformats.org/officeDocument/2006/relationships/slide" Target="slides/slide601.xml"/><Relationship Id="rId1232" Type="http://schemas.openxmlformats.org/officeDocument/2006/relationships/slide" Target="slides/slide1231.xml"/><Relationship Id="rId4388" Type="http://schemas.openxmlformats.org/officeDocument/2006/relationships/slide" Target="slides/slide4387.xml"/><Relationship Id="rId5439" Type="http://schemas.openxmlformats.org/officeDocument/2006/relationships/slide" Target="slides/slide5438.xml"/><Relationship Id="rId5853" Type="http://schemas.openxmlformats.org/officeDocument/2006/relationships/slide" Target="slides/slide5852.xml"/><Relationship Id="rId6904" Type="http://schemas.openxmlformats.org/officeDocument/2006/relationships/slide" Target="slides/slide6903.xml"/><Relationship Id="rId3057" Type="http://schemas.openxmlformats.org/officeDocument/2006/relationships/slide" Target="slides/slide3056.xml"/><Relationship Id="rId4108" Type="http://schemas.openxmlformats.org/officeDocument/2006/relationships/slide" Target="slides/slide4107.xml"/><Relationship Id="rId4455" Type="http://schemas.openxmlformats.org/officeDocument/2006/relationships/slide" Target="slides/slide4454.xml"/><Relationship Id="rId5506" Type="http://schemas.openxmlformats.org/officeDocument/2006/relationships/slide" Target="slides/slide5505.xml"/><Relationship Id="rId5920" Type="http://schemas.openxmlformats.org/officeDocument/2006/relationships/slide" Target="slides/slide5919.xml"/><Relationship Id="rId3471" Type="http://schemas.openxmlformats.org/officeDocument/2006/relationships/slide" Target="slides/slide3470.xml"/><Relationship Id="rId4522" Type="http://schemas.openxmlformats.org/officeDocument/2006/relationships/slide" Target="slides/slide4521.xml"/><Relationship Id="rId392" Type="http://schemas.openxmlformats.org/officeDocument/2006/relationships/slide" Target="slides/slide391.xml"/><Relationship Id="rId2073" Type="http://schemas.openxmlformats.org/officeDocument/2006/relationships/slide" Target="slides/slide2072.xml"/><Relationship Id="rId3124" Type="http://schemas.openxmlformats.org/officeDocument/2006/relationships/slide" Target="slides/slide3123.xml"/><Relationship Id="rId6694" Type="http://schemas.openxmlformats.org/officeDocument/2006/relationships/slide" Target="slides/slide6693.xml"/><Relationship Id="rId2140" Type="http://schemas.openxmlformats.org/officeDocument/2006/relationships/slide" Target="slides/slide2139.xml"/><Relationship Id="rId5296" Type="http://schemas.openxmlformats.org/officeDocument/2006/relationships/slide" Target="slides/slide5295.xml"/><Relationship Id="rId6347" Type="http://schemas.openxmlformats.org/officeDocument/2006/relationships/slide" Target="slides/slide6346.xml"/><Relationship Id="rId6761" Type="http://schemas.openxmlformats.org/officeDocument/2006/relationships/slide" Target="slides/slide6760.xml"/><Relationship Id="rId112" Type="http://schemas.openxmlformats.org/officeDocument/2006/relationships/slide" Target="slides/slide111.xml"/><Relationship Id="rId5363" Type="http://schemas.openxmlformats.org/officeDocument/2006/relationships/slide" Target="slides/slide5362.xml"/><Relationship Id="rId6414" Type="http://schemas.openxmlformats.org/officeDocument/2006/relationships/slide" Target="slides/slide6413.xml"/><Relationship Id="rId2957" Type="http://schemas.openxmlformats.org/officeDocument/2006/relationships/slide" Target="slides/slide2956.xml"/><Relationship Id="rId5016" Type="http://schemas.openxmlformats.org/officeDocument/2006/relationships/slide" Target="slides/slide5015.xml"/><Relationship Id="rId929" Type="http://schemas.openxmlformats.org/officeDocument/2006/relationships/slide" Target="slides/slide928.xml"/><Relationship Id="rId1559" Type="http://schemas.openxmlformats.org/officeDocument/2006/relationships/slide" Target="slides/slide1558.xml"/><Relationship Id="rId1973" Type="http://schemas.openxmlformats.org/officeDocument/2006/relationships/slide" Target="slides/slide1972.xml"/><Relationship Id="rId4032" Type="http://schemas.openxmlformats.org/officeDocument/2006/relationships/slide" Target="slides/slide4031.xml"/><Relationship Id="rId5430" Type="http://schemas.openxmlformats.org/officeDocument/2006/relationships/slide" Target="slides/slide5429.xml"/><Relationship Id="rId7188" Type="http://schemas.openxmlformats.org/officeDocument/2006/relationships/slide" Target="slides/slide7187.xml"/><Relationship Id="rId1626" Type="http://schemas.openxmlformats.org/officeDocument/2006/relationships/slide" Target="slides/slide1625.xml"/><Relationship Id="rId3798" Type="http://schemas.openxmlformats.org/officeDocument/2006/relationships/slide" Target="slides/slide3797.xml"/><Relationship Id="rId4849" Type="http://schemas.openxmlformats.org/officeDocument/2006/relationships/slide" Target="slides/slide4848.xml"/><Relationship Id="rId7255" Type="http://schemas.openxmlformats.org/officeDocument/2006/relationships/slide" Target="slides/slide7254.xml"/><Relationship Id="rId3865" Type="http://schemas.openxmlformats.org/officeDocument/2006/relationships/slide" Target="slides/slide3864.xml"/><Relationship Id="rId4916" Type="http://schemas.openxmlformats.org/officeDocument/2006/relationships/slide" Target="slides/slide4915.xml"/><Relationship Id="rId6271" Type="http://schemas.openxmlformats.org/officeDocument/2006/relationships/slide" Target="slides/slide6270.xml"/><Relationship Id="rId7322" Type="http://schemas.openxmlformats.org/officeDocument/2006/relationships/slide" Target="slides/slide7321.xml"/><Relationship Id="rId786" Type="http://schemas.openxmlformats.org/officeDocument/2006/relationships/slide" Target="slides/slide785.xml"/><Relationship Id="rId2467" Type="http://schemas.openxmlformats.org/officeDocument/2006/relationships/slide" Target="slides/slide2466.xml"/><Relationship Id="rId3518" Type="http://schemas.openxmlformats.org/officeDocument/2006/relationships/slide" Target="slides/slide3517.xml"/><Relationship Id="rId439" Type="http://schemas.openxmlformats.org/officeDocument/2006/relationships/slide" Target="slides/slide438.xml"/><Relationship Id="rId1069" Type="http://schemas.openxmlformats.org/officeDocument/2006/relationships/slide" Target="slides/slide1068.xml"/><Relationship Id="rId1483" Type="http://schemas.openxmlformats.org/officeDocument/2006/relationships/slide" Target="slides/slide1482.xml"/><Relationship Id="rId2881" Type="http://schemas.openxmlformats.org/officeDocument/2006/relationships/slide" Target="slides/slide2880.xml"/><Relationship Id="rId3932" Type="http://schemas.openxmlformats.org/officeDocument/2006/relationships/slide" Target="slides/slide3931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1136" Type="http://schemas.openxmlformats.org/officeDocument/2006/relationships/slide" Target="slides/slide1135.xml"/><Relationship Id="rId2534" Type="http://schemas.openxmlformats.org/officeDocument/2006/relationships/slide" Target="slides/slide2533.xml"/><Relationship Id="rId920" Type="http://schemas.openxmlformats.org/officeDocument/2006/relationships/slide" Target="slides/slide919.xml"/><Relationship Id="rId1550" Type="http://schemas.openxmlformats.org/officeDocument/2006/relationships/slide" Target="slides/slide1549.xml"/><Relationship Id="rId2601" Type="http://schemas.openxmlformats.org/officeDocument/2006/relationships/slide" Target="slides/slide2600.xml"/><Relationship Id="rId5757" Type="http://schemas.openxmlformats.org/officeDocument/2006/relationships/slide" Target="slides/slide5756.xml"/><Relationship Id="rId6808" Type="http://schemas.openxmlformats.org/officeDocument/2006/relationships/slide" Target="slides/slide6807.xml"/><Relationship Id="rId1203" Type="http://schemas.openxmlformats.org/officeDocument/2006/relationships/slide" Target="slides/slide1202.xml"/><Relationship Id="rId4359" Type="http://schemas.openxmlformats.org/officeDocument/2006/relationships/slide" Target="slides/slide4358.xml"/><Relationship Id="rId4773" Type="http://schemas.openxmlformats.org/officeDocument/2006/relationships/slide" Target="slides/slide4772.xml"/><Relationship Id="rId5824" Type="http://schemas.openxmlformats.org/officeDocument/2006/relationships/slide" Target="slides/slide5823.xml"/><Relationship Id="rId3375" Type="http://schemas.openxmlformats.org/officeDocument/2006/relationships/slide" Target="slides/slide3374.xml"/><Relationship Id="rId4426" Type="http://schemas.openxmlformats.org/officeDocument/2006/relationships/slide" Target="slides/slide4425.xml"/><Relationship Id="rId4840" Type="http://schemas.openxmlformats.org/officeDocument/2006/relationships/slide" Target="slides/slide4839.xml"/><Relationship Id="rId296" Type="http://schemas.openxmlformats.org/officeDocument/2006/relationships/slide" Target="slides/slide295.xml"/><Relationship Id="rId2391" Type="http://schemas.openxmlformats.org/officeDocument/2006/relationships/slide" Target="slides/slide2390.xml"/><Relationship Id="rId3028" Type="http://schemas.openxmlformats.org/officeDocument/2006/relationships/slide" Target="slides/slide3027.xml"/><Relationship Id="rId3442" Type="http://schemas.openxmlformats.org/officeDocument/2006/relationships/slide" Target="slides/slide3441.xml"/><Relationship Id="rId6598" Type="http://schemas.openxmlformats.org/officeDocument/2006/relationships/slide" Target="slides/slide6597.xml"/><Relationship Id="rId363" Type="http://schemas.openxmlformats.org/officeDocument/2006/relationships/slide" Target="slides/slide362.xml"/><Relationship Id="rId2044" Type="http://schemas.openxmlformats.org/officeDocument/2006/relationships/slide" Target="slides/slide2043.xml"/><Relationship Id="rId430" Type="http://schemas.openxmlformats.org/officeDocument/2006/relationships/slide" Target="slides/slide429.xml"/><Relationship Id="rId1060" Type="http://schemas.openxmlformats.org/officeDocument/2006/relationships/slide" Target="slides/slide1059.xml"/><Relationship Id="rId2111" Type="http://schemas.openxmlformats.org/officeDocument/2006/relationships/slide" Target="slides/slide2110.xml"/><Relationship Id="rId5267" Type="http://schemas.openxmlformats.org/officeDocument/2006/relationships/slide" Target="slides/slide5266.xml"/><Relationship Id="rId6318" Type="http://schemas.openxmlformats.org/officeDocument/2006/relationships/slide" Target="slides/slide6317.xml"/><Relationship Id="rId6665" Type="http://schemas.openxmlformats.org/officeDocument/2006/relationships/slide" Target="slides/slide6664.xml"/><Relationship Id="rId5681" Type="http://schemas.openxmlformats.org/officeDocument/2006/relationships/slide" Target="slides/slide5680.xml"/><Relationship Id="rId6732" Type="http://schemas.openxmlformats.org/officeDocument/2006/relationships/slide" Target="slides/slide6731.xml"/><Relationship Id="rId1877" Type="http://schemas.openxmlformats.org/officeDocument/2006/relationships/slide" Target="slides/slide1876.xml"/><Relationship Id="rId2928" Type="http://schemas.openxmlformats.org/officeDocument/2006/relationships/slide" Target="slides/slide2927.xml"/><Relationship Id="rId4283" Type="http://schemas.openxmlformats.org/officeDocument/2006/relationships/slide" Target="slides/slide4282.xml"/><Relationship Id="rId5334" Type="http://schemas.openxmlformats.org/officeDocument/2006/relationships/slide" Target="slides/slide5333.xml"/><Relationship Id="rId1944" Type="http://schemas.openxmlformats.org/officeDocument/2006/relationships/slide" Target="slides/slide1943.xml"/><Relationship Id="rId4350" Type="http://schemas.openxmlformats.org/officeDocument/2006/relationships/slide" Target="slides/slide4349.xml"/><Relationship Id="rId5401" Type="http://schemas.openxmlformats.org/officeDocument/2006/relationships/slide" Target="slides/slide5400.xml"/><Relationship Id="rId4003" Type="http://schemas.openxmlformats.org/officeDocument/2006/relationships/slide" Target="slides/slide4002.xml"/><Relationship Id="rId7159" Type="http://schemas.openxmlformats.org/officeDocument/2006/relationships/slide" Target="slides/slide7158.xml"/><Relationship Id="rId7573" Type="http://schemas.openxmlformats.org/officeDocument/2006/relationships/theme" Target="theme/theme1.xml"/><Relationship Id="rId6175" Type="http://schemas.openxmlformats.org/officeDocument/2006/relationships/slide" Target="slides/slide6174.xml"/><Relationship Id="rId7226" Type="http://schemas.openxmlformats.org/officeDocument/2006/relationships/slide" Target="slides/slide7225.xml"/><Relationship Id="rId3769" Type="http://schemas.openxmlformats.org/officeDocument/2006/relationships/slide" Target="slides/slide3768.xml"/><Relationship Id="rId5191" Type="http://schemas.openxmlformats.org/officeDocument/2006/relationships/slide" Target="slides/slide5190.xml"/><Relationship Id="rId6242" Type="http://schemas.openxmlformats.org/officeDocument/2006/relationships/slide" Target="slides/slide6241.xml"/><Relationship Id="rId2785" Type="http://schemas.openxmlformats.org/officeDocument/2006/relationships/slide" Target="slides/slide2784.xml"/><Relationship Id="rId3836" Type="http://schemas.openxmlformats.org/officeDocument/2006/relationships/slide" Target="slides/slide3835.xml"/><Relationship Id="rId757" Type="http://schemas.openxmlformats.org/officeDocument/2006/relationships/slide" Target="slides/slide756.xml"/><Relationship Id="rId1387" Type="http://schemas.openxmlformats.org/officeDocument/2006/relationships/slide" Target="slides/slide1386.xml"/><Relationship Id="rId2438" Type="http://schemas.openxmlformats.org/officeDocument/2006/relationships/slide" Target="slides/slide2437.xml"/><Relationship Id="rId2852" Type="http://schemas.openxmlformats.org/officeDocument/2006/relationships/slide" Target="slides/slide2851.xml"/><Relationship Id="rId3903" Type="http://schemas.openxmlformats.org/officeDocument/2006/relationships/slide" Target="slides/slide3902.xml"/><Relationship Id="rId93" Type="http://schemas.openxmlformats.org/officeDocument/2006/relationships/slide" Target="slides/slide92.xml"/><Relationship Id="rId824" Type="http://schemas.openxmlformats.org/officeDocument/2006/relationships/slide" Target="slides/slide823.xml"/><Relationship Id="rId1454" Type="http://schemas.openxmlformats.org/officeDocument/2006/relationships/slide" Target="slides/slide1453.xml"/><Relationship Id="rId2505" Type="http://schemas.openxmlformats.org/officeDocument/2006/relationships/slide" Target="slides/slide2504.xml"/><Relationship Id="rId1107" Type="http://schemas.openxmlformats.org/officeDocument/2006/relationships/slide" Target="slides/slide1106.xml"/><Relationship Id="rId1521" Type="http://schemas.openxmlformats.org/officeDocument/2006/relationships/slide" Target="slides/slide1520.xml"/><Relationship Id="rId4677" Type="http://schemas.openxmlformats.org/officeDocument/2006/relationships/slide" Target="slides/slide4676.xml"/><Relationship Id="rId5728" Type="http://schemas.openxmlformats.org/officeDocument/2006/relationships/slide" Target="slides/slide5727.xml"/><Relationship Id="rId7083" Type="http://schemas.openxmlformats.org/officeDocument/2006/relationships/slide" Target="slides/slide7082.xml"/><Relationship Id="rId3279" Type="http://schemas.openxmlformats.org/officeDocument/2006/relationships/slide" Target="slides/slide3278.xml"/><Relationship Id="rId3693" Type="http://schemas.openxmlformats.org/officeDocument/2006/relationships/slide" Target="slides/slide3692.xml"/><Relationship Id="rId7150" Type="http://schemas.openxmlformats.org/officeDocument/2006/relationships/slide" Target="slides/slide7149.xml"/><Relationship Id="rId2295" Type="http://schemas.openxmlformats.org/officeDocument/2006/relationships/slide" Target="slides/slide2294.xml"/><Relationship Id="rId3346" Type="http://schemas.openxmlformats.org/officeDocument/2006/relationships/slide" Target="slides/slide3345.xml"/><Relationship Id="rId4744" Type="http://schemas.openxmlformats.org/officeDocument/2006/relationships/slide" Target="slides/slide4743.xml"/><Relationship Id="rId267" Type="http://schemas.openxmlformats.org/officeDocument/2006/relationships/slide" Target="slides/slide266.xml"/><Relationship Id="rId3760" Type="http://schemas.openxmlformats.org/officeDocument/2006/relationships/slide" Target="slides/slide3759.xml"/><Relationship Id="rId4811" Type="http://schemas.openxmlformats.org/officeDocument/2006/relationships/slide" Target="slides/slide4810.xml"/><Relationship Id="rId681" Type="http://schemas.openxmlformats.org/officeDocument/2006/relationships/slide" Target="slides/slide680.xml"/><Relationship Id="rId2362" Type="http://schemas.openxmlformats.org/officeDocument/2006/relationships/slide" Target="slides/slide2361.xml"/><Relationship Id="rId3413" Type="http://schemas.openxmlformats.org/officeDocument/2006/relationships/slide" Target="slides/slide3412.xml"/><Relationship Id="rId6569" Type="http://schemas.openxmlformats.org/officeDocument/2006/relationships/slide" Target="slides/slide6568.xml"/><Relationship Id="rId6983" Type="http://schemas.openxmlformats.org/officeDocument/2006/relationships/slide" Target="slides/slide6982.xml"/><Relationship Id="rId334" Type="http://schemas.openxmlformats.org/officeDocument/2006/relationships/slide" Target="slides/slide333.xml"/><Relationship Id="rId2015" Type="http://schemas.openxmlformats.org/officeDocument/2006/relationships/slide" Target="slides/slide2014.xml"/><Relationship Id="rId5585" Type="http://schemas.openxmlformats.org/officeDocument/2006/relationships/slide" Target="slides/slide5584.xml"/><Relationship Id="rId6636" Type="http://schemas.openxmlformats.org/officeDocument/2006/relationships/slide" Target="slides/slide6635.xml"/><Relationship Id="rId401" Type="http://schemas.openxmlformats.org/officeDocument/2006/relationships/slide" Target="slides/slide400.xml"/><Relationship Id="rId1031" Type="http://schemas.openxmlformats.org/officeDocument/2006/relationships/slide" Target="slides/slide1030.xml"/><Relationship Id="rId4187" Type="http://schemas.openxmlformats.org/officeDocument/2006/relationships/slide" Target="slides/slide4186.xml"/><Relationship Id="rId5238" Type="http://schemas.openxmlformats.org/officeDocument/2006/relationships/slide" Target="slides/slide5237.xml"/><Relationship Id="rId5652" Type="http://schemas.openxmlformats.org/officeDocument/2006/relationships/slide" Target="slides/slide5651.xml"/><Relationship Id="rId6703" Type="http://schemas.openxmlformats.org/officeDocument/2006/relationships/slide" Target="slides/slide6702.xml"/><Relationship Id="rId4254" Type="http://schemas.openxmlformats.org/officeDocument/2006/relationships/slide" Target="slides/slide4253.xml"/><Relationship Id="rId5305" Type="http://schemas.openxmlformats.org/officeDocument/2006/relationships/slide" Target="slides/slide5304.xml"/><Relationship Id="rId1848" Type="http://schemas.openxmlformats.org/officeDocument/2006/relationships/slide" Target="slides/slide1847.xml"/><Relationship Id="rId3270" Type="http://schemas.openxmlformats.org/officeDocument/2006/relationships/slide" Target="slides/slide3269.xml"/><Relationship Id="rId4321" Type="http://schemas.openxmlformats.org/officeDocument/2006/relationships/slide" Target="slides/slide4320.xml"/><Relationship Id="rId7477" Type="http://schemas.openxmlformats.org/officeDocument/2006/relationships/slide" Target="slides/slide7476.xml"/><Relationship Id="rId191" Type="http://schemas.openxmlformats.org/officeDocument/2006/relationships/slide" Target="slides/slide190.xml"/><Relationship Id="rId1915" Type="http://schemas.openxmlformats.org/officeDocument/2006/relationships/slide" Target="slides/slide1914.xml"/><Relationship Id="rId6079" Type="http://schemas.openxmlformats.org/officeDocument/2006/relationships/slide" Target="slides/slide6078.xml"/><Relationship Id="rId5095" Type="http://schemas.openxmlformats.org/officeDocument/2006/relationships/slide" Target="slides/slide5094.xml"/><Relationship Id="rId6493" Type="http://schemas.openxmlformats.org/officeDocument/2006/relationships/slide" Target="slides/slide6492.xml"/><Relationship Id="rId7544" Type="http://schemas.openxmlformats.org/officeDocument/2006/relationships/slide" Target="slides/slide7543.xml"/><Relationship Id="rId2689" Type="http://schemas.openxmlformats.org/officeDocument/2006/relationships/slide" Target="slides/slide2688.xml"/><Relationship Id="rId6146" Type="http://schemas.openxmlformats.org/officeDocument/2006/relationships/slide" Target="slides/slide6145.xml"/><Relationship Id="rId6560" Type="http://schemas.openxmlformats.org/officeDocument/2006/relationships/slide" Target="slides/slide6559.xml"/><Relationship Id="rId2756" Type="http://schemas.openxmlformats.org/officeDocument/2006/relationships/slide" Target="slides/slide2755.xml"/><Relationship Id="rId3807" Type="http://schemas.openxmlformats.org/officeDocument/2006/relationships/slide" Target="slides/slide3806.xml"/><Relationship Id="rId5162" Type="http://schemas.openxmlformats.org/officeDocument/2006/relationships/slide" Target="slides/slide5161.xml"/><Relationship Id="rId6213" Type="http://schemas.openxmlformats.org/officeDocument/2006/relationships/slide" Target="slides/slide6212.xml"/><Relationship Id="rId728" Type="http://schemas.openxmlformats.org/officeDocument/2006/relationships/slide" Target="slides/slide727.xml"/><Relationship Id="rId1358" Type="http://schemas.openxmlformats.org/officeDocument/2006/relationships/slide" Target="slides/slide1357.xml"/><Relationship Id="rId1772" Type="http://schemas.openxmlformats.org/officeDocument/2006/relationships/slide" Target="slides/slide1771.xml"/><Relationship Id="rId2409" Type="http://schemas.openxmlformats.org/officeDocument/2006/relationships/slide" Target="slides/slide2408.xml"/><Relationship Id="rId5979" Type="http://schemas.openxmlformats.org/officeDocument/2006/relationships/slide" Target="slides/slide5978.xml"/><Relationship Id="rId64" Type="http://schemas.openxmlformats.org/officeDocument/2006/relationships/slide" Target="slides/slide63.xml"/><Relationship Id="rId1425" Type="http://schemas.openxmlformats.org/officeDocument/2006/relationships/slide" Target="slides/slide1424.xml"/><Relationship Id="rId2823" Type="http://schemas.openxmlformats.org/officeDocument/2006/relationships/slide" Target="slides/slide2822.xml"/><Relationship Id="rId4995" Type="http://schemas.openxmlformats.org/officeDocument/2006/relationships/slide" Target="slides/slide4994.xml"/><Relationship Id="rId7054" Type="http://schemas.openxmlformats.org/officeDocument/2006/relationships/slide" Target="slides/slide7053.xml"/><Relationship Id="rId2199" Type="http://schemas.openxmlformats.org/officeDocument/2006/relationships/slide" Target="slides/slide2198.xml"/><Relationship Id="rId3597" Type="http://schemas.openxmlformats.org/officeDocument/2006/relationships/slide" Target="slides/slide3596.xml"/><Relationship Id="rId4648" Type="http://schemas.openxmlformats.org/officeDocument/2006/relationships/slide" Target="slides/slide4647.xml"/><Relationship Id="rId6070" Type="http://schemas.openxmlformats.org/officeDocument/2006/relationships/slide" Target="slides/slide6069.xml"/><Relationship Id="rId3664" Type="http://schemas.openxmlformats.org/officeDocument/2006/relationships/slide" Target="slides/slide3663.xml"/><Relationship Id="rId4715" Type="http://schemas.openxmlformats.org/officeDocument/2006/relationships/slide" Target="slides/slide4714.xml"/><Relationship Id="rId7121" Type="http://schemas.openxmlformats.org/officeDocument/2006/relationships/slide" Target="slides/slide7120.xml"/><Relationship Id="rId585" Type="http://schemas.openxmlformats.org/officeDocument/2006/relationships/slide" Target="slides/slide584.xml"/><Relationship Id="rId2266" Type="http://schemas.openxmlformats.org/officeDocument/2006/relationships/slide" Target="slides/slide2265.xml"/><Relationship Id="rId2680" Type="http://schemas.openxmlformats.org/officeDocument/2006/relationships/slide" Target="slides/slide2679.xml"/><Relationship Id="rId3317" Type="http://schemas.openxmlformats.org/officeDocument/2006/relationships/slide" Target="slides/slide3316.xml"/><Relationship Id="rId3731" Type="http://schemas.openxmlformats.org/officeDocument/2006/relationships/slide" Target="slides/slide3730.xml"/><Relationship Id="rId6887" Type="http://schemas.openxmlformats.org/officeDocument/2006/relationships/slide" Target="slides/slide6886.xml"/><Relationship Id="rId238" Type="http://schemas.openxmlformats.org/officeDocument/2006/relationships/slide" Target="slides/slide237.xml"/><Relationship Id="rId652" Type="http://schemas.openxmlformats.org/officeDocument/2006/relationships/slide" Target="slides/slide651.xml"/><Relationship Id="rId1282" Type="http://schemas.openxmlformats.org/officeDocument/2006/relationships/slide" Target="slides/slide1281.xml"/><Relationship Id="rId2333" Type="http://schemas.openxmlformats.org/officeDocument/2006/relationships/slide" Target="slides/slide2332.xml"/><Relationship Id="rId5489" Type="http://schemas.openxmlformats.org/officeDocument/2006/relationships/slide" Target="slides/slide5488.xml"/><Relationship Id="rId305" Type="http://schemas.openxmlformats.org/officeDocument/2006/relationships/slide" Target="slides/slide304.xml"/><Relationship Id="rId2400" Type="http://schemas.openxmlformats.org/officeDocument/2006/relationships/slide" Target="slides/slide2399.xml"/><Relationship Id="rId5556" Type="http://schemas.openxmlformats.org/officeDocument/2006/relationships/slide" Target="slides/slide5555.xml"/><Relationship Id="rId6607" Type="http://schemas.openxmlformats.org/officeDocument/2006/relationships/slide" Target="slides/slide6606.xml"/><Relationship Id="rId6954" Type="http://schemas.openxmlformats.org/officeDocument/2006/relationships/slide" Target="slides/slide6953.xml"/><Relationship Id="rId1002" Type="http://schemas.openxmlformats.org/officeDocument/2006/relationships/slide" Target="slides/slide1001.xml"/><Relationship Id="rId4158" Type="http://schemas.openxmlformats.org/officeDocument/2006/relationships/slide" Target="slides/slide4157.xml"/><Relationship Id="rId5209" Type="http://schemas.openxmlformats.org/officeDocument/2006/relationships/slide" Target="slides/slide5208.xml"/><Relationship Id="rId5970" Type="http://schemas.openxmlformats.org/officeDocument/2006/relationships/slide" Target="slides/slide5969.xml"/><Relationship Id="rId3174" Type="http://schemas.openxmlformats.org/officeDocument/2006/relationships/slide" Target="slides/slide3173.xml"/><Relationship Id="rId4572" Type="http://schemas.openxmlformats.org/officeDocument/2006/relationships/slide" Target="slides/slide4571.xml"/><Relationship Id="rId5623" Type="http://schemas.openxmlformats.org/officeDocument/2006/relationships/slide" Target="slides/slide5622.xml"/><Relationship Id="rId1819" Type="http://schemas.openxmlformats.org/officeDocument/2006/relationships/slide" Target="slides/slide1818.xml"/><Relationship Id="rId4225" Type="http://schemas.openxmlformats.org/officeDocument/2006/relationships/slide" Target="slides/slide4224.xml"/><Relationship Id="rId2190" Type="http://schemas.openxmlformats.org/officeDocument/2006/relationships/slide" Target="slides/slide2189.xml"/><Relationship Id="rId3241" Type="http://schemas.openxmlformats.org/officeDocument/2006/relationships/slide" Target="slides/slide3240.xml"/><Relationship Id="rId6397" Type="http://schemas.openxmlformats.org/officeDocument/2006/relationships/slide" Target="slides/slide6396.xml"/><Relationship Id="rId7448" Type="http://schemas.openxmlformats.org/officeDocument/2006/relationships/slide" Target="slides/slide7447.xml"/><Relationship Id="rId162" Type="http://schemas.openxmlformats.org/officeDocument/2006/relationships/slide" Target="slides/slide161.xml"/><Relationship Id="rId6464" Type="http://schemas.openxmlformats.org/officeDocument/2006/relationships/slide" Target="slides/slide6463.xml"/><Relationship Id="rId7515" Type="http://schemas.openxmlformats.org/officeDocument/2006/relationships/slide" Target="slides/slide7514.xml"/><Relationship Id="rId979" Type="http://schemas.openxmlformats.org/officeDocument/2006/relationships/slide" Target="slides/slide978.xml"/><Relationship Id="rId5066" Type="http://schemas.openxmlformats.org/officeDocument/2006/relationships/slide" Target="slides/slide5065.xml"/><Relationship Id="rId5480" Type="http://schemas.openxmlformats.org/officeDocument/2006/relationships/slide" Target="slides/slide5479.xml"/><Relationship Id="rId6117" Type="http://schemas.openxmlformats.org/officeDocument/2006/relationships/slide" Target="slides/slide6116.xml"/><Relationship Id="rId6531" Type="http://schemas.openxmlformats.org/officeDocument/2006/relationships/slide" Target="slides/slide6530.xml"/><Relationship Id="rId4082" Type="http://schemas.openxmlformats.org/officeDocument/2006/relationships/slide" Target="slides/slide4081.xml"/><Relationship Id="rId5133" Type="http://schemas.openxmlformats.org/officeDocument/2006/relationships/slide" Target="slides/slide5132.xml"/><Relationship Id="rId1676" Type="http://schemas.openxmlformats.org/officeDocument/2006/relationships/slide" Target="slides/slide1675.xml"/><Relationship Id="rId2727" Type="http://schemas.openxmlformats.org/officeDocument/2006/relationships/slide" Target="slides/slide2726.xml"/><Relationship Id="rId1329" Type="http://schemas.openxmlformats.org/officeDocument/2006/relationships/slide" Target="slides/slide1328.xml"/><Relationship Id="rId1743" Type="http://schemas.openxmlformats.org/officeDocument/2006/relationships/slide" Target="slides/slide1742.xml"/><Relationship Id="rId4899" Type="http://schemas.openxmlformats.org/officeDocument/2006/relationships/slide" Target="slides/slide4898.xml"/><Relationship Id="rId5200" Type="http://schemas.openxmlformats.org/officeDocument/2006/relationships/slide" Target="slides/slide5199.xml"/><Relationship Id="rId35" Type="http://schemas.openxmlformats.org/officeDocument/2006/relationships/slide" Target="slides/slide34.xml"/><Relationship Id="rId1810" Type="http://schemas.openxmlformats.org/officeDocument/2006/relationships/slide" Target="slides/slide1809.xml"/><Relationship Id="rId4966" Type="http://schemas.openxmlformats.org/officeDocument/2006/relationships/slide" Target="slides/slide4965.xml"/><Relationship Id="rId7372" Type="http://schemas.openxmlformats.org/officeDocument/2006/relationships/slide" Target="slides/slide7371.xml"/><Relationship Id="rId3568" Type="http://schemas.openxmlformats.org/officeDocument/2006/relationships/slide" Target="slides/slide3567.xml"/><Relationship Id="rId3982" Type="http://schemas.openxmlformats.org/officeDocument/2006/relationships/slide" Target="slides/slide3981.xml"/><Relationship Id="rId4619" Type="http://schemas.openxmlformats.org/officeDocument/2006/relationships/slide" Target="slides/slide4618.xml"/><Relationship Id="rId7025" Type="http://schemas.openxmlformats.org/officeDocument/2006/relationships/slide" Target="slides/slide7024.xml"/><Relationship Id="rId489" Type="http://schemas.openxmlformats.org/officeDocument/2006/relationships/slide" Target="slides/slide488.xml"/><Relationship Id="rId2584" Type="http://schemas.openxmlformats.org/officeDocument/2006/relationships/slide" Target="slides/slide2583.xml"/><Relationship Id="rId3635" Type="http://schemas.openxmlformats.org/officeDocument/2006/relationships/slide" Target="slides/slide3634.xml"/><Relationship Id="rId6041" Type="http://schemas.openxmlformats.org/officeDocument/2006/relationships/slide" Target="slides/slide6040.xml"/><Relationship Id="rId556" Type="http://schemas.openxmlformats.org/officeDocument/2006/relationships/slide" Target="slides/slide555.xml"/><Relationship Id="rId1186" Type="http://schemas.openxmlformats.org/officeDocument/2006/relationships/slide" Target="slides/slide1185.xml"/><Relationship Id="rId2237" Type="http://schemas.openxmlformats.org/officeDocument/2006/relationships/slide" Target="slides/slide2236.xml"/><Relationship Id="rId209" Type="http://schemas.openxmlformats.org/officeDocument/2006/relationships/slide" Target="slides/slide208.xml"/><Relationship Id="rId970" Type="http://schemas.openxmlformats.org/officeDocument/2006/relationships/slide" Target="slides/slide969.xml"/><Relationship Id="rId1253" Type="http://schemas.openxmlformats.org/officeDocument/2006/relationships/slide" Target="slides/slide1252.xml"/><Relationship Id="rId2651" Type="http://schemas.openxmlformats.org/officeDocument/2006/relationships/slide" Target="slides/slide2650.xml"/><Relationship Id="rId3702" Type="http://schemas.openxmlformats.org/officeDocument/2006/relationships/slide" Target="slides/slide3701.xml"/><Relationship Id="rId6858" Type="http://schemas.openxmlformats.org/officeDocument/2006/relationships/slide" Target="slides/slide6857.xml"/><Relationship Id="rId623" Type="http://schemas.openxmlformats.org/officeDocument/2006/relationships/slide" Target="slides/slide622.xml"/><Relationship Id="rId2304" Type="http://schemas.openxmlformats.org/officeDocument/2006/relationships/slide" Target="slides/slide2303.xml"/><Relationship Id="rId5874" Type="http://schemas.openxmlformats.org/officeDocument/2006/relationships/slide" Target="slides/slide5873.xml"/><Relationship Id="rId6925" Type="http://schemas.openxmlformats.org/officeDocument/2006/relationships/slide" Target="slides/slide6924.xml"/><Relationship Id="rId1320" Type="http://schemas.openxmlformats.org/officeDocument/2006/relationships/slide" Target="slides/slide1319.xml"/><Relationship Id="rId4476" Type="http://schemas.openxmlformats.org/officeDocument/2006/relationships/slide" Target="slides/slide4475.xml"/><Relationship Id="rId4890" Type="http://schemas.openxmlformats.org/officeDocument/2006/relationships/slide" Target="slides/slide4889.xml"/><Relationship Id="rId5527" Type="http://schemas.openxmlformats.org/officeDocument/2006/relationships/slide" Target="slides/slide5526.xml"/><Relationship Id="rId5941" Type="http://schemas.openxmlformats.org/officeDocument/2006/relationships/slide" Target="slides/slide5940.xml"/><Relationship Id="rId3078" Type="http://schemas.openxmlformats.org/officeDocument/2006/relationships/slide" Target="slides/slide3077.xml"/><Relationship Id="rId3492" Type="http://schemas.openxmlformats.org/officeDocument/2006/relationships/slide" Target="slides/slide3491.xml"/><Relationship Id="rId4129" Type="http://schemas.openxmlformats.org/officeDocument/2006/relationships/slide" Target="slides/slide4128.xml"/><Relationship Id="rId4543" Type="http://schemas.openxmlformats.org/officeDocument/2006/relationships/slide" Target="slides/slide4542.xml"/><Relationship Id="rId2094" Type="http://schemas.openxmlformats.org/officeDocument/2006/relationships/slide" Target="slides/slide2093.xml"/><Relationship Id="rId3145" Type="http://schemas.openxmlformats.org/officeDocument/2006/relationships/slide" Target="slides/slide3144.xml"/><Relationship Id="rId4610" Type="http://schemas.openxmlformats.org/officeDocument/2006/relationships/slide" Target="slides/slide4609.xml"/><Relationship Id="rId480" Type="http://schemas.openxmlformats.org/officeDocument/2006/relationships/slide" Target="slides/slide479.xml"/><Relationship Id="rId2161" Type="http://schemas.openxmlformats.org/officeDocument/2006/relationships/slide" Target="slides/slide2160.xml"/><Relationship Id="rId3212" Type="http://schemas.openxmlformats.org/officeDocument/2006/relationships/slide" Target="slides/slide3211.xml"/><Relationship Id="rId6368" Type="http://schemas.openxmlformats.org/officeDocument/2006/relationships/slide" Target="slides/slide6367.xml"/><Relationship Id="rId7419" Type="http://schemas.openxmlformats.org/officeDocument/2006/relationships/slide" Target="slides/slide7418.xml"/><Relationship Id="rId133" Type="http://schemas.openxmlformats.org/officeDocument/2006/relationships/slide" Target="slides/slide132.xml"/><Relationship Id="rId5384" Type="http://schemas.openxmlformats.org/officeDocument/2006/relationships/slide" Target="slides/slide5383.xml"/><Relationship Id="rId6782" Type="http://schemas.openxmlformats.org/officeDocument/2006/relationships/slide" Target="slides/slide6781.xml"/><Relationship Id="rId200" Type="http://schemas.openxmlformats.org/officeDocument/2006/relationships/slide" Target="slides/slide199.xml"/><Relationship Id="rId2978" Type="http://schemas.openxmlformats.org/officeDocument/2006/relationships/slide" Target="slides/slide2977.xml"/><Relationship Id="rId5037" Type="http://schemas.openxmlformats.org/officeDocument/2006/relationships/slide" Target="slides/slide5036.xml"/><Relationship Id="rId6435" Type="http://schemas.openxmlformats.org/officeDocument/2006/relationships/slide" Target="slides/slide6434.xml"/><Relationship Id="rId1994" Type="http://schemas.openxmlformats.org/officeDocument/2006/relationships/slide" Target="slides/slide1993.xml"/><Relationship Id="rId5451" Type="http://schemas.openxmlformats.org/officeDocument/2006/relationships/slide" Target="slides/slide5450.xml"/><Relationship Id="rId6502" Type="http://schemas.openxmlformats.org/officeDocument/2006/relationships/slide" Target="slides/slide6501.xml"/><Relationship Id="rId1647" Type="http://schemas.openxmlformats.org/officeDocument/2006/relationships/slide" Target="slides/slide1646.xml"/><Relationship Id="rId4053" Type="http://schemas.openxmlformats.org/officeDocument/2006/relationships/slide" Target="slides/slide4052.xml"/><Relationship Id="rId5104" Type="http://schemas.openxmlformats.org/officeDocument/2006/relationships/slide" Target="slides/slide5103.xml"/><Relationship Id="rId1714" Type="http://schemas.openxmlformats.org/officeDocument/2006/relationships/slide" Target="slides/slide1713.xml"/><Relationship Id="rId4120" Type="http://schemas.openxmlformats.org/officeDocument/2006/relationships/slide" Target="slides/slide4119.xml"/><Relationship Id="rId7276" Type="http://schemas.openxmlformats.org/officeDocument/2006/relationships/slide" Target="slides/slide7275.xml"/><Relationship Id="rId6292" Type="http://schemas.openxmlformats.org/officeDocument/2006/relationships/slide" Target="slides/slide6291.xml"/><Relationship Id="rId7343" Type="http://schemas.openxmlformats.org/officeDocument/2006/relationships/slide" Target="slides/slide7342.xml"/><Relationship Id="rId2488" Type="http://schemas.openxmlformats.org/officeDocument/2006/relationships/slide" Target="slides/slide2487.xml"/><Relationship Id="rId3886" Type="http://schemas.openxmlformats.org/officeDocument/2006/relationships/slide" Target="slides/slide3885.xml"/><Relationship Id="rId4937" Type="http://schemas.openxmlformats.org/officeDocument/2006/relationships/slide" Target="slides/slide4936.xml"/><Relationship Id="rId3539" Type="http://schemas.openxmlformats.org/officeDocument/2006/relationships/slide" Target="slides/slide3538.xml"/><Relationship Id="rId3953" Type="http://schemas.openxmlformats.org/officeDocument/2006/relationships/slide" Target="slides/slide3952.xml"/><Relationship Id="rId6012" Type="http://schemas.openxmlformats.org/officeDocument/2006/relationships/slide" Target="slides/slide6011.xml"/><Relationship Id="rId7410" Type="http://schemas.openxmlformats.org/officeDocument/2006/relationships/slide" Target="slides/slide7409.xml"/><Relationship Id="rId874" Type="http://schemas.openxmlformats.org/officeDocument/2006/relationships/slide" Target="slides/slide873.xml"/><Relationship Id="rId2555" Type="http://schemas.openxmlformats.org/officeDocument/2006/relationships/slide" Target="slides/slide2554.xml"/><Relationship Id="rId3606" Type="http://schemas.openxmlformats.org/officeDocument/2006/relationships/slide" Target="slides/slide3605.xml"/><Relationship Id="rId527" Type="http://schemas.openxmlformats.org/officeDocument/2006/relationships/slide" Target="slides/slide526.xml"/><Relationship Id="rId941" Type="http://schemas.openxmlformats.org/officeDocument/2006/relationships/slide" Target="slides/slide940.xml"/><Relationship Id="rId1157" Type="http://schemas.openxmlformats.org/officeDocument/2006/relationships/slide" Target="slides/slide1156.xml"/><Relationship Id="rId1571" Type="http://schemas.openxmlformats.org/officeDocument/2006/relationships/slide" Target="slides/slide1570.xml"/><Relationship Id="rId2208" Type="http://schemas.openxmlformats.org/officeDocument/2006/relationships/slide" Target="slides/slide2207.xml"/><Relationship Id="rId2622" Type="http://schemas.openxmlformats.org/officeDocument/2006/relationships/slide" Target="slides/slide2621.xml"/><Relationship Id="rId5778" Type="http://schemas.openxmlformats.org/officeDocument/2006/relationships/slide" Target="slides/slide5777.xml"/><Relationship Id="rId6829" Type="http://schemas.openxmlformats.org/officeDocument/2006/relationships/slide" Target="slides/slide6828.xml"/><Relationship Id="rId1224" Type="http://schemas.openxmlformats.org/officeDocument/2006/relationships/slide" Target="slides/slide1223.xml"/><Relationship Id="rId4794" Type="http://schemas.openxmlformats.org/officeDocument/2006/relationships/slide" Target="slides/slide4793.xml"/><Relationship Id="rId5845" Type="http://schemas.openxmlformats.org/officeDocument/2006/relationships/slide" Target="slides/slide5844.xml"/><Relationship Id="rId3396" Type="http://schemas.openxmlformats.org/officeDocument/2006/relationships/slide" Target="slides/slide3395.xml"/><Relationship Id="rId4447" Type="http://schemas.openxmlformats.org/officeDocument/2006/relationships/slide" Target="slides/slide4446.xml"/><Relationship Id="rId3049" Type="http://schemas.openxmlformats.org/officeDocument/2006/relationships/slide" Target="slides/slide3048.xml"/><Relationship Id="rId3463" Type="http://schemas.openxmlformats.org/officeDocument/2006/relationships/slide" Target="slides/slide3462.xml"/><Relationship Id="rId4861" Type="http://schemas.openxmlformats.org/officeDocument/2006/relationships/slide" Target="slides/slide4860.xml"/><Relationship Id="rId5912" Type="http://schemas.openxmlformats.org/officeDocument/2006/relationships/slide" Target="slides/slide5911.xml"/><Relationship Id="rId384" Type="http://schemas.openxmlformats.org/officeDocument/2006/relationships/slide" Target="slides/slide383.xml"/><Relationship Id="rId2065" Type="http://schemas.openxmlformats.org/officeDocument/2006/relationships/slide" Target="slides/slide2064.xml"/><Relationship Id="rId3116" Type="http://schemas.openxmlformats.org/officeDocument/2006/relationships/slide" Target="slides/slide3115.xml"/><Relationship Id="rId4514" Type="http://schemas.openxmlformats.org/officeDocument/2006/relationships/slide" Target="slides/slide4513.xml"/><Relationship Id="rId1081" Type="http://schemas.openxmlformats.org/officeDocument/2006/relationships/slide" Target="slides/slide1080.xml"/><Relationship Id="rId3530" Type="http://schemas.openxmlformats.org/officeDocument/2006/relationships/slide" Target="slides/slide3529.xml"/><Relationship Id="rId6686" Type="http://schemas.openxmlformats.org/officeDocument/2006/relationships/slide" Target="slides/slide6685.xml"/><Relationship Id="rId451" Type="http://schemas.openxmlformats.org/officeDocument/2006/relationships/slide" Target="slides/slide450.xml"/><Relationship Id="rId2132" Type="http://schemas.openxmlformats.org/officeDocument/2006/relationships/slide" Target="slides/slide2131.xml"/><Relationship Id="rId5288" Type="http://schemas.openxmlformats.org/officeDocument/2006/relationships/slide" Target="slides/slide5287.xml"/><Relationship Id="rId6339" Type="http://schemas.openxmlformats.org/officeDocument/2006/relationships/slide" Target="slides/slide6338.xml"/><Relationship Id="rId6753" Type="http://schemas.openxmlformats.org/officeDocument/2006/relationships/slide" Target="slides/slide6752.xml"/><Relationship Id="rId104" Type="http://schemas.openxmlformats.org/officeDocument/2006/relationships/slide" Target="slides/slide103.xml"/><Relationship Id="rId1898" Type="http://schemas.openxmlformats.org/officeDocument/2006/relationships/slide" Target="slides/slide1897.xml"/><Relationship Id="rId2949" Type="http://schemas.openxmlformats.org/officeDocument/2006/relationships/slide" Target="slides/slide2948.xml"/><Relationship Id="rId5355" Type="http://schemas.openxmlformats.org/officeDocument/2006/relationships/slide" Target="slides/slide5354.xml"/><Relationship Id="rId6406" Type="http://schemas.openxmlformats.org/officeDocument/2006/relationships/slide" Target="slides/slide6405.xml"/><Relationship Id="rId6820" Type="http://schemas.openxmlformats.org/officeDocument/2006/relationships/slide" Target="slides/slide6819.xml"/><Relationship Id="rId4371" Type="http://schemas.openxmlformats.org/officeDocument/2006/relationships/slide" Target="slides/slide4370.xml"/><Relationship Id="rId5008" Type="http://schemas.openxmlformats.org/officeDocument/2006/relationships/slide" Target="slides/slide5007.xml"/><Relationship Id="rId5422" Type="http://schemas.openxmlformats.org/officeDocument/2006/relationships/slide" Target="slides/slide5421.xml"/><Relationship Id="rId1965" Type="http://schemas.openxmlformats.org/officeDocument/2006/relationships/slide" Target="slides/slide1964.xml"/><Relationship Id="rId4024" Type="http://schemas.openxmlformats.org/officeDocument/2006/relationships/slide" Target="slides/slide4023.xml"/><Relationship Id="rId1618" Type="http://schemas.openxmlformats.org/officeDocument/2006/relationships/slide" Target="slides/slide1617.xml"/><Relationship Id="rId3040" Type="http://schemas.openxmlformats.org/officeDocument/2006/relationships/slide" Target="slides/slide3039.xml"/><Relationship Id="rId6196" Type="http://schemas.openxmlformats.org/officeDocument/2006/relationships/slide" Target="slides/slide6195.xml"/><Relationship Id="rId7247" Type="http://schemas.openxmlformats.org/officeDocument/2006/relationships/slide" Target="slides/slide7246.xml"/><Relationship Id="rId3857" Type="http://schemas.openxmlformats.org/officeDocument/2006/relationships/slide" Target="slides/slide3856.xml"/><Relationship Id="rId4908" Type="http://schemas.openxmlformats.org/officeDocument/2006/relationships/slide" Target="slides/slide4907.xml"/><Relationship Id="rId6263" Type="http://schemas.openxmlformats.org/officeDocument/2006/relationships/slide" Target="slides/slide6262.xml"/><Relationship Id="rId7314" Type="http://schemas.openxmlformats.org/officeDocument/2006/relationships/slide" Target="slides/slide7313.xml"/><Relationship Id="rId778" Type="http://schemas.openxmlformats.org/officeDocument/2006/relationships/slide" Target="slides/slide777.xml"/><Relationship Id="rId2459" Type="http://schemas.openxmlformats.org/officeDocument/2006/relationships/slide" Target="slides/slide2458.xml"/><Relationship Id="rId2873" Type="http://schemas.openxmlformats.org/officeDocument/2006/relationships/slide" Target="slides/slide2872.xml"/><Relationship Id="rId3924" Type="http://schemas.openxmlformats.org/officeDocument/2006/relationships/slide" Target="slides/slide3923.xml"/><Relationship Id="rId6330" Type="http://schemas.openxmlformats.org/officeDocument/2006/relationships/slide" Target="slides/slide6329.xml"/><Relationship Id="rId845" Type="http://schemas.openxmlformats.org/officeDocument/2006/relationships/slide" Target="slides/slide844.xml"/><Relationship Id="rId1475" Type="http://schemas.openxmlformats.org/officeDocument/2006/relationships/slide" Target="slides/slide1474.xml"/><Relationship Id="rId2526" Type="http://schemas.openxmlformats.org/officeDocument/2006/relationships/slide" Target="slides/slide2525.xml"/><Relationship Id="rId1128" Type="http://schemas.openxmlformats.org/officeDocument/2006/relationships/slide" Target="slides/slide1127.xml"/><Relationship Id="rId1542" Type="http://schemas.openxmlformats.org/officeDocument/2006/relationships/slide" Target="slides/slide1541.xml"/><Relationship Id="rId2940" Type="http://schemas.openxmlformats.org/officeDocument/2006/relationships/slide" Target="slides/slide2939.xml"/><Relationship Id="rId4698" Type="http://schemas.openxmlformats.org/officeDocument/2006/relationships/slide" Target="slides/slide4697.xml"/><Relationship Id="rId5749" Type="http://schemas.openxmlformats.org/officeDocument/2006/relationships/slide" Target="slides/slide5748.xml"/><Relationship Id="rId912" Type="http://schemas.openxmlformats.org/officeDocument/2006/relationships/slide" Target="slides/slide911.xml"/><Relationship Id="rId7171" Type="http://schemas.openxmlformats.org/officeDocument/2006/relationships/slide" Target="slides/slide7170.xml"/><Relationship Id="rId4765" Type="http://schemas.openxmlformats.org/officeDocument/2006/relationships/slide" Target="slides/slide4764.xml"/><Relationship Id="rId5816" Type="http://schemas.openxmlformats.org/officeDocument/2006/relationships/slide" Target="slides/slide5815.xml"/><Relationship Id="rId288" Type="http://schemas.openxmlformats.org/officeDocument/2006/relationships/slide" Target="slides/slide287.xml"/><Relationship Id="rId3367" Type="http://schemas.openxmlformats.org/officeDocument/2006/relationships/slide" Target="slides/slide3366.xml"/><Relationship Id="rId3781" Type="http://schemas.openxmlformats.org/officeDocument/2006/relationships/slide" Target="slides/slide3780.xml"/><Relationship Id="rId4418" Type="http://schemas.openxmlformats.org/officeDocument/2006/relationships/slide" Target="slides/slide4417.xml"/><Relationship Id="rId4832" Type="http://schemas.openxmlformats.org/officeDocument/2006/relationships/slide" Target="slides/slide4831.xml"/><Relationship Id="rId2383" Type="http://schemas.openxmlformats.org/officeDocument/2006/relationships/slide" Target="slides/slide2382.xml"/><Relationship Id="rId3434" Type="http://schemas.openxmlformats.org/officeDocument/2006/relationships/slide" Target="slides/slide3433.xml"/><Relationship Id="rId355" Type="http://schemas.openxmlformats.org/officeDocument/2006/relationships/slide" Target="slides/slide354.xml"/><Relationship Id="rId2036" Type="http://schemas.openxmlformats.org/officeDocument/2006/relationships/slide" Target="slides/slide2035.xml"/><Relationship Id="rId2450" Type="http://schemas.openxmlformats.org/officeDocument/2006/relationships/slide" Target="slides/slide2449.xml"/><Relationship Id="rId3501" Type="http://schemas.openxmlformats.org/officeDocument/2006/relationships/slide" Target="slides/slide3500.xml"/><Relationship Id="rId6657" Type="http://schemas.openxmlformats.org/officeDocument/2006/relationships/slide" Target="slides/slide6656.xml"/><Relationship Id="rId422" Type="http://schemas.openxmlformats.org/officeDocument/2006/relationships/slide" Target="slides/slide421.xml"/><Relationship Id="rId1052" Type="http://schemas.openxmlformats.org/officeDocument/2006/relationships/slide" Target="slides/slide1051.xml"/><Relationship Id="rId2103" Type="http://schemas.openxmlformats.org/officeDocument/2006/relationships/slide" Target="slides/slide2102.xml"/><Relationship Id="rId5259" Type="http://schemas.openxmlformats.org/officeDocument/2006/relationships/slide" Target="slides/slide5258.xml"/><Relationship Id="rId5673" Type="http://schemas.openxmlformats.org/officeDocument/2006/relationships/slide" Target="slides/slide5672.xml"/><Relationship Id="rId4275" Type="http://schemas.openxmlformats.org/officeDocument/2006/relationships/slide" Target="slides/slide4274.xml"/><Relationship Id="rId5326" Type="http://schemas.openxmlformats.org/officeDocument/2006/relationships/slide" Target="slides/slide5325.xml"/><Relationship Id="rId6724" Type="http://schemas.openxmlformats.org/officeDocument/2006/relationships/slide" Target="slides/slide6723.xml"/><Relationship Id="rId1869" Type="http://schemas.openxmlformats.org/officeDocument/2006/relationships/slide" Target="slides/slide1868.xml"/><Relationship Id="rId3291" Type="http://schemas.openxmlformats.org/officeDocument/2006/relationships/slide" Target="slides/slide3290.xml"/><Relationship Id="rId5740" Type="http://schemas.openxmlformats.org/officeDocument/2006/relationships/slide" Target="slides/slide5739.xml"/><Relationship Id="rId1936" Type="http://schemas.openxmlformats.org/officeDocument/2006/relationships/slide" Target="slides/slide1935.xml"/><Relationship Id="rId4342" Type="http://schemas.openxmlformats.org/officeDocument/2006/relationships/slide" Target="slides/slide4341.xml"/><Relationship Id="rId7498" Type="http://schemas.openxmlformats.org/officeDocument/2006/relationships/slide" Target="slides/slide7497.xml"/><Relationship Id="rId7565" Type="http://schemas.openxmlformats.org/officeDocument/2006/relationships/slide" Target="slides/slide7564.xml"/><Relationship Id="rId3011" Type="http://schemas.openxmlformats.org/officeDocument/2006/relationships/slide" Target="slides/slide3010.xml"/><Relationship Id="rId6167" Type="http://schemas.openxmlformats.org/officeDocument/2006/relationships/slide" Target="slides/slide6166.xml"/><Relationship Id="rId6581" Type="http://schemas.openxmlformats.org/officeDocument/2006/relationships/slide" Target="slides/slide6580.xml"/><Relationship Id="rId7218" Type="http://schemas.openxmlformats.org/officeDocument/2006/relationships/slide" Target="slides/slide7217.xml"/><Relationship Id="rId2777" Type="http://schemas.openxmlformats.org/officeDocument/2006/relationships/slide" Target="slides/slide2776.xml"/><Relationship Id="rId5183" Type="http://schemas.openxmlformats.org/officeDocument/2006/relationships/slide" Target="slides/slide5182.xml"/><Relationship Id="rId6234" Type="http://schemas.openxmlformats.org/officeDocument/2006/relationships/slide" Target="slides/slide6233.xml"/><Relationship Id="rId749" Type="http://schemas.openxmlformats.org/officeDocument/2006/relationships/slide" Target="slides/slide748.xml"/><Relationship Id="rId1379" Type="http://schemas.openxmlformats.org/officeDocument/2006/relationships/slide" Target="slides/slide1378.xml"/><Relationship Id="rId3828" Type="http://schemas.openxmlformats.org/officeDocument/2006/relationships/slide" Target="slides/slide3827.xml"/><Relationship Id="rId5250" Type="http://schemas.openxmlformats.org/officeDocument/2006/relationships/slide" Target="slides/slide5249.xml"/><Relationship Id="rId6301" Type="http://schemas.openxmlformats.org/officeDocument/2006/relationships/slide" Target="slides/slide6300.xml"/><Relationship Id="rId1793" Type="http://schemas.openxmlformats.org/officeDocument/2006/relationships/slide" Target="slides/slide1792.xml"/><Relationship Id="rId2844" Type="http://schemas.openxmlformats.org/officeDocument/2006/relationships/slide" Target="slides/slide2843.xml"/><Relationship Id="rId85" Type="http://schemas.openxmlformats.org/officeDocument/2006/relationships/slide" Target="slides/slide84.xml"/><Relationship Id="rId816" Type="http://schemas.openxmlformats.org/officeDocument/2006/relationships/slide" Target="slides/slide815.xml"/><Relationship Id="rId1446" Type="http://schemas.openxmlformats.org/officeDocument/2006/relationships/slide" Target="slides/slide1445.xml"/><Relationship Id="rId1860" Type="http://schemas.openxmlformats.org/officeDocument/2006/relationships/slide" Target="slides/slide1859.xml"/><Relationship Id="rId2911" Type="http://schemas.openxmlformats.org/officeDocument/2006/relationships/slide" Target="slides/slide2910.xml"/><Relationship Id="rId7075" Type="http://schemas.openxmlformats.org/officeDocument/2006/relationships/slide" Target="slides/slide7074.xml"/><Relationship Id="rId1513" Type="http://schemas.openxmlformats.org/officeDocument/2006/relationships/slide" Target="slides/slide1512.xml"/><Relationship Id="rId4669" Type="http://schemas.openxmlformats.org/officeDocument/2006/relationships/slide" Target="slides/slide4668.xml"/><Relationship Id="rId3685" Type="http://schemas.openxmlformats.org/officeDocument/2006/relationships/slide" Target="slides/slide3684.xml"/><Relationship Id="rId4736" Type="http://schemas.openxmlformats.org/officeDocument/2006/relationships/slide" Target="slides/slide4735.xml"/><Relationship Id="rId6091" Type="http://schemas.openxmlformats.org/officeDocument/2006/relationships/slide" Target="slides/slide6090.xml"/><Relationship Id="rId7142" Type="http://schemas.openxmlformats.org/officeDocument/2006/relationships/slide" Target="slides/slide7141.xml"/><Relationship Id="rId2287" Type="http://schemas.openxmlformats.org/officeDocument/2006/relationships/slide" Target="slides/slide2286.xml"/><Relationship Id="rId3338" Type="http://schemas.openxmlformats.org/officeDocument/2006/relationships/slide" Target="slides/slide3337.xml"/><Relationship Id="rId3752" Type="http://schemas.openxmlformats.org/officeDocument/2006/relationships/slide" Target="slides/slide3751.xml"/><Relationship Id="rId259" Type="http://schemas.openxmlformats.org/officeDocument/2006/relationships/slide" Target="slides/slide258.xml"/><Relationship Id="rId673" Type="http://schemas.openxmlformats.org/officeDocument/2006/relationships/slide" Target="slides/slide672.xml"/><Relationship Id="rId2354" Type="http://schemas.openxmlformats.org/officeDocument/2006/relationships/slide" Target="slides/slide2353.xml"/><Relationship Id="rId3405" Type="http://schemas.openxmlformats.org/officeDocument/2006/relationships/slide" Target="slides/slide3404.xml"/><Relationship Id="rId4803" Type="http://schemas.openxmlformats.org/officeDocument/2006/relationships/slide" Target="slides/slide4802.xml"/><Relationship Id="rId326" Type="http://schemas.openxmlformats.org/officeDocument/2006/relationships/slide" Target="slides/slide325.xml"/><Relationship Id="rId1370" Type="http://schemas.openxmlformats.org/officeDocument/2006/relationships/slide" Target="slides/slide1369.xml"/><Relationship Id="rId2007" Type="http://schemas.openxmlformats.org/officeDocument/2006/relationships/slide" Target="slides/slide2006.xml"/><Relationship Id="rId6975" Type="http://schemas.openxmlformats.org/officeDocument/2006/relationships/slide" Target="slides/slide6974.xml"/><Relationship Id="rId740" Type="http://schemas.openxmlformats.org/officeDocument/2006/relationships/slide" Target="slides/slide739.xml"/><Relationship Id="rId1023" Type="http://schemas.openxmlformats.org/officeDocument/2006/relationships/slide" Target="slides/slide1022.xml"/><Relationship Id="rId2421" Type="http://schemas.openxmlformats.org/officeDocument/2006/relationships/slide" Target="slides/slide2420.xml"/><Relationship Id="rId4179" Type="http://schemas.openxmlformats.org/officeDocument/2006/relationships/slide" Target="slides/slide4178.xml"/><Relationship Id="rId5577" Type="http://schemas.openxmlformats.org/officeDocument/2006/relationships/slide" Target="slides/slide5576.xml"/><Relationship Id="rId5991" Type="http://schemas.openxmlformats.org/officeDocument/2006/relationships/slide" Target="slides/slide5990.xml"/><Relationship Id="rId6628" Type="http://schemas.openxmlformats.org/officeDocument/2006/relationships/slide" Target="slides/slide6627.xml"/><Relationship Id="rId4593" Type="http://schemas.openxmlformats.org/officeDocument/2006/relationships/slide" Target="slides/slide4592.xml"/><Relationship Id="rId5644" Type="http://schemas.openxmlformats.org/officeDocument/2006/relationships/slide" Target="slides/slide5643.xml"/><Relationship Id="rId3195" Type="http://schemas.openxmlformats.org/officeDocument/2006/relationships/slide" Target="slides/slide3194.xml"/><Relationship Id="rId4246" Type="http://schemas.openxmlformats.org/officeDocument/2006/relationships/slide" Target="slides/slide4245.xml"/><Relationship Id="rId4660" Type="http://schemas.openxmlformats.org/officeDocument/2006/relationships/slide" Target="slides/slide4659.xml"/><Relationship Id="rId5711" Type="http://schemas.openxmlformats.org/officeDocument/2006/relationships/slide" Target="slides/slide5710.xml"/><Relationship Id="rId3262" Type="http://schemas.openxmlformats.org/officeDocument/2006/relationships/slide" Target="slides/slide3261.xml"/><Relationship Id="rId4313" Type="http://schemas.openxmlformats.org/officeDocument/2006/relationships/slide" Target="slides/slide4312.xml"/><Relationship Id="rId7469" Type="http://schemas.openxmlformats.org/officeDocument/2006/relationships/slide" Target="slides/slide7468.xml"/><Relationship Id="rId183" Type="http://schemas.openxmlformats.org/officeDocument/2006/relationships/slide" Target="slides/slide182.xml"/><Relationship Id="rId1907" Type="http://schemas.openxmlformats.org/officeDocument/2006/relationships/slide" Target="slides/slide1906.xml"/><Relationship Id="rId6485" Type="http://schemas.openxmlformats.org/officeDocument/2006/relationships/slide" Target="slides/slide6484.xml"/><Relationship Id="rId7536" Type="http://schemas.openxmlformats.org/officeDocument/2006/relationships/slide" Target="slides/slide7535.xml"/><Relationship Id="rId250" Type="http://schemas.openxmlformats.org/officeDocument/2006/relationships/slide" Target="slides/slide249.xml"/><Relationship Id="rId5087" Type="http://schemas.openxmlformats.org/officeDocument/2006/relationships/slide" Target="slides/slide5086.xml"/><Relationship Id="rId6138" Type="http://schemas.openxmlformats.org/officeDocument/2006/relationships/slide" Target="slides/slide6137.xml"/><Relationship Id="rId5154" Type="http://schemas.openxmlformats.org/officeDocument/2006/relationships/slide" Target="slides/slide5153.xml"/><Relationship Id="rId6552" Type="http://schemas.openxmlformats.org/officeDocument/2006/relationships/slide" Target="slides/slide6551.xml"/><Relationship Id="rId1697" Type="http://schemas.openxmlformats.org/officeDocument/2006/relationships/slide" Target="slides/slide1696.xml"/><Relationship Id="rId2748" Type="http://schemas.openxmlformats.org/officeDocument/2006/relationships/slide" Target="slides/slide2747.xml"/><Relationship Id="rId6205" Type="http://schemas.openxmlformats.org/officeDocument/2006/relationships/slide" Target="slides/slide6204.xml"/><Relationship Id="rId1764" Type="http://schemas.openxmlformats.org/officeDocument/2006/relationships/slide" Target="slides/slide1763.xml"/><Relationship Id="rId2815" Type="http://schemas.openxmlformats.org/officeDocument/2006/relationships/slide" Target="slides/slide2814.xml"/><Relationship Id="rId4170" Type="http://schemas.openxmlformats.org/officeDocument/2006/relationships/slide" Target="slides/slide4169.xml"/><Relationship Id="rId5221" Type="http://schemas.openxmlformats.org/officeDocument/2006/relationships/slide" Target="slides/slide5220.xml"/><Relationship Id="rId56" Type="http://schemas.openxmlformats.org/officeDocument/2006/relationships/slide" Target="slides/slide55.xml"/><Relationship Id="rId1417" Type="http://schemas.openxmlformats.org/officeDocument/2006/relationships/slide" Target="slides/slide1416.xml"/><Relationship Id="rId1831" Type="http://schemas.openxmlformats.org/officeDocument/2006/relationships/slide" Target="slides/slide1830.xml"/><Relationship Id="rId4987" Type="http://schemas.openxmlformats.org/officeDocument/2006/relationships/slide" Target="slides/slide4986.xml"/><Relationship Id="rId7393" Type="http://schemas.openxmlformats.org/officeDocument/2006/relationships/slide" Target="slides/slide7392.xml"/><Relationship Id="rId3589" Type="http://schemas.openxmlformats.org/officeDocument/2006/relationships/slide" Target="slides/slide3588.xml"/><Relationship Id="rId7046" Type="http://schemas.openxmlformats.org/officeDocument/2006/relationships/slide" Target="slides/slide7045.xml"/><Relationship Id="rId7460" Type="http://schemas.openxmlformats.org/officeDocument/2006/relationships/slide" Target="slides/slide7459.xml"/><Relationship Id="rId6062" Type="http://schemas.openxmlformats.org/officeDocument/2006/relationships/slide" Target="slides/slide6061.xml"/><Relationship Id="rId7113" Type="http://schemas.openxmlformats.org/officeDocument/2006/relationships/slide" Target="slides/slide7112.xml"/><Relationship Id="rId577" Type="http://schemas.openxmlformats.org/officeDocument/2006/relationships/slide" Target="slides/slide576.xml"/><Relationship Id="rId2258" Type="http://schemas.openxmlformats.org/officeDocument/2006/relationships/slide" Target="slides/slide2257.xml"/><Relationship Id="rId3656" Type="http://schemas.openxmlformats.org/officeDocument/2006/relationships/slide" Target="slides/slide3655.xml"/><Relationship Id="rId4707" Type="http://schemas.openxmlformats.org/officeDocument/2006/relationships/slide" Target="slides/slide4706.xml"/><Relationship Id="rId991" Type="http://schemas.openxmlformats.org/officeDocument/2006/relationships/slide" Target="slides/slide990.xml"/><Relationship Id="rId2672" Type="http://schemas.openxmlformats.org/officeDocument/2006/relationships/slide" Target="slides/slide2671.xml"/><Relationship Id="rId3309" Type="http://schemas.openxmlformats.org/officeDocument/2006/relationships/slide" Target="slides/slide3308.xml"/><Relationship Id="rId3723" Type="http://schemas.openxmlformats.org/officeDocument/2006/relationships/slide" Target="slides/slide3722.xml"/><Relationship Id="rId6879" Type="http://schemas.openxmlformats.org/officeDocument/2006/relationships/slide" Target="slides/slide6878.xml"/><Relationship Id="rId644" Type="http://schemas.openxmlformats.org/officeDocument/2006/relationships/slide" Target="slides/slide643.xml"/><Relationship Id="rId1274" Type="http://schemas.openxmlformats.org/officeDocument/2006/relationships/slide" Target="slides/slide1273.xml"/><Relationship Id="rId2325" Type="http://schemas.openxmlformats.org/officeDocument/2006/relationships/slide" Target="slides/slide2324.xml"/><Relationship Id="rId5895" Type="http://schemas.openxmlformats.org/officeDocument/2006/relationships/slide" Target="slides/slide5894.xml"/><Relationship Id="rId6946" Type="http://schemas.openxmlformats.org/officeDocument/2006/relationships/slide" Target="slides/slide6945.xml"/><Relationship Id="rId711" Type="http://schemas.openxmlformats.org/officeDocument/2006/relationships/slide" Target="slides/slide710.xml"/><Relationship Id="rId1341" Type="http://schemas.openxmlformats.org/officeDocument/2006/relationships/slide" Target="slides/slide1340.xml"/><Relationship Id="rId4497" Type="http://schemas.openxmlformats.org/officeDocument/2006/relationships/slide" Target="slides/slide4496.xml"/><Relationship Id="rId5548" Type="http://schemas.openxmlformats.org/officeDocument/2006/relationships/slide" Target="slides/slide5547.xml"/><Relationship Id="rId5962" Type="http://schemas.openxmlformats.org/officeDocument/2006/relationships/slide" Target="slides/slide5961.xml"/><Relationship Id="rId3099" Type="http://schemas.openxmlformats.org/officeDocument/2006/relationships/slide" Target="slides/slide3098.xml"/><Relationship Id="rId4564" Type="http://schemas.openxmlformats.org/officeDocument/2006/relationships/slide" Target="slides/slide4563.xml"/><Relationship Id="rId5615" Type="http://schemas.openxmlformats.org/officeDocument/2006/relationships/slide" Target="slides/slide5614.xml"/><Relationship Id="rId3166" Type="http://schemas.openxmlformats.org/officeDocument/2006/relationships/slide" Target="slides/slide3165.xml"/><Relationship Id="rId3580" Type="http://schemas.openxmlformats.org/officeDocument/2006/relationships/slide" Target="slides/slide3579.xml"/><Relationship Id="rId4217" Type="http://schemas.openxmlformats.org/officeDocument/2006/relationships/slide" Target="slides/slide4216.xml"/><Relationship Id="rId2182" Type="http://schemas.openxmlformats.org/officeDocument/2006/relationships/slide" Target="slides/slide2181.xml"/><Relationship Id="rId3233" Type="http://schemas.openxmlformats.org/officeDocument/2006/relationships/slide" Target="slides/slide3232.xml"/><Relationship Id="rId4631" Type="http://schemas.openxmlformats.org/officeDocument/2006/relationships/slide" Target="slides/slide4630.xml"/><Relationship Id="rId6389" Type="http://schemas.openxmlformats.org/officeDocument/2006/relationships/slide" Target="slides/slide6388.xml"/><Relationship Id="rId154" Type="http://schemas.openxmlformats.org/officeDocument/2006/relationships/slide" Target="slides/slide153.xml"/><Relationship Id="rId2999" Type="http://schemas.openxmlformats.org/officeDocument/2006/relationships/slide" Target="slides/slide2998.xml"/><Relationship Id="rId3300" Type="http://schemas.openxmlformats.org/officeDocument/2006/relationships/slide" Target="slides/slide3299.xml"/><Relationship Id="rId6456" Type="http://schemas.openxmlformats.org/officeDocument/2006/relationships/slide" Target="slides/slide6455.xml"/><Relationship Id="rId6870" Type="http://schemas.openxmlformats.org/officeDocument/2006/relationships/slide" Target="slides/slide6869.xml"/><Relationship Id="rId7507" Type="http://schemas.openxmlformats.org/officeDocument/2006/relationships/slide" Target="slides/slide7506.xml"/><Relationship Id="rId221" Type="http://schemas.openxmlformats.org/officeDocument/2006/relationships/slide" Target="slides/slide220.xml"/><Relationship Id="rId5058" Type="http://schemas.openxmlformats.org/officeDocument/2006/relationships/slide" Target="slides/slide5057.xml"/><Relationship Id="rId5472" Type="http://schemas.openxmlformats.org/officeDocument/2006/relationships/slide" Target="slides/slide5471.xml"/><Relationship Id="rId6109" Type="http://schemas.openxmlformats.org/officeDocument/2006/relationships/slide" Target="slides/slide6108.xml"/><Relationship Id="rId6523" Type="http://schemas.openxmlformats.org/officeDocument/2006/relationships/slide" Target="slides/slide6522.xml"/><Relationship Id="rId1668" Type="http://schemas.openxmlformats.org/officeDocument/2006/relationships/slide" Target="slides/slide1667.xml"/><Relationship Id="rId2719" Type="http://schemas.openxmlformats.org/officeDocument/2006/relationships/slide" Target="slides/slide2718.xml"/><Relationship Id="rId4074" Type="http://schemas.openxmlformats.org/officeDocument/2006/relationships/slide" Target="slides/slide4073.xml"/><Relationship Id="rId5125" Type="http://schemas.openxmlformats.org/officeDocument/2006/relationships/slide" Target="slides/slide5124.xml"/><Relationship Id="rId3090" Type="http://schemas.openxmlformats.org/officeDocument/2006/relationships/slide" Target="slides/slide3089.xml"/><Relationship Id="rId4141" Type="http://schemas.openxmlformats.org/officeDocument/2006/relationships/slide" Target="slides/slide4140.xml"/><Relationship Id="rId7297" Type="http://schemas.openxmlformats.org/officeDocument/2006/relationships/slide" Target="slides/slide7296.xml"/><Relationship Id="rId1735" Type="http://schemas.openxmlformats.org/officeDocument/2006/relationships/slide" Target="slides/slide1734.xml"/><Relationship Id="rId7364" Type="http://schemas.openxmlformats.org/officeDocument/2006/relationships/slide" Target="slides/slide7363.xml"/><Relationship Id="rId27" Type="http://schemas.openxmlformats.org/officeDocument/2006/relationships/slide" Target="slides/slide26.xml"/><Relationship Id="rId1802" Type="http://schemas.openxmlformats.org/officeDocument/2006/relationships/slide" Target="slides/slide1801.xml"/><Relationship Id="rId4958" Type="http://schemas.openxmlformats.org/officeDocument/2006/relationships/slide" Target="slides/slide4957.xml"/><Relationship Id="rId7017" Type="http://schemas.openxmlformats.org/officeDocument/2006/relationships/slide" Target="slides/slide7016.xml"/><Relationship Id="rId3974" Type="http://schemas.openxmlformats.org/officeDocument/2006/relationships/slide" Target="slides/slide3973.xml"/><Relationship Id="rId6380" Type="http://schemas.openxmlformats.org/officeDocument/2006/relationships/slide" Target="slides/slide6379.xml"/><Relationship Id="rId7431" Type="http://schemas.openxmlformats.org/officeDocument/2006/relationships/slide" Target="slides/slide7430.xml"/><Relationship Id="rId895" Type="http://schemas.openxmlformats.org/officeDocument/2006/relationships/slide" Target="slides/slide894.xml"/><Relationship Id="rId2576" Type="http://schemas.openxmlformats.org/officeDocument/2006/relationships/slide" Target="slides/slide2575.xml"/><Relationship Id="rId2990" Type="http://schemas.openxmlformats.org/officeDocument/2006/relationships/slide" Target="slides/slide2989.xml"/><Relationship Id="rId3627" Type="http://schemas.openxmlformats.org/officeDocument/2006/relationships/slide" Target="slides/slide3626.xml"/><Relationship Id="rId6033" Type="http://schemas.openxmlformats.org/officeDocument/2006/relationships/slide" Target="slides/slide6032.xml"/><Relationship Id="rId548" Type="http://schemas.openxmlformats.org/officeDocument/2006/relationships/slide" Target="slides/slide547.xml"/><Relationship Id="rId962" Type="http://schemas.openxmlformats.org/officeDocument/2006/relationships/slide" Target="slides/slide961.xml"/><Relationship Id="rId1178" Type="http://schemas.openxmlformats.org/officeDocument/2006/relationships/slide" Target="slides/slide1177.xml"/><Relationship Id="rId1592" Type="http://schemas.openxmlformats.org/officeDocument/2006/relationships/slide" Target="slides/slide1591.xml"/><Relationship Id="rId2229" Type="http://schemas.openxmlformats.org/officeDocument/2006/relationships/slide" Target="slides/slide2228.xml"/><Relationship Id="rId2643" Type="http://schemas.openxmlformats.org/officeDocument/2006/relationships/slide" Target="slides/slide2642.xml"/><Relationship Id="rId5799" Type="http://schemas.openxmlformats.org/officeDocument/2006/relationships/slide" Target="slides/slide5798.xml"/><Relationship Id="rId6100" Type="http://schemas.openxmlformats.org/officeDocument/2006/relationships/slide" Target="slides/slide6099.xml"/><Relationship Id="rId615" Type="http://schemas.openxmlformats.org/officeDocument/2006/relationships/slide" Target="slides/slide614.xml"/><Relationship Id="rId1245" Type="http://schemas.openxmlformats.org/officeDocument/2006/relationships/slide" Target="slides/slide1244.xml"/><Relationship Id="rId1312" Type="http://schemas.openxmlformats.org/officeDocument/2006/relationships/slide" Target="slides/slide1311.xml"/><Relationship Id="rId2710" Type="http://schemas.openxmlformats.org/officeDocument/2006/relationships/slide" Target="slides/slide2709.xml"/><Relationship Id="rId4468" Type="http://schemas.openxmlformats.org/officeDocument/2006/relationships/slide" Target="slides/slide4467.xml"/><Relationship Id="rId5866" Type="http://schemas.openxmlformats.org/officeDocument/2006/relationships/slide" Target="slides/slide5865.xml"/><Relationship Id="rId6917" Type="http://schemas.openxmlformats.org/officeDocument/2006/relationships/slide" Target="slides/slide6916.xml"/><Relationship Id="rId4882" Type="http://schemas.openxmlformats.org/officeDocument/2006/relationships/slide" Target="slides/slide4881.xml"/><Relationship Id="rId5519" Type="http://schemas.openxmlformats.org/officeDocument/2006/relationships/slide" Target="slides/slide5518.xml"/><Relationship Id="rId5933" Type="http://schemas.openxmlformats.org/officeDocument/2006/relationships/slide" Target="slides/slide5932.xml"/><Relationship Id="rId2086" Type="http://schemas.openxmlformats.org/officeDocument/2006/relationships/slide" Target="slides/slide2085.xml"/><Relationship Id="rId3484" Type="http://schemas.openxmlformats.org/officeDocument/2006/relationships/slide" Target="slides/slide3483.xml"/><Relationship Id="rId4535" Type="http://schemas.openxmlformats.org/officeDocument/2006/relationships/slide" Target="slides/slide4534.xml"/><Relationship Id="rId3137" Type="http://schemas.openxmlformats.org/officeDocument/2006/relationships/slide" Target="slides/slide3136.xml"/><Relationship Id="rId3551" Type="http://schemas.openxmlformats.org/officeDocument/2006/relationships/slide" Target="slides/slide3550.xml"/><Relationship Id="rId4602" Type="http://schemas.openxmlformats.org/officeDocument/2006/relationships/slide" Target="slides/slide4601.xml"/><Relationship Id="rId472" Type="http://schemas.openxmlformats.org/officeDocument/2006/relationships/slide" Target="slides/slide471.xml"/><Relationship Id="rId2153" Type="http://schemas.openxmlformats.org/officeDocument/2006/relationships/slide" Target="slides/slide2152.xml"/><Relationship Id="rId3204" Type="http://schemas.openxmlformats.org/officeDocument/2006/relationships/slide" Target="slides/slide3203.xml"/><Relationship Id="rId6774" Type="http://schemas.openxmlformats.org/officeDocument/2006/relationships/slide" Target="slides/slide6773.xml"/><Relationship Id="rId125" Type="http://schemas.openxmlformats.org/officeDocument/2006/relationships/slide" Target="slides/slide124.xml"/><Relationship Id="rId2220" Type="http://schemas.openxmlformats.org/officeDocument/2006/relationships/slide" Target="slides/slide2219.xml"/><Relationship Id="rId5376" Type="http://schemas.openxmlformats.org/officeDocument/2006/relationships/slide" Target="slides/slide5375.xml"/><Relationship Id="rId5790" Type="http://schemas.openxmlformats.org/officeDocument/2006/relationships/slide" Target="slides/slide5789.xml"/><Relationship Id="rId6427" Type="http://schemas.openxmlformats.org/officeDocument/2006/relationships/slide" Target="slides/slide6426.xml"/><Relationship Id="rId4392" Type="http://schemas.openxmlformats.org/officeDocument/2006/relationships/slide" Target="slides/slide4391.xml"/><Relationship Id="rId5029" Type="http://schemas.openxmlformats.org/officeDocument/2006/relationships/slide" Target="slides/slide5028.xml"/><Relationship Id="rId5443" Type="http://schemas.openxmlformats.org/officeDocument/2006/relationships/slide" Target="slides/slide5442.xml"/><Relationship Id="rId6841" Type="http://schemas.openxmlformats.org/officeDocument/2006/relationships/slide" Target="slides/slide6840.xml"/><Relationship Id="rId1986" Type="http://schemas.openxmlformats.org/officeDocument/2006/relationships/slide" Target="slides/slide1985.xml"/><Relationship Id="rId4045" Type="http://schemas.openxmlformats.org/officeDocument/2006/relationships/slide" Target="slides/slide4044.xml"/><Relationship Id="rId1639" Type="http://schemas.openxmlformats.org/officeDocument/2006/relationships/slide" Target="slides/slide1638.xml"/><Relationship Id="rId3061" Type="http://schemas.openxmlformats.org/officeDocument/2006/relationships/slide" Target="slides/slide3060.xml"/><Relationship Id="rId5510" Type="http://schemas.openxmlformats.org/officeDocument/2006/relationships/slide" Target="slides/slide5509.xml"/><Relationship Id="rId1706" Type="http://schemas.openxmlformats.org/officeDocument/2006/relationships/slide" Target="slides/slide1705.xml"/><Relationship Id="rId4112" Type="http://schemas.openxmlformats.org/officeDocument/2006/relationships/slide" Target="slides/slide4111.xml"/><Relationship Id="rId7268" Type="http://schemas.openxmlformats.org/officeDocument/2006/relationships/slide" Target="slides/slide7267.xml"/><Relationship Id="rId3878" Type="http://schemas.openxmlformats.org/officeDocument/2006/relationships/slide" Target="slides/slide3877.xml"/><Relationship Id="rId4929" Type="http://schemas.openxmlformats.org/officeDocument/2006/relationships/slide" Target="slides/slide4928.xml"/><Relationship Id="rId6284" Type="http://schemas.openxmlformats.org/officeDocument/2006/relationships/slide" Target="slides/slide6283.xml"/><Relationship Id="rId7335" Type="http://schemas.openxmlformats.org/officeDocument/2006/relationships/slide" Target="slides/slide7334.xml"/><Relationship Id="rId799" Type="http://schemas.openxmlformats.org/officeDocument/2006/relationships/slide" Target="slides/slide798.xml"/><Relationship Id="rId2894" Type="http://schemas.openxmlformats.org/officeDocument/2006/relationships/slide" Target="slides/slide2893.xml"/><Relationship Id="rId6351" Type="http://schemas.openxmlformats.org/officeDocument/2006/relationships/slide" Target="slides/slide6350.xml"/><Relationship Id="rId7402" Type="http://schemas.openxmlformats.org/officeDocument/2006/relationships/slide" Target="slides/slide7401.xml"/><Relationship Id="rId866" Type="http://schemas.openxmlformats.org/officeDocument/2006/relationships/slide" Target="slides/slide865.xml"/><Relationship Id="rId1496" Type="http://schemas.openxmlformats.org/officeDocument/2006/relationships/slide" Target="slides/slide1495.xml"/><Relationship Id="rId2547" Type="http://schemas.openxmlformats.org/officeDocument/2006/relationships/slide" Target="slides/slide2546.xml"/><Relationship Id="rId3945" Type="http://schemas.openxmlformats.org/officeDocument/2006/relationships/slide" Target="slides/slide3944.xml"/><Relationship Id="rId6004" Type="http://schemas.openxmlformats.org/officeDocument/2006/relationships/slide" Target="slides/slide6003.xml"/><Relationship Id="rId519" Type="http://schemas.openxmlformats.org/officeDocument/2006/relationships/slide" Target="slides/slide518.xml"/><Relationship Id="rId1149" Type="http://schemas.openxmlformats.org/officeDocument/2006/relationships/slide" Target="slides/slide1148.xml"/><Relationship Id="rId2961" Type="http://schemas.openxmlformats.org/officeDocument/2006/relationships/slide" Target="slides/slide2960.xml"/><Relationship Id="rId5020" Type="http://schemas.openxmlformats.org/officeDocument/2006/relationships/slide" Target="slides/slide5019.xml"/><Relationship Id="rId933" Type="http://schemas.openxmlformats.org/officeDocument/2006/relationships/slide" Target="slides/slide932.xml"/><Relationship Id="rId1563" Type="http://schemas.openxmlformats.org/officeDocument/2006/relationships/slide" Target="slides/slide1562.xml"/><Relationship Id="rId2614" Type="http://schemas.openxmlformats.org/officeDocument/2006/relationships/slide" Target="slides/slide2613.xml"/><Relationship Id="rId7192" Type="http://schemas.openxmlformats.org/officeDocument/2006/relationships/slide" Target="slides/slide7191.xml"/><Relationship Id="rId1216" Type="http://schemas.openxmlformats.org/officeDocument/2006/relationships/slide" Target="slides/slide1215.xml"/><Relationship Id="rId1630" Type="http://schemas.openxmlformats.org/officeDocument/2006/relationships/slide" Target="slides/slide1629.xml"/><Relationship Id="rId4786" Type="http://schemas.openxmlformats.org/officeDocument/2006/relationships/slide" Target="slides/slide4785.xml"/><Relationship Id="rId5837" Type="http://schemas.openxmlformats.org/officeDocument/2006/relationships/slide" Target="slides/slide5836.xml"/><Relationship Id="rId3388" Type="http://schemas.openxmlformats.org/officeDocument/2006/relationships/slide" Target="slides/slide3387.xml"/><Relationship Id="rId4439" Type="http://schemas.openxmlformats.org/officeDocument/2006/relationships/slide" Target="slides/slide4438.xml"/><Relationship Id="rId4853" Type="http://schemas.openxmlformats.org/officeDocument/2006/relationships/slide" Target="slides/slide4852.xml"/><Relationship Id="rId5904" Type="http://schemas.openxmlformats.org/officeDocument/2006/relationships/slide" Target="slides/slide5903.xml"/><Relationship Id="rId3455" Type="http://schemas.openxmlformats.org/officeDocument/2006/relationships/slide" Target="slides/slide3454.xml"/><Relationship Id="rId4506" Type="http://schemas.openxmlformats.org/officeDocument/2006/relationships/slide" Target="slides/slide4505.xml"/><Relationship Id="rId376" Type="http://schemas.openxmlformats.org/officeDocument/2006/relationships/slide" Target="slides/slide375.xml"/><Relationship Id="rId790" Type="http://schemas.openxmlformats.org/officeDocument/2006/relationships/slide" Target="slides/slide789.xml"/><Relationship Id="rId2057" Type="http://schemas.openxmlformats.org/officeDocument/2006/relationships/slide" Target="slides/slide2056.xml"/><Relationship Id="rId2471" Type="http://schemas.openxmlformats.org/officeDocument/2006/relationships/slide" Target="slides/slide2470.xml"/><Relationship Id="rId3108" Type="http://schemas.openxmlformats.org/officeDocument/2006/relationships/slide" Target="slides/slide3107.xml"/><Relationship Id="rId3522" Type="http://schemas.openxmlformats.org/officeDocument/2006/relationships/slide" Target="slides/slide3521.xml"/><Relationship Id="rId4920" Type="http://schemas.openxmlformats.org/officeDocument/2006/relationships/slide" Target="slides/slide4919.xml"/><Relationship Id="rId6678" Type="http://schemas.openxmlformats.org/officeDocument/2006/relationships/slide" Target="slides/slide6677.xml"/><Relationship Id="rId443" Type="http://schemas.openxmlformats.org/officeDocument/2006/relationships/slide" Target="slides/slide442.xml"/><Relationship Id="rId1073" Type="http://schemas.openxmlformats.org/officeDocument/2006/relationships/slide" Target="slides/slide1072.xml"/><Relationship Id="rId2124" Type="http://schemas.openxmlformats.org/officeDocument/2006/relationships/slide" Target="slides/slide2123.xml"/><Relationship Id="rId1140" Type="http://schemas.openxmlformats.org/officeDocument/2006/relationships/slide" Target="slides/slide1139.xml"/><Relationship Id="rId4296" Type="http://schemas.openxmlformats.org/officeDocument/2006/relationships/slide" Target="slides/slide4295.xml"/><Relationship Id="rId5694" Type="http://schemas.openxmlformats.org/officeDocument/2006/relationships/slide" Target="slides/slide5693.xml"/><Relationship Id="rId6745" Type="http://schemas.openxmlformats.org/officeDocument/2006/relationships/slide" Target="slides/slide6744.xml"/><Relationship Id="rId510" Type="http://schemas.openxmlformats.org/officeDocument/2006/relationships/slide" Target="slides/slide509.xml"/><Relationship Id="rId5347" Type="http://schemas.openxmlformats.org/officeDocument/2006/relationships/slide" Target="slides/slide5346.xml"/><Relationship Id="rId5761" Type="http://schemas.openxmlformats.org/officeDocument/2006/relationships/slide" Target="slides/slide5760.xml"/><Relationship Id="rId6812" Type="http://schemas.openxmlformats.org/officeDocument/2006/relationships/slide" Target="slides/slide6811.xml"/><Relationship Id="rId1957" Type="http://schemas.openxmlformats.org/officeDocument/2006/relationships/slide" Target="slides/slide1956.xml"/><Relationship Id="rId4363" Type="http://schemas.openxmlformats.org/officeDocument/2006/relationships/slide" Target="slides/slide4362.xml"/><Relationship Id="rId5414" Type="http://schemas.openxmlformats.org/officeDocument/2006/relationships/slide" Target="slides/slide5413.xml"/><Relationship Id="rId4016" Type="http://schemas.openxmlformats.org/officeDocument/2006/relationships/slide" Target="slides/slide4015.xml"/><Relationship Id="rId4430" Type="http://schemas.openxmlformats.org/officeDocument/2006/relationships/slide" Target="slides/slide4429.xml"/><Relationship Id="rId3032" Type="http://schemas.openxmlformats.org/officeDocument/2006/relationships/slide" Target="slides/slide3031.xml"/><Relationship Id="rId6188" Type="http://schemas.openxmlformats.org/officeDocument/2006/relationships/slide" Target="slides/slide6187.xml"/><Relationship Id="rId7239" Type="http://schemas.openxmlformats.org/officeDocument/2006/relationships/slide" Target="slides/slide7238.xml"/><Relationship Id="rId6255" Type="http://schemas.openxmlformats.org/officeDocument/2006/relationships/slide" Target="slides/slide6254.xml"/><Relationship Id="rId7306" Type="http://schemas.openxmlformats.org/officeDocument/2006/relationships/slide" Target="slides/slide7305.xml"/><Relationship Id="rId2798" Type="http://schemas.openxmlformats.org/officeDocument/2006/relationships/slide" Target="slides/slide2797.xml"/><Relationship Id="rId3849" Type="http://schemas.openxmlformats.org/officeDocument/2006/relationships/slide" Target="slides/slide3848.xml"/><Relationship Id="rId5271" Type="http://schemas.openxmlformats.org/officeDocument/2006/relationships/slide" Target="slides/slide5270.xml"/><Relationship Id="rId2865" Type="http://schemas.openxmlformats.org/officeDocument/2006/relationships/slide" Target="slides/slide2864.xml"/><Relationship Id="rId3916" Type="http://schemas.openxmlformats.org/officeDocument/2006/relationships/slide" Target="slides/slide3915.xml"/><Relationship Id="rId6322" Type="http://schemas.openxmlformats.org/officeDocument/2006/relationships/slide" Target="slides/slide6321.xml"/><Relationship Id="rId837" Type="http://schemas.openxmlformats.org/officeDocument/2006/relationships/slide" Target="slides/slide836.xml"/><Relationship Id="rId1467" Type="http://schemas.openxmlformats.org/officeDocument/2006/relationships/slide" Target="slides/slide1466.xml"/><Relationship Id="rId1881" Type="http://schemas.openxmlformats.org/officeDocument/2006/relationships/slide" Target="slides/slide1880.xml"/><Relationship Id="rId2518" Type="http://schemas.openxmlformats.org/officeDocument/2006/relationships/slide" Target="slides/slide2517.xml"/><Relationship Id="rId2932" Type="http://schemas.openxmlformats.org/officeDocument/2006/relationships/slide" Target="slides/slide2931.xml"/><Relationship Id="rId904" Type="http://schemas.openxmlformats.org/officeDocument/2006/relationships/slide" Target="slides/slide903.xml"/><Relationship Id="rId1534" Type="http://schemas.openxmlformats.org/officeDocument/2006/relationships/slide" Target="slides/slide1533.xml"/><Relationship Id="rId7096" Type="http://schemas.openxmlformats.org/officeDocument/2006/relationships/slide" Target="slides/slide7095.xml"/><Relationship Id="rId1601" Type="http://schemas.openxmlformats.org/officeDocument/2006/relationships/slide" Target="slides/slide1600.xml"/><Relationship Id="rId4757" Type="http://schemas.openxmlformats.org/officeDocument/2006/relationships/slide" Target="slides/slide4756.xml"/><Relationship Id="rId7163" Type="http://schemas.openxmlformats.org/officeDocument/2006/relationships/slide" Target="slides/slide7162.xml"/><Relationship Id="rId3359" Type="http://schemas.openxmlformats.org/officeDocument/2006/relationships/slide" Target="slides/slide3358.xml"/><Relationship Id="rId5808" Type="http://schemas.openxmlformats.org/officeDocument/2006/relationships/slide" Target="slides/slide5807.xml"/><Relationship Id="rId7230" Type="http://schemas.openxmlformats.org/officeDocument/2006/relationships/slide" Target="slides/slide7229.xml"/><Relationship Id="rId694" Type="http://schemas.openxmlformats.org/officeDocument/2006/relationships/slide" Target="slides/slide693.xml"/><Relationship Id="rId2375" Type="http://schemas.openxmlformats.org/officeDocument/2006/relationships/slide" Target="slides/slide2374.xml"/><Relationship Id="rId3773" Type="http://schemas.openxmlformats.org/officeDocument/2006/relationships/slide" Target="slides/slide3772.xml"/><Relationship Id="rId4824" Type="http://schemas.openxmlformats.org/officeDocument/2006/relationships/slide" Target="slides/slide4823.xml"/><Relationship Id="rId347" Type="http://schemas.openxmlformats.org/officeDocument/2006/relationships/slide" Target="slides/slide346.xml"/><Relationship Id="rId2028" Type="http://schemas.openxmlformats.org/officeDocument/2006/relationships/slide" Target="slides/slide2027.xml"/><Relationship Id="rId3426" Type="http://schemas.openxmlformats.org/officeDocument/2006/relationships/slide" Target="slides/slide3425.xml"/><Relationship Id="rId3840" Type="http://schemas.openxmlformats.org/officeDocument/2006/relationships/slide" Target="slides/slide3839.xml"/><Relationship Id="rId6996" Type="http://schemas.openxmlformats.org/officeDocument/2006/relationships/slide" Target="slides/slide6995.xml"/><Relationship Id="rId761" Type="http://schemas.openxmlformats.org/officeDocument/2006/relationships/slide" Target="slides/slide760.xml"/><Relationship Id="rId1391" Type="http://schemas.openxmlformats.org/officeDocument/2006/relationships/slide" Target="slides/slide1390.xml"/><Relationship Id="rId2442" Type="http://schemas.openxmlformats.org/officeDocument/2006/relationships/slide" Target="slides/slide2441.xml"/><Relationship Id="rId5598" Type="http://schemas.openxmlformats.org/officeDocument/2006/relationships/slide" Target="slides/slide5597.xml"/><Relationship Id="rId6649" Type="http://schemas.openxmlformats.org/officeDocument/2006/relationships/slide" Target="slides/slide6648.xml"/><Relationship Id="rId414" Type="http://schemas.openxmlformats.org/officeDocument/2006/relationships/slide" Target="slides/slide413.xml"/><Relationship Id="rId1044" Type="http://schemas.openxmlformats.org/officeDocument/2006/relationships/slide" Target="slides/slide1043.xml"/><Relationship Id="rId5665" Type="http://schemas.openxmlformats.org/officeDocument/2006/relationships/slide" Target="slides/slide5664.xml"/><Relationship Id="rId6716" Type="http://schemas.openxmlformats.org/officeDocument/2006/relationships/slide" Target="slides/slide6715.xml"/><Relationship Id="rId1111" Type="http://schemas.openxmlformats.org/officeDocument/2006/relationships/slide" Target="slides/slide1110.xml"/><Relationship Id="rId4267" Type="http://schemas.openxmlformats.org/officeDocument/2006/relationships/slide" Target="slides/slide4266.xml"/><Relationship Id="rId4681" Type="http://schemas.openxmlformats.org/officeDocument/2006/relationships/slide" Target="slides/slide4680.xml"/><Relationship Id="rId5318" Type="http://schemas.openxmlformats.org/officeDocument/2006/relationships/slide" Target="slides/slide5317.xml"/><Relationship Id="rId5732" Type="http://schemas.openxmlformats.org/officeDocument/2006/relationships/slide" Target="slides/slide5731.xml"/><Relationship Id="rId3283" Type="http://schemas.openxmlformats.org/officeDocument/2006/relationships/slide" Target="slides/slide3282.xml"/><Relationship Id="rId4334" Type="http://schemas.openxmlformats.org/officeDocument/2006/relationships/slide" Target="slides/slide4333.xml"/><Relationship Id="rId1928" Type="http://schemas.openxmlformats.org/officeDocument/2006/relationships/slide" Target="slides/slide1927.xml"/><Relationship Id="rId3350" Type="http://schemas.openxmlformats.org/officeDocument/2006/relationships/slide" Target="slides/slide3349.xml"/><Relationship Id="rId271" Type="http://schemas.openxmlformats.org/officeDocument/2006/relationships/slide" Target="slides/slide270.xml"/><Relationship Id="rId3003" Type="http://schemas.openxmlformats.org/officeDocument/2006/relationships/slide" Target="slides/slide3002.xml"/><Relationship Id="rId4401" Type="http://schemas.openxmlformats.org/officeDocument/2006/relationships/slide" Target="slides/slide4400.xml"/><Relationship Id="rId6159" Type="http://schemas.openxmlformats.org/officeDocument/2006/relationships/slide" Target="slides/slide6158.xml"/><Relationship Id="rId7557" Type="http://schemas.openxmlformats.org/officeDocument/2006/relationships/slide" Target="slides/slide7556.xml"/><Relationship Id="rId6573" Type="http://schemas.openxmlformats.org/officeDocument/2006/relationships/slide" Target="slides/slide6572.xml"/><Relationship Id="rId2769" Type="http://schemas.openxmlformats.org/officeDocument/2006/relationships/slide" Target="slides/slide2768.xml"/><Relationship Id="rId5175" Type="http://schemas.openxmlformats.org/officeDocument/2006/relationships/slide" Target="slides/slide5174.xml"/><Relationship Id="rId6226" Type="http://schemas.openxmlformats.org/officeDocument/2006/relationships/slide" Target="slides/slide6225.xml"/><Relationship Id="rId6640" Type="http://schemas.openxmlformats.org/officeDocument/2006/relationships/slide" Target="slides/slide6639.xml"/><Relationship Id="rId1785" Type="http://schemas.openxmlformats.org/officeDocument/2006/relationships/slide" Target="slides/slide1784.xml"/><Relationship Id="rId2836" Type="http://schemas.openxmlformats.org/officeDocument/2006/relationships/slide" Target="slides/slide2835.xml"/><Relationship Id="rId4191" Type="http://schemas.openxmlformats.org/officeDocument/2006/relationships/slide" Target="slides/slide4190.xml"/><Relationship Id="rId5242" Type="http://schemas.openxmlformats.org/officeDocument/2006/relationships/slide" Target="slides/slide5241.xml"/><Relationship Id="rId77" Type="http://schemas.openxmlformats.org/officeDocument/2006/relationships/slide" Target="slides/slide76.xml"/><Relationship Id="rId808" Type="http://schemas.openxmlformats.org/officeDocument/2006/relationships/slide" Target="slides/slide807.xml"/><Relationship Id="rId1438" Type="http://schemas.openxmlformats.org/officeDocument/2006/relationships/slide" Target="slides/slide1437.xml"/><Relationship Id="rId1852" Type="http://schemas.openxmlformats.org/officeDocument/2006/relationships/slide" Target="slides/slide1851.xml"/><Relationship Id="rId2903" Type="http://schemas.openxmlformats.org/officeDocument/2006/relationships/slide" Target="slides/slide2902.xml"/><Relationship Id="rId7067" Type="http://schemas.openxmlformats.org/officeDocument/2006/relationships/slide" Target="slides/slide7066.xml"/><Relationship Id="rId7481" Type="http://schemas.openxmlformats.org/officeDocument/2006/relationships/slide" Target="slides/slide7480.xml"/><Relationship Id="rId1505" Type="http://schemas.openxmlformats.org/officeDocument/2006/relationships/slide" Target="slides/slide1504.xml"/><Relationship Id="rId6083" Type="http://schemas.openxmlformats.org/officeDocument/2006/relationships/slide" Target="slides/slide6082.xml"/><Relationship Id="rId7134" Type="http://schemas.openxmlformats.org/officeDocument/2006/relationships/slide" Target="slides/slide7133.xml"/><Relationship Id="rId3677" Type="http://schemas.openxmlformats.org/officeDocument/2006/relationships/slide" Target="slides/slide3676.xml"/><Relationship Id="rId4728" Type="http://schemas.openxmlformats.org/officeDocument/2006/relationships/slide" Target="slides/slide4727.xml"/><Relationship Id="rId598" Type="http://schemas.openxmlformats.org/officeDocument/2006/relationships/slide" Target="slides/slide597.xml"/><Relationship Id="rId2279" Type="http://schemas.openxmlformats.org/officeDocument/2006/relationships/slide" Target="slides/slide2278.xml"/><Relationship Id="rId2693" Type="http://schemas.openxmlformats.org/officeDocument/2006/relationships/slide" Target="slides/slide2692.xml"/><Relationship Id="rId3744" Type="http://schemas.openxmlformats.org/officeDocument/2006/relationships/slide" Target="slides/slide3743.xml"/><Relationship Id="rId6150" Type="http://schemas.openxmlformats.org/officeDocument/2006/relationships/slide" Target="slides/slide6149.xml"/><Relationship Id="rId7201" Type="http://schemas.openxmlformats.org/officeDocument/2006/relationships/slide" Target="slides/slide7200.xml"/><Relationship Id="rId665" Type="http://schemas.openxmlformats.org/officeDocument/2006/relationships/slide" Target="slides/slide664.xml"/><Relationship Id="rId1295" Type="http://schemas.openxmlformats.org/officeDocument/2006/relationships/slide" Target="slides/slide1294.xml"/><Relationship Id="rId2346" Type="http://schemas.openxmlformats.org/officeDocument/2006/relationships/slide" Target="slides/slide2345.xml"/><Relationship Id="rId2760" Type="http://schemas.openxmlformats.org/officeDocument/2006/relationships/slide" Target="slides/slide2759.xml"/><Relationship Id="rId3811" Type="http://schemas.openxmlformats.org/officeDocument/2006/relationships/slide" Target="slides/slide3810.xml"/><Relationship Id="rId6967" Type="http://schemas.openxmlformats.org/officeDocument/2006/relationships/slide" Target="slides/slide6966.xml"/><Relationship Id="rId318" Type="http://schemas.openxmlformats.org/officeDocument/2006/relationships/slide" Target="slides/slide317.xml"/><Relationship Id="rId732" Type="http://schemas.openxmlformats.org/officeDocument/2006/relationships/slide" Target="slides/slide731.xml"/><Relationship Id="rId1362" Type="http://schemas.openxmlformats.org/officeDocument/2006/relationships/slide" Target="slides/slide1361.xml"/><Relationship Id="rId2413" Type="http://schemas.openxmlformats.org/officeDocument/2006/relationships/slide" Target="slides/slide2412.xml"/><Relationship Id="rId5569" Type="http://schemas.openxmlformats.org/officeDocument/2006/relationships/slide" Target="slides/slide5568.xml"/><Relationship Id="rId1015" Type="http://schemas.openxmlformats.org/officeDocument/2006/relationships/slide" Target="slides/slide1014.xml"/><Relationship Id="rId4585" Type="http://schemas.openxmlformats.org/officeDocument/2006/relationships/slide" Target="slides/slide4584.xml"/><Relationship Id="rId5983" Type="http://schemas.openxmlformats.org/officeDocument/2006/relationships/slide" Target="slides/slide5982.xml"/><Relationship Id="rId3187" Type="http://schemas.openxmlformats.org/officeDocument/2006/relationships/slide" Target="slides/slide3186.xml"/><Relationship Id="rId4238" Type="http://schemas.openxmlformats.org/officeDocument/2006/relationships/slide" Target="slides/slide4237.xml"/><Relationship Id="rId5636" Type="http://schemas.openxmlformats.org/officeDocument/2006/relationships/slide" Target="slides/slide5635.xml"/><Relationship Id="rId4652" Type="http://schemas.openxmlformats.org/officeDocument/2006/relationships/slide" Target="slides/slide4651.xml"/><Relationship Id="rId5703" Type="http://schemas.openxmlformats.org/officeDocument/2006/relationships/slide" Target="slides/slide5702.xml"/><Relationship Id="rId175" Type="http://schemas.openxmlformats.org/officeDocument/2006/relationships/slide" Target="slides/slide174.xml"/><Relationship Id="rId3254" Type="http://schemas.openxmlformats.org/officeDocument/2006/relationships/slide" Target="slides/slide3253.xml"/><Relationship Id="rId4305" Type="http://schemas.openxmlformats.org/officeDocument/2006/relationships/slide" Target="slides/slide4304.xml"/><Relationship Id="rId2270" Type="http://schemas.openxmlformats.org/officeDocument/2006/relationships/slide" Target="slides/slide2269.xml"/><Relationship Id="rId3321" Type="http://schemas.openxmlformats.org/officeDocument/2006/relationships/slide" Target="slides/slide3320.xml"/><Relationship Id="rId6477" Type="http://schemas.openxmlformats.org/officeDocument/2006/relationships/slide" Target="slides/slide6476.xml"/><Relationship Id="rId6891" Type="http://schemas.openxmlformats.org/officeDocument/2006/relationships/slide" Target="slides/slide6890.xml"/><Relationship Id="rId7528" Type="http://schemas.openxmlformats.org/officeDocument/2006/relationships/slide" Target="slides/slide7527.xml"/><Relationship Id="rId242" Type="http://schemas.openxmlformats.org/officeDocument/2006/relationships/slide" Target="slides/slide241.xml"/><Relationship Id="rId5079" Type="http://schemas.openxmlformats.org/officeDocument/2006/relationships/slide" Target="slides/slide5078.xml"/><Relationship Id="rId5493" Type="http://schemas.openxmlformats.org/officeDocument/2006/relationships/slide" Target="slides/slide5492.xml"/><Relationship Id="rId6544" Type="http://schemas.openxmlformats.org/officeDocument/2006/relationships/slide" Target="slides/slide6543.xml"/><Relationship Id="rId1689" Type="http://schemas.openxmlformats.org/officeDocument/2006/relationships/slide" Target="slides/slide1688.xml"/><Relationship Id="rId4095" Type="http://schemas.openxmlformats.org/officeDocument/2006/relationships/slide" Target="slides/slide4094.xml"/><Relationship Id="rId5146" Type="http://schemas.openxmlformats.org/officeDocument/2006/relationships/slide" Target="slides/slide5145.xml"/><Relationship Id="rId5560" Type="http://schemas.openxmlformats.org/officeDocument/2006/relationships/slide" Target="slides/slide5559.xml"/><Relationship Id="rId4162" Type="http://schemas.openxmlformats.org/officeDocument/2006/relationships/slide" Target="slides/slide4161.xml"/><Relationship Id="rId5213" Type="http://schemas.openxmlformats.org/officeDocument/2006/relationships/slide" Target="slides/slide5212.xml"/><Relationship Id="rId6611" Type="http://schemas.openxmlformats.org/officeDocument/2006/relationships/slide" Target="slides/slide6610.xml"/><Relationship Id="rId1756" Type="http://schemas.openxmlformats.org/officeDocument/2006/relationships/slide" Target="slides/slide1755.xml"/><Relationship Id="rId2807" Type="http://schemas.openxmlformats.org/officeDocument/2006/relationships/slide" Target="slides/slide2806.xml"/><Relationship Id="rId48" Type="http://schemas.openxmlformats.org/officeDocument/2006/relationships/slide" Target="slides/slide47.xml"/><Relationship Id="rId1409" Type="http://schemas.openxmlformats.org/officeDocument/2006/relationships/slide" Target="slides/slide1408.xml"/><Relationship Id="rId1823" Type="http://schemas.openxmlformats.org/officeDocument/2006/relationships/slide" Target="slides/slide1822.xml"/><Relationship Id="rId4979" Type="http://schemas.openxmlformats.org/officeDocument/2006/relationships/slide" Target="slides/slide4978.xml"/><Relationship Id="rId7385" Type="http://schemas.openxmlformats.org/officeDocument/2006/relationships/slide" Target="slides/slide7384.xml"/><Relationship Id="rId3995" Type="http://schemas.openxmlformats.org/officeDocument/2006/relationships/slide" Target="slides/slide3994.xml"/><Relationship Id="rId7038" Type="http://schemas.openxmlformats.org/officeDocument/2006/relationships/slide" Target="slides/slide7037.xml"/><Relationship Id="rId7452" Type="http://schemas.openxmlformats.org/officeDocument/2006/relationships/slide" Target="slides/slide7451.xml"/><Relationship Id="rId2597" Type="http://schemas.openxmlformats.org/officeDocument/2006/relationships/slide" Target="slides/slide2596.xml"/><Relationship Id="rId3648" Type="http://schemas.openxmlformats.org/officeDocument/2006/relationships/slide" Target="slides/slide3647.xml"/><Relationship Id="rId6054" Type="http://schemas.openxmlformats.org/officeDocument/2006/relationships/slide" Target="slides/slide6053.xml"/><Relationship Id="rId7105" Type="http://schemas.openxmlformats.org/officeDocument/2006/relationships/slide" Target="slides/slide7104.xml"/><Relationship Id="rId569" Type="http://schemas.openxmlformats.org/officeDocument/2006/relationships/slide" Target="slides/slide568.xml"/><Relationship Id="rId983" Type="http://schemas.openxmlformats.org/officeDocument/2006/relationships/slide" Target="slides/slide982.xml"/><Relationship Id="rId1199" Type="http://schemas.openxmlformats.org/officeDocument/2006/relationships/slide" Target="slides/slide1198.xml"/><Relationship Id="rId2664" Type="http://schemas.openxmlformats.org/officeDocument/2006/relationships/slide" Target="slides/slide2663.xml"/><Relationship Id="rId5070" Type="http://schemas.openxmlformats.org/officeDocument/2006/relationships/slide" Target="slides/slide5069.xml"/><Relationship Id="rId6121" Type="http://schemas.openxmlformats.org/officeDocument/2006/relationships/slide" Target="slides/slide6120.xml"/><Relationship Id="rId636" Type="http://schemas.openxmlformats.org/officeDocument/2006/relationships/slide" Target="slides/slide635.xml"/><Relationship Id="rId1266" Type="http://schemas.openxmlformats.org/officeDocument/2006/relationships/slide" Target="slides/slide1265.xml"/><Relationship Id="rId2317" Type="http://schemas.openxmlformats.org/officeDocument/2006/relationships/slide" Target="slides/slide2316.xml"/><Relationship Id="rId3715" Type="http://schemas.openxmlformats.org/officeDocument/2006/relationships/slide" Target="slides/slide3714.xml"/><Relationship Id="rId1680" Type="http://schemas.openxmlformats.org/officeDocument/2006/relationships/slide" Target="slides/slide1679.xml"/><Relationship Id="rId2731" Type="http://schemas.openxmlformats.org/officeDocument/2006/relationships/slide" Target="slides/slide2730.xml"/><Relationship Id="rId5887" Type="http://schemas.openxmlformats.org/officeDocument/2006/relationships/slide" Target="slides/slide5886.xml"/><Relationship Id="rId6938" Type="http://schemas.openxmlformats.org/officeDocument/2006/relationships/slide" Target="slides/slide6937.xml"/><Relationship Id="rId703" Type="http://schemas.openxmlformats.org/officeDocument/2006/relationships/slide" Target="slides/slide702.xml"/><Relationship Id="rId1333" Type="http://schemas.openxmlformats.org/officeDocument/2006/relationships/slide" Target="slides/slide1332.xml"/><Relationship Id="rId4489" Type="http://schemas.openxmlformats.org/officeDocument/2006/relationships/slide" Target="slides/slide4488.xml"/><Relationship Id="rId5954" Type="http://schemas.openxmlformats.org/officeDocument/2006/relationships/slide" Target="slides/slide5953.xml"/><Relationship Id="rId1400" Type="http://schemas.openxmlformats.org/officeDocument/2006/relationships/slide" Target="slides/slide1399.xml"/><Relationship Id="rId4556" Type="http://schemas.openxmlformats.org/officeDocument/2006/relationships/slide" Target="slides/slide4555.xml"/><Relationship Id="rId4970" Type="http://schemas.openxmlformats.org/officeDocument/2006/relationships/slide" Target="slides/slide4969.xml"/><Relationship Id="rId5607" Type="http://schemas.openxmlformats.org/officeDocument/2006/relationships/slide" Target="slides/slide5606.xml"/><Relationship Id="rId3158" Type="http://schemas.openxmlformats.org/officeDocument/2006/relationships/slide" Target="slides/slide3157.xml"/><Relationship Id="rId3572" Type="http://schemas.openxmlformats.org/officeDocument/2006/relationships/slide" Target="slides/slide3571.xml"/><Relationship Id="rId4209" Type="http://schemas.openxmlformats.org/officeDocument/2006/relationships/slide" Target="slides/slide4208.xml"/><Relationship Id="rId4623" Type="http://schemas.openxmlformats.org/officeDocument/2006/relationships/slide" Target="slides/slide4622.xml"/><Relationship Id="rId493" Type="http://schemas.openxmlformats.org/officeDocument/2006/relationships/slide" Target="slides/slide492.xml"/><Relationship Id="rId2174" Type="http://schemas.openxmlformats.org/officeDocument/2006/relationships/slide" Target="slides/slide2173.xml"/><Relationship Id="rId3225" Type="http://schemas.openxmlformats.org/officeDocument/2006/relationships/slide" Target="slides/slide3224.xml"/><Relationship Id="rId6795" Type="http://schemas.openxmlformats.org/officeDocument/2006/relationships/slide" Target="slides/slide6794.xml"/><Relationship Id="rId146" Type="http://schemas.openxmlformats.org/officeDocument/2006/relationships/slide" Target="slides/slide145.xml"/><Relationship Id="rId560" Type="http://schemas.openxmlformats.org/officeDocument/2006/relationships/slide" Target="slides/slide559.xml"/><Relationship Id="rId1190" Type="http://schemas.openxmlformats.org/officeDocument/2006/relationships/slide" Target="slides/slide1189.xml"/><Relationship Id="rId2241" Type="http://schemas.openxmlformats.org/officeDocument/2006/relationships/slide" Target="slides/slide2240.xml"/><Relationship Id="rId5397" Type="http://schemas.openxmlformats.org/officeDocument/2006/relationships/slide" Target="slides/slide5396.xml"/><Relationship Id="rId6448" Type="http://schemas.openxmlformats.org/officeDocument/2006/relationships/slide" Target="slides/slide6447.xml"/><Relationship Id="rId213" Type="http://schemas.openxmlformats.org/officeDocument/2006/relationships/slide" Target="slides/slide212.xml"/><Relationship Id="rId6862" Type="http://schemas.openxmlformats.org/officeDocument/2006/relationships/slide" Target="slides/slide6861.xml"/><Relationship Id="rId4066" Type="http://schemas.openxmlformats.org/officeDocument/2006/relationships/slide" Target="slides/slide4065.xml"/><Relationship Id="rId5464" Type="http://schemas.openxmlformats.org/officeDocument/2006/relationships/slide" Target="slides/slide5463.xml"/><Relationship Id="rId6515" Type="http://schemas.openxmlformats.org/officeDocument/2006/relationships/slide" Target="slides/slide6514.xml"/><Relationship Id="rId4480" Type="http://schemas.openxmlformats.org/officeDocument/2006/relationships/slide" Target="slides/slide4479.xml"/><Relationship Id="rId5117" Type="http://schemas.openxmlformats.org/officeDocument/2006/relationships/slide" Target="slides/slide5116.xml"/><Relationship Id="rId5531" Type="http://schemas.openxmlformats.org/officeDocument/2006/relationships/slide" Target="slides/slide5530.xml"/><Relationship Id="rId1727" Type="http://schemas.openxmlformats.org/officeDocument/2006/relationships/slide" Target="slides/slide1726.xml"/><Relationship Id="rId3082" Type="http://schemas.openxmlformats.org/officeDocument/2006/relationships/slide" Target="slides/slide3081.xml"/><Relationship Id="rId4133" Type="http://schemas.openxmlformats.org/officeDocument/2006/relationships/slide" Target="slides/slide4132.xml"/><Relationship Id="rId7289" Type="http://schemas.openxmlformats.org/officeDocument/2006/relationships/slide" Target="slides/slide7288.xml"/><Relationship Id="rId19" Type="http://schemas.openxmlformats.org/officeDocument/2006/relationships/slide" Target="slides/slide18.xml"/><Relationship Id="rId3899" Type="http://schemas.openxmlformats.org/officeDocument/2006/relationships/slide" Target="slides/slide3898.xml"/><Relationship Id="rId4200" Type="http://schemas.openxmlformats.org/officeDocument/2006/relationships/slide" Target="slides/slide4199.xml"/><Relationship Id="rId7356" Type="http://schemas.openxmlformats.org/officeDocument/2006/relationships/slide" Target="slides/slide7355.xml"/><Relationship Id="rId6372" Type="http://schemas.openxmlformats.org/officeDocument/2006/relationships/slide" Target="slides/slide6371.xml"/><Relationship Id="rId7009" Type="http://schemas.openxmlformats.org/officeDocument/2006/relationships/slide" Target="slides/slide7008.xml"/><Relationship Id="rId7423" Type="http://schemas.openxmlformats.org/officeDocument/2006/relationships/slide" Target="slides/slide7422.xml"/><Relationship Id="rId3966" Type="http://schemas.openxmlformats.org/officeDocument/2006/relationships/slide" Target="slides/slide3965.xml"/><Relationship Id="rId6025" Type="http://schemas.openxmlformats.org/officeDocument/2006/relationships/slide" Target="slides/slide6024.xml"/><Relationship Id="rId3" Type="http://schemas.openxmlformats.org/officeDocument/2006/relationships/slide" Target="slides/slide2.xml"/><Relationship Id="rId887" Type="http://schemas.openxmlformats.org/officeDocument/2006/relationships/slide" Target="slides/slide886.xml"/><Relationship Id="rId2568" Type="http://schemas.openxmlformats.org/officeDocument/2006/relationships/slide" Target="slides/slide2567.xml"/><Relationship Id="rId2982" Type="http://schemas.openxmlformats.org/officeDocument/2006/relationships/slide" Target="slides/slide2981.xml"/><Relationship Id="rId3619" Type="http://schemas.openxmlformats.org/officeDocument/2006/relationships/slide" Target="slides/slide3618.xml"/><Relationship Id="rId5041" Type="http://schemas.openxmlformats.org/officeDocument/2006/relationships/slide" Target="slides/slide5040.xml"/><Relationship Id="rId954" Type="http://schemas.openxmlformats.org/officeDocument/2006/relationships/slide" Target="slides/slide953.xml"/><Relationship Id="rId1584" Type="http://schemas.openxmlformats.org/officeDocument/2006/relationships/slide" Target="slides/slide1583.xml"/><Relationship Id="rId2635" Type="http://schemas.openxmlformats.org/officeDocument/2006/relationships/slide" Target="slides/slide2634.xml"/><Relationship Id="rId607" Type="http://schemas.openxmlformats.org/officeDocument/2006/relationships/slide" Target="slides/slide606.xml"/><Relationship Id="rId1237" Type="http://schemas.openxmlformats.org/officeDocument/2006/relationships/slide" Target="slides/slide1236.xml"/><Relationship Id="rId1651" Type="http://schemas.openxmlformats.org/officeDocument/2006/relationships/slide" Target="slides/slide1650.xml"/><Relationship Id="rId2702" Type="http://schemas.openxmlformats.org/officeDocument/2006/relationships/slide" Target="slides/slide2701.xml"/><Relationship Id="rId5858" Type="http://schemas.openxmlformats.org/officeDocument/2006/relationships/slide" Target="slides/slide5857.xml"/><Relationship Id="rId6909" Type="http://schemas.openxmlformats.org/officeDocument/2006/relationships/slide" Target="slides/slide6908.xml"/><Relationship Id="rId1304" Type="http://schemas.openxmlformats.org/officeDocument/2006/relationships/slide" Target="slides/slide1303.xml"/><Relationship Id="rId4874" Type="http://schemas.openxmlformats.org/officeDocument/2006/relationships/slide" Target="slides/slide4873.xml"/><Relationship Id="rId7280" Type="http://schemas.openxmlformats.org/officeDocument/2006/relationships/slide" Target="slides/slide7279.xml"/><Relationship Id="rId3476" Type="http://schemas.openxmlformats.org/officeDocument/2006/relationships/slide" Target="slides/slide3475.xml"/><Relationship Id="rId4527" Type="http://schemas.openxmlformats.org/officeDocument/2006/relationships/slide" Target="slides/slide4526.xml"/><Relationship Id="rId5925" Type="http://schemas.openxmlformats.org/officeDocument/2006/relationships/slide" Target="slides/slide5924.xml"/><Relationship Id="rId10" Type="http://schemas.openxmlformats.org/officeDocument/2006/relationships/slide" Target="slides/slide9.xml"/><Relationship Id="rId397" Type="http://schemas.openxmlformats.org/officeDocument/2006/relationships/slide" Target="slides/slide396.xml"/><Relationship Id="rId2078" Type="http://schemas.openxmlformats.org/officeDocument/2006/relationships/slide" Target="slides/slide2077.xml"/><Relationship Id="rId2492" Type="http://schemas.openxmlformats.org/officeDocument/2006/relationships/slide" Target="slides/slide2491.xml"/><Relationship Id="rId3129" Type="http://schemas.openxmlformats.org/officeDocument/2006/relationships/slide" Target="slides/slide3128.xml"/><Relationship Id="rId3890" Type="http://schemas.openxmlformats.org/officeDocument/2006/relationships/slide" Target="slides/slide3889.xml"/><Relationship Id="rId4941" Type="http://schemas.openxmlformats.org/officeDocument/2006/relationships/slide" Target="slides/slide4940.xml"/><Relationship Id="rId7000" Type="http://schemas.openxmlformats.org/officeDocument/2006/relationships/slide" Target="slides/slide6999.xml"/><Relationship Id="rId464" Type="http://schemas.openxmlformats.org/officeDocument/2006/relationships/slide" Target="slides/slide463.xml"/><Relationship Id="rId1094" Type="http://schemas.openxmlformats.org/officeDocument/2006/relationships/slide" Target="slides/slide1093.xml"/><Relationship Id="rId2145" Type="http://schemas.openxmlformats.org/officeDocument/2006/relationships/slide" Target="slides/slide2144.xml"/><Relationship Id="rId3543" Type="http://schemas.openxmlformats.org/officeDocument/2006/relationships/slide" Target="slides/slide3542.xml"/><Relationship Id="rId6699" Type="http://schemas.openxmlformats.org/officeDocument/2006/relationships/slide" Target="slides/slide6698.xml"/><Relationship Id="rId117" Type="http://schemas.openxmlformats.org/officeDocument/2006/relationships/slide" Target="slides/slide116.xml"/><Relationship Id="rId3610" Type="http://schemas.openxmlformats.org/officeDocument/2006/relationships/slide" Target="slides/slide3609.xml"/><Relationship Id="rId6766" Type="http://schemas.openxmlformats.org/officeDocument/2006/relationships/slide" Target="slides/slide6765.xml"/><Relationship Id="rId531" Type="http://schemas.openxmlformats.org/officeDocument/2006/relationships/slide" Target="slides/slide530.xml"/><Relationship Id="rId1161" Type="http://schemas.openxmlformats.org/officeDocument/2006/relationships/slide" Target="slides/slide1160.xml"/><Relationship Id="rId2212" Type="http://schemas.openxmlformats.org/officeDocument/2006/relationships/slide" Target="slides/slide2211.xml"/><Relationship Id="rId5368" Type="http://schemas.openxmlformats.org/officeDocument/2006/relationships/slide" Target="slides/slide5367.xml"/><Relationship Id="rId5782" Type="http://schemas.openxmlformats.org/officeDocument/2006/relationships/slide" Target="slides/slide5781.xml"/><Relationship Id="rId6419" Type="http://schemas.openxmlformats.org/officeDocument/2006/relationships/slide" Target="slides/slide6418.xml"/><Relationship Id="rId6833" Type="http://schemas.openxmlformats.org/officeDocument/2006/relationships/slide" Target="slides/slide6832.xml"/><Relationship Id="rId1978" Type="http://schemas.openxmlformats.org/officeDocument/2006/relationships/slide" Target="slides/slide1977.xml"/><Relationship Id="rId4384" Type="http://schemas.openxmlformats.org/officeDocument/2006/relationships/slide" Target="slides/slide4383.xml"/><Relationship Id="rId5435" Type="http://schemas.openxmlformats.org/officeDocument/2006/relationships/slide" Target="slides/slide5434.xml"/><Relationship Id="rId4037" Type="http://schemas.openxmlformats.org/officeDocument/2006/relationships/slide" Target="slides/slide4036.xml"/><Relationship Id="rId4451" Type="http://schemas.openxmlformats.org/officeDocument/2006/relationships/slide" Target="slides/slide4450.xml"/><Relationship Id="rId5502" Type="http://schemas.openxmlformats.org/officeDocument/2006/relationships/slide" Target="slides/slide5501.xml"/><Relationship Id="rId6900" Type="http://schemas.openxmlformats.org/officeDocument/2006/relationships/slide" Target="slides/slide6899.xml"/><Relationship Id="rId3053" Type="http://schemas.openxmlformats.org/officeDocument/2006/relationships/slide" Target="slides/slide3052.xml"/><Relationship Id="rId4104" Type="http://schemas.openxmlformats.org/officeDocument/2006/relationships/slide" Target="slides/slide4103.xml"/><Relationship Id="rId3120" Type="http://schemas.openxmlformats.org/officeDocument/2006/relationships/slide" Target="slides/slide3119.xml"/><Relationship Id="rId6276" Type="http://schemas.openxmlformats.org/officeDocument/2006/relationships/slide" Target="slides/slide6275.xml"/><Relationship Id="rId6690" Type="http://schemas.openxmlformats.org/officeDocument/2006/relationships/slide" Target="slides/slide6689.xml"/><Relationship Id="rId7327" Type="http://schemas.openxmlformats.org/officeDocument/2006/relationships/slide" Target="slides/slide7326.xml"/><Relationship Id="rId2886" Type="http://schemas.openxmlformats.org/officeDocument/2006/relationships/slide" Target="slides/slide2885.xml"/><Relationship Id="rId3937" Type="http://schemas.openxmlformats.org/officeDocument/2006/relationships/slide" Target="slides/slide3936.xml"/><Relationship Id="rId5292" Type="http://schemas.openxmlformats.org/officeDocument/2006/relationships/slide" Target="slides/slide5291.xml"/><Relationship Id="rId6343" Type="http://schemas.openxmlformats.org/officeDocument/2006/relationships/slide" Target="slides/slide6342.xml"/><Relationship Id="rId858" Type="http://schemas.openxmlformats.org/officeDocument/2006/relationships/slide" Target="slides/slide857.xml"/><Relationship Id="rId1488" Type="http://schemas.openxmlformats.org/officeDocument/2006/relationships/slide" Target="slides/slide1487.xml"/><Relationship Id="rId2539" Type="http://schemas.openxmlformats.org/officeDocument/2006/relationships/slide" Target="slides/slide2538.xml"/><Relationship Id="rId2953" Type="http://schemas.openxmlformats.org/officeDocument/2006/relationships/slide" Target="slides/slide2952.xml"/><Relationship Id="rId6410" Type="http://schemas.openxmlformats.org/officeDocument/2006/relationships/slide" Target="slides/slide6409.xml"/><Relationship Id="rId925" Type="http://schemas.openxmlformats.org/officeDocument/2006/relationships/slide" Target="slides/slide924.xml"/><Relationship Id="rId1555" Type="http://schemas.openxmlformats.org/officeDocument/2006/relationships/slide" Target="slides/slide1554.xml"/><Relationship Id="rId2606" Type="http://schemas.openxmlformats.org/officeDocument/2006/relationships/slide" Target="slides/slide2605.xml"/><Relationship Id="rId5012" Type="http://schemas.openxmlformats.org/officeDocument/2006/relationships/slide" Target="slides/slide5011.xml"/><Relationship Id="rId1208" Type="http://schemas.openxmlformats.org/officeDocument/2006/relationships/slide" Target="slides/slide1207.xml"/><Relationship Id="rId7184" Type="http://schemas.openxmlformats.org/officeDocument/2006/relationships/slide" Target="slides/slide7183.xml"/><Relationship Id="rId1622" Type="http://schemas.openxmlformats.org/officeDocument/2006/relationships/slide" Target="slides/slide1621.xml"/><Relationship Id="rId4778" Type="http://schemas.openxmlformats.org/officeDocument/2006/relationships/slide" Target="slides/slide4777.xml"/><Relationship Id="rId5829" Type="http://schemas.openxmlformats.org/officeDocument/2006/relationships/slide" Target="slides/slide5828.xml"/><Relationship Id="rId7251" Type="http://schemas.openxmlformats.org/officeDocument/2006/relationships/slide" Target="slides/slide7250.xml"/><Relationship Id="rId3794" Type="http://schemas.openxmlformats.org/officeDocument/2006/relationships/slide" Target="slides/slide3793.xml"/><Relationship Id="rId4845" Type="http://schemas.openxmlformats.org/officeDocument/2006/relationships/slide" Target="slides/slide4844.xml"/><Relationship Id="rId2396" Type="http://schemas.openxmlformats.org/officeDocument/2006/relationships/slide" Target="slides/slide2395.xml"/><Relationship Id="rId3447" Type="http://schemas.openxmlformats.org/officeDocument/2006/relationships/slide" Target="slides/slide3446.xml"/><Relationship Id="rId3861" Type="http://schemas.openxmlformats.org/officeDocument/2006/relationships/slide" Target="slides/slide3860.xml"/><Relationship Id="rId4912" Type="http://schemas.openxmlformats.org/officeDocument/2006/relationships/slide" Target="slides/slide4911.xml"/><Relationship Id="rId368" Type="http://schemas.openxmlformats.org/officeDocument/2006/relationships/slide" Target="slides/slide367.xml"/><Relationship Id="rId782" Type="http://schemas.openxmlformats.org/officeDocument/2006/relationships/slide" Target="slides/slide781.xml"/><Relationship Id="rId2049" Type="http://schemas.openxmlformats.org/officeDocument/2006/relationships/slide" Target="slides/slide2048.xml"/><Relationship Id="rId2463" Type="http://schemas.openxmlformats.org/officeDocument/2006/relationships/slide" Target="slides/slide2462.xml"/><Relationship Id="rId3514" Type="http://schemas.openxmlformats.org/officeDocument/2006/relationships/slide" Target="slides/slide3513.xml"/><Relationship Id="rId435" Type="http://schemas.openxmlformats.org/officeDocument/2006/relationships/slide" Target="slides/slide434.xml"/><Relationship Id="rId1065" Type="http://schemas.openxmlformats.org/officeDocument/2006/relationships/slide" Target="slides/slide1064.xml"/><Relationship Id="rId2116" Type="http://schemas.openxmlformats.org/officeDocument/2006/relationships/slide" Target="slides/slide2115.xml"/><Relationship Id="rId2530" Type="http://schemas.openxmlformats.org/officeDocument/2006/relationships/slide" Target="slides/slide2529.xml"/><Relationship Id="rId5686" Type="http://schemas.openxmlformats.org/officeDocument/2006/relationships/slide" Target="slides/slide5685.xml"/><Relationship Id="rId6737" Type="http://schemas.openxmlformats.org/officeDocument/2006/relationships/slide" Target="slides/slide6736.xml"/><Relationship Id="rId502" Type="http://schemas.openxmlformats.org/officeDocument/2006/relationships/slide" Target="slides/slide501.xml"/><Relationship Id="rId1132" Type="http://schemas.openxmlformats.org/officeDocument/2006/relationships/slide" Target="slides/slide1131.xml"/><Relationship Id="rId4288" Type="http://schemas.openxmlformats.org/officeDocument/2006/relationships/slide" Target="slides/slide4287.xml"/><Relationship Id="rId5339" Type="http://schemas.openxmlformats.org/officeDocument/2006/relationships/slide" Target="slides/slide5338.xml"/><Relationship Id="rId4355" Type="http://schemas.openxmlformats.org/officeDocument/2006/relationships/slide" Target="slides/slide4354.xml"/><Relationship Id="rId5753" Type="http://schemas.openxmlformats.org/officeDocument/2006/relationships/slide" Target="slides/slide5752.xml"/><Relationship Id="rId6804" Type="http://schemas.openxmlformats.org/officeDocument/2006/relationships/slide" Target="slides/slide6803.xml"/><Relationship Id="rId1949" Type="http://schemas.openxmlformats.org/officeDocument/2006/relationships/slide" Target="slides/slide1948.xml"/><Relationship Id="rId4008" Type="http://schemas.openxmlformats.org/officeDocument/2006/relationships/slide" Target="slides/slide4007.xml"/><Relationship Id="rId5406" Type="http://schemas.openxmlformats.org/officeDocument/2006/relationships/slide" Target="slides/slide5405.xml"/><Relationship Id="rId5820" Type="http://schemas.openxmlformats.org/officeDocument/2006/relationships/slide" Target="slides/slide5819.xml"/><Relationship Id="rId292" Type="http://schemas.openxmlformats.org/officeDocument/2006/relationships/slide" Target="slides/slide291.xml"/><Relationship Id="rId3371" Type="http://schemas.openxmlformats.org/officeDocument/2006/relationships/slide" Target="slides/slide3370.xml"/><Relationship Id="rId4422" Type="http://schemas.openxmlformats.org/officeDocument/2006/relationships/slide" Target="slides/slide4421.xml"/><Relationship Id="rId3024" Type="http://schemas.openxmlformats.org/officeDocument/2006/relationships/slide" Target="slides/slide3023.xml"/><Relationship Id="rId6594" Type="http://schemas.openxmlformats.org/officeDocument/2006/relationships/slide" Target="slides/slide6593.xml"/><Relationship Id="rId2040" Type="http://schemas.openxmlformats.org/officeDocument/2006/relationships/slide" Target="slides/slide2039.xml"/><Relationship Id="rId5196" Type="http://schemas.openxmlformats.org/officeDocument/2006/relationships/slide" Target="slides/slide5195.xml"/><Relationship Id="rId6247" Type="http://schemas.openxmlformats.org/officeDocument/2006/relationships/slide" Target="slides/slide6246.xml"/><Relationship Id="rId6661" Type="http://schemas.openxmlformats.org/officeDocument/2006/relationships/slide" Target="slides/slide6660.xml"/><Relationship Id="rId5263" Type="http://schemas.openxmlformats.org/officeDocument/2006/relationships/slide" Target="slides/slide5262.xml"/><Relationship Id="rId6314" Type="http://schemas.openxmlformats.org/officeDocument/2006/relationships/slide" Target="slides/slide6313.xml"/><Relationship Id="rId1459" Type="http://schemas.openxmlformats.org/officeDocument/2006/relationships/slide" Target="slides/slide1458.xml"/><Relationship Id="rId2857" Type="http://schemas.openxmlformats.org/officeDocument/2006/relationships/slide" Target="slides/slide2856.xml"/><Relationship Id="rId3908" Type="http://schemas.openxmlformats.org/officeDocument/2006/relationships/slide" Target="slides/slide3907.xml"/><Relationship Id="rId5330" Type="http://schemas.openxmlformats.org/officeDocument/2006/relationships/slide" Target="slides/slide5329.xml"/><Relationship Id="rId98" Type="http://schemas.openxmlformats.org/officeDocument/2006/relationships/slide" Target="slides/slide97.xml"/><Relationship Id="rId829" Type="http://schemas.openxmlformats.org/officeDocument/2006/relationships/slide" Target="slides/slide828.xml"/><Relationship Id="rId1873" Type="http://schemas.openxmlformats.org/officeDocument/2006/relationships/slide" Target="slides/slide1872.xml"/><Relationship Id="rId2924" Type="http://schemas.openxmlformats.org/officeDocument/2006/relationships/slide" Target="slides/slide2923.xml"/><Relationship Id="rId7088" Type="http://schemas.openxmlformats.org/officeDocument/2006/relationships/slide" Target="slides/slide7087.xml"/><Relationship Id="rId1526" Type="http://schemas.openxmlformats.org/officeDocument/2006/relationships/slide" Target="slides/slide1525.xml"/><Relationship Id="rId1940" Type="http://schemas.openxmlformats.org/officeDocument/2006/relationships/slide" Target="slides/slide1939.xml"/><Relationship Id="rId3698" Type="http://schemas.openxmlformats.org/officeDocument/2006/relationships/slide" Target="slides/slide3697.xml"/><Relationship Id="rId4749" Type="http://schemas.openxmlformats.org/officeDocument/2006/relationships/slide" Target="slides/slide4748.xml"/><Relationship Id="rId7155" Type="http://schemas.openxmlformats.org/officeDocument/2006/relationships/slide" Target="slides/slide7154.xml"/><Relationship Id="rId3765" Type="http://schemas.openxmlformats.org/officeDocument/2006/relationships/slide" Target="slides/slide3764.xml"/><Relationship Id="rId4816" Type="http://schemas.openxmlformats.org/officeDocument/2006/relationships/slide" Target="slides/slide4815.xml"/><Relationship Id="rId6171" Type="http://schemas.openxmlformats.org/officeDocument/2006/relationships/slide" Target="slides/slide6170.xml"/><Relationship Id="rId7222" Type="http://schemas.openxmlformats.org/officeDocument/2006/relationships/slide" Target="slides/slide7221.xml"/><Relationship Id="rId686" Type="http://schemas.openxmlformats.org/officeDocument/2006/relationships/slide" Target="slides/slide685.xml"/><Relationship Id="rId2367" Type="http://schemas.openxmlformats.org/officeDocument/2006/relationships/slide" Target="slides/slide2366.xml"/><Relationship Id="rId2781" Type="http://schemas.openxmlformats.org/officeDocument/2006/relationships/slide" Target="slides/slide2780.xml"/><Relationship Id="rId3418" Type="http://schemas.openxmlformats.org/officeDocument/2006/relationships/slide" Target="slides/slide3417.xml"/><Relationship Id="rId339" Type="http://schemas.openxmlformats.org/officeDocument/2006/relationships/slide" Target="slides/slide338.xml"/><Relationship Id="rId753" Type="http://schemas.openxmlformats.org/officeDocument/2006/relationships/slide" Target="slides/slide752.xml"/><Relationship Id="rId1383" Type="http://schemas.openxmlformats.org/officeDocument/2006/relationships/slide" Target="slides/slide1382.xml"/><Relationship Id="rId2434" Type="http://schemas.openxmlformats.org/officeDocument/2006/relationships/slide" Target="slides/slide2433.xml"/><Relationship Id="rId3832" Type="http://schemas.openxmlformats.org/officeDocument/2006/relationships/slide" Target="slides/slide3831.xml"/><Relationship Id="rId6988" Type="http://schemas.openxmlformats.org/officeDocument/2006/relationships/slide" Target="slides/slide6987.xml"/><Relationship Id="rId406" Type="http://schemas.openxmlformats.org/officeDocument/2006/relationships/slide" Target="slides/slide405.xml"/><Relationship Id="rId1036" Type="http://schemas.openxmlformats.org/officeDocument/2006/relationships/slide" Target="slides/slide1035.xml"/><Relationship Id="rId820" Type="http://schemas.openxmlformats.org/officeDocument/2006/relationships/slide" Target="slides/slide819.xml"/><Relationship Id="rId1450" Type="http://schemas.openxmlformats.org/officeDocument/2006/relationships/slide" Target="slides/slide1449.xml"/><Relationship Id="rId2501" Type="http://schemas.openxmlformats.org/officeDocument/2006/relationships/slide" Target="slides/slide2500.xml"/><Relationship Id="rId5657" Type="http://schemas.openxmlformats.org/officeDocument/2006/relationships/slide" Target="slides/slide5656.xml"/><Relationship Id="rId6708" Type="http://schemas.openxmlformats.org/officeDocument/2006/relationships/slide" Target="slides/slide6707.xml"/><Relationship Id="rId1103" Type="http://schemas.openxmlformats.org/officeDocument/2006/relationships/slide" Target="slides/slide1102.xml"/><Relationship Id="rId4259" Type="http://schemas.openxmlformats.org/officeDocument/2006/relationships/slide" Target="slides/slide4258.xml"/><Relationship Id="rId4673" Type="http://schemas.openxmlformats.org/officeDocument/2006/relationships/slide" Target="slides/slide4672.xml"/><Relationship Id="rId5724" Type="http://schemas.openxmlformats.org/officeDocument/2006/relationships/slide" Target="slides/slide5723.xml"/><Relationship Id="rId3275" Type="http://schemas.openxmlformats.org/officeDocument/2006/relationships/slide" Target="slides/slide3274.xml"/><Relationship Id="rId4326" Type="http://schemas.openxmlformats.org/officeDocument/2006/relationships/slide" Target="slides/slide4325.xml"/><Relationship Id="rId4740" Type="http://schemas.openxmlformats.org/officeDocument/2006/relationships/slide" Target="slides/slide4739.xml"/><Relationship Id="rId196" Type="http://schemas.openxmlformats.org/officeDocument/2006/relationships/slide" Target="slides/slide195.xml"/><Relationship Id="rId2291" Type="http://schemas.openxmlformats.org/officeDocument/2006/relationships/slide" Target="slides/slide2290.xml"/><Relationship Id="rId3342" Type="http://schemas.openxmlformats.org/officeDocument/2006/relationships/slide" Target="slides/slide3341.xml"/><Relationship Id="rId6498" Type="http://schemas.openxmlformats.org/officeDocument/2006/relationships/slide" Target="slides/slide6497.xml"/><Relationship Id="rId7549" Type="http://schemas.openxmlformats.org/officeDocument/2006/relationships/slide" Target="slides/slide7548.xml"/><Relationship Id="rId263" Type="http://schemas.openxmlformats.org/officeDocument/2006/relationships/slide" Target="slides/slide262.xml"/><Relationship Id="rId6565" Type="http://schemas.openxmlformats.org/officeDocument/2006/relationships/slide" Target="slides/slide6564.xml"/><Relationship Id="rId330" Type="http://schemas.openxmlformats.org/officeDocument/2006/relationships/slide" Target="slides/slide329.xml"/><Relationship Id="rId2011" Type="http://schemas.openxmlformats.org/officeDocument/2006/relationships/slide" Target="slides/slide2010.xml"/><Relationship Id="rId5167" Type="http://schemas.openxmlformats.org/officeDocument/2006/relationships/slide" Target="slides/slide5166.xml"/><Relationship Id="rId6218" Type="http://schemas.openxmlformats.org/officeDocument/2006/relationships/slide" Target="slides/slide6217.xml"/><Relationship Id="rId4183" Type="http://schemas.openxmlformats.org/officeDocument/2006/relationships/slide" Target="slides/slide4182.xml"/><Relationship Id="rId5581" Type="http://schemas.openxmlformats.org/officeDocument/2006/relationships/slide" Target="slides/slide5580.xml"/><Relationship Id="rId6632" Type="http://schemas.openxmlformats.org/officeDocument/2006/relationships/slide" Target="slides/slide6631.xml"/><Relationship Id="rId1777" Type="http://schemas.openxmlformats.org/officeDocument/2006/relationships/slide" Target="slides/slide1776.xml"/><Relationship Id="rId2828" Type="http://schemas.openxmlformats.org/officeDocument/2006/relationships/slide" Target="slides/slide2827.xml"/><Relationship Id="rId5234" Type="http://schemas.openxmlformats.org/officeDocument/2006/relationships/slide" Target="slides/slide5233.xml"/><Relationship Id="rId69" Type="http://schemas.openxmlformats.org/officeDocument/2006/relationships/slide" Target="slides/slide68.xml"/><Relationship Id="rId1844" Type="http://schemas.openxmlformats.org/officeDocument/2006/relationships/slide" Target="slides/slide1843.xml"/><Relationship Id="rId4250" Type="http://schemas.openxmlformats.org/officeDocument/2006/relationships/slide" Target="slides/slide4249.xml"/><Relationship Id="rId5301" Type="http://schemas.openxmlformats.org/officeDocument/2006/relationships/slide" Target="slides/slide5300.xml"/><Relationship Id="rId7059" Type="http://schemas.openxmlformats.org/officeDocument/2006/relationships/slide" Target="slides/slide7058.xml"/><Relationship Id="rId7473" Type="http://schemas.openxmlformats.org/officeDocument/2006/relationships/slide" Target="slides/slide7472.xml"/><Relationship Id="rId1911" Type="http://schemas.openxmlformats.org/officeDocument/2006/relationships/slide" Target="slides/slide1910.xml"/><Relationship Id="rId3669" Type="http://schemas.openxmlformats.org/officeDocument/2006/relationships/slide" Target="slides/slide3668.xml"/><Relationship Id="rId6075" Type="http://schemas.openxmlformats.org/officeDocument/2006/relationships/slide" Target="slides/slide6074.xml"/><Relationship Id="rId7126" Type="http://schemas.openxmlformats.org/officeDocument/2006/relationships/slide" Target="slides/slide7125.xml"/><Relationship Id="rId7540" Type="http://schemas.openxmlformats.org/officeDocument/2006/relationships/slide" Target="slides/slide7539.xml"/><Relationship Id="rId5091" Type="http://schemas.openxmlformats.org/officeDocument/2006/relationships/slide" Target="slides/slide5090.xml"/><Relationship Id="rId6142" Type="http://schemas.openxmlformats.org/officeDocument/2006/relationships/slide" Target="slides/slide6141.xml"/><Relationship Id="rId1287" Type="http://schemas.openxmlformats.org/officeDocument/2006/relationships/slide" Target="slides/slide1286.xml"/><Relationship Id="rId2685" Type="http://schemas.openxmlformats.org/officeDocument/2006/relationships/slide" Target="slides/slide2684.xml"/><Relationship Id="rId3736" Type="http://schemas.openxmlformats.org/officeDocument/2006/relationships/slide" Target="slides/slide3735.xml"/><Relationship Id="rId657" Type="http://schemas.openxmlformats.org/officeDocument/2006/relationships/slide" Target="slides/slide656.xml"/><Relationship Id="rId2338" Type="http://schemas.openxmlformats.org/officeDocument/2006/relationships/slide" Target="slides/slide2337.xml"/><Relationship Id="rId2752" Type="http://schemas.openxmlformats.org/officeDocument/2006/relationships/slide" Target="slides/slide2751.xml"/><Relationship Id="rId3803" Type="http://schemas.openxmlformats.org/officeDocument/2006/relationships/slide" Target="slides/slide3802.xml"/><Relationship Id="rId6959" Type="http://schemas.openxmlformats.org/officeDocument/2006/relationships/slide" Target="slides/slide6958.xml"/><Relationship Id="rId724" Type="http://schemas.openxmlformats.org/officeDocument/2006/relationships/slide" Target="slides/slide723.xml"/><Relationship Id="rId1354" Type="http://schemas.openxmlformats.org/officeDocument/2006/relationships/slide" Target="slides/slide1353.xml"/><Relationship Id="rId2405" Type="http://schemas.openxmlformats.org/officeDocument/2006/relationships/slide" Target="slides/slide2404.xml"/><Relationship Id="rId5975" Type="http://schemas.openxmlformats.org/officeDocument/2006/relationships/slide" Target="slides/slide5974.xml"/><Relationship Id="rId60" Type="http://schemas.openxmlformats.org/officeDocument/2006/relationships/slide" Target="slides/slide59.xml"/><Relationship Id="rId1007" Type="http://schemas.openxmlformats.org/officeDocument/2006/relationships/slide" Target="slides/slide1006.xml"/><Relationship Id="rId1421" Type="http://schemas.openxmlformats.org/officeDocument/2006/relationships/slide" Target="slides/slide1420.xml"/><Relationship Id="rId4577" Type="http://schemas.openxmlformats.org/officeDocument/2006/relationships/slide" Target="slides/slide4576.xml"/><Relationship Id="rId4991" Type="http://schemas.openxmlformats.org/officeDocument/2006/relationships/slide" Target="slides/slide4990.xml"/><Relationship Id="rId5628" Type="http://schemas.openxmlformats.org/officeDocument/2006/relationships/slide" Target="slides/slide5627.xml"/><Relationship Id="rId3179" Type="http://schemas.openxmlformats.org/officeDocument/2006/relationships/slide" Target="slides/slide3178.xml"/><Relationship Id="rId3593" Type="http://schemas.openxmlformats.org/officeDocument/2006/relationships/slide" Target="slides/slide3592.xml"/><Relationship Id="rId4644" Type="http://schemas.openxmlformats.org/officeDocument/2006/relationships/slide" Target="slides/slide4643.xml"/><Relationship Id="rId7050" Type="http://schemas.openxmlformats.org/officeDocument/2006/relationships/slide" Target="slides/slide7049.xml"/><Relationship Id="rId2195" Type="http://schemas.openxmlformats.org/officeDocument/2006/relationships/slide" Target="slides/slide2194.xml"/><Relationship Id="rId3246" Type="http://schemas.openxmlformats.org/officeDocument/2006/relationships/slide" Target="slides/slide3245.xml"/><Relationship Id="rId167" Type="http://schemas.openxmlformats.org/officeDocument/2006/relationships/slide" Target="slides/slide166.xml"/><Relationship Id="rId581" Type="http://schemas.openxmlformats.org/officeDocument/2006/relationships/slide" Target="slides/slide580.xml"/><Relationship Id="rId2262" Type="http://schemas.openxmlformats.org/officeDocument/2006/relationships/slide" Target="slides/slide2261.xml"/><Relationship Id="rId3660" Type="http://schemas.openxmlformats.org/officeDocument/2006/relationships/slide" Target="slides/slide3659.xml"/><Relationship Id="rId4711" Type="http://schemas.openxmlformats.org/officeDocument/2006/relationships/slide" Target="slides/slide4710.xml"/><Relationship Id="rId234" Type="http://schemas.openxmlformats.org/officeDocument/2006/relationships/slide" Target="slides/slide233.xml"/><Relationship Id="rId3313" Type="http://schemas.openxmlformats.org/officeDocument/2006/relationships/slide" Target="slides/slide3312.xml"/><Relationship Id="rId6469" Type="http://schemas.openxmlformats.org/officeDocument/2006/relationships/slide" Target="slides/slide6468.xml"/><Relationship Id="rId6883" Type="http://schemas.openxmlformats.org/officeDocument/2006/relationships/slide" Target="slides/slide6882.xml"/><Relationship Id="rId5485" Type="http://schemas.openxmlformats.org/officeDocument/2006/relationships/slide" Target="slides/slide5484.xml"/><Relationship Id="rId6536" Type="http://schemas.openxmlformats.org/officeDocument/2006/relationships/slide" Target="slides/slide6535.xml"/><Relationship Id="rId6950" Type="http://schemas.openxmlformats.org/officeDocument/2006/relationships/slide" Target="slides/slide6949.xml"/><Relationship Id="rId301" Type="http://schemas.openxmlformats.org/officeDocument/2006/relationships/slide" Target="slides/slide300.xml"/><Relationship Id="rId4087" Type="http://schemas.openxmlformats.org/officeDocument/2006/relationships/slide" Target="slides/slide4086.xml"/><Relationship Id="rId5138" Type="http://schemas.openxmlformats.org/officeDocument/2006/relationships/slide" Target="slides/slide5137.xml"/><Relationship Id="rId5552" Type="http://schemas.openxmlformats.org/officeDocument/2006/relationships/slide" Target="slides/slide5551.xml"/><Relationship Id="rId6603" Type="http://schemas.openxmlformats.org/officeDocument/2006/relationships/slide" Target="slides/slide6602.xml"/><Relationship Id="rId1748" Type="http://schemas.openxmlformats.org/officeDocument/2006/relationships/slide" Target="slides/slide1747.xml"/><Relationship Id="rId4154" Type="http://schemas.openxmlformats.org/officeDocument/2006/relationships/slide" Target="slides/slide4153.xml"/><Relationship Id="rId5205" Type="http://schemas.openxmlformats.org/officeDocument/2006/relationships/slide" Target="slides/slide5204.xml"/><Relationship Id="rId3170" Type="http://schemas.openxmlformats.org/officeDocument/2006/relationships/slide" Target="slides/slide3169.xml"/><Relationship Id="rId4221" Type="http://schemas.openxmlformats.org/officeDocument/2006/relationships/slide" Target="slides/slide4220.xml"/><Relationship Id="rId7377" Type="http://schemas.openxmlformats.org/officeDocument/2006/relationships/slide" Target="slides/slide7376.xml"/><Relationship Id="rId1815" Type="http://schemas.openxmlformats.org/officeDocument/2006/relationships/slide" Target="slides/slide1814.xml"/><Relationship Id="rId6393" Type="http://schemas.openxmlformats.org/officeDocument/2006/relationships/slide" Target="slides/slide6392.xml"/><Relationship Id="rId3987" Type="http://schemas.openxmlformats.org/officeDocument/2006/relationships/slide" Target="slides/slide3986.xml"/><Relationship Id="rId6046" Type="http://schemas.openxmlformats.org/officeDocument/2006/relationships/slide" Target="slides/slide6045.xml"/><Relationship Id="rId7444" Type="http://schemas.openxmlformats.org/officeDocument/2006/relationships/slide" Target="slides/slide7443.xml"/><Relationship Id="rId2589" Type="http://schemas.openxmlformats.org/officeDocument/2006/relationships/slide" Target="slides/slide2588.xml"/><Relationship Id="rId6460" Type="http://schemas.openxmlformats.org/officeDocument/2006/relationships/slide" Target="slides/slide6459.xml"/><Relationship Id="rId7511" Type="http://schemas.openxmlformats.org/officeDocument/2006/relationships/slide" Target="slides/slide7510.xml"/><Relationship Id="rId975" Type="http://schemas.openxmlformats.org/officeDocument/2006/relationships/slide" Target="slides/slide974.xml"/><Relationship Id="rId2656" Type="http://schemas.openxmlformats.org/officeDocument/2006/relationships/slide" Target="slides/slide2655.xml"/><Relationship Id="rId3707" Type="http://schemas.openxmlformats.org/officeDocument/2006/relationships/slide" Target="slides/slide3706.xml"/><Relationship Id="rId5062" Type="http://schemas.openxmlformats.org/officeDocument/2006/relationships/slide" Target="slides/slide5061.xml"/><Relationship Id="rId6113" Type="http://schemas.openxmlformats.org/officeDocument/2006/relationships/slide" Target="slides/slide6112.xml"/><Relationship Id="rId628" Type="http://schemas.openxmlformats.org/officeDocument/2006/relationships/slide" Target="slides/slide627.xml"/><Relationship Id="rId1258" Type="http://schemas.openxmlformats.org/officeDocument/2006/relationships/slide" Target="slides/slide1257.xml"/><Relationship Id="rId1672" Type="http://schemas.openxmlformats.org/officeDocument/2006/relationships/slide" Target="slides/slide1671.xml"/><Relationship Id="rId2309" Type="http://schemas.openxmlformats.org/officeDocument/2006/relationships/slide" Target="slides/slide2308.xml"/><Relationship Id="rId2723" Type="http://schemas.openxmlformats.org/officeDocument/2006/relationships/slide" Target="slides/slide2722.xml"/><Relationship Id="rId5879" Type="http://schemas.openxmlformats.org/officeDocument/2006/relationships/slide" Target="slides/slide5878.xml"/><Relationship Id="rId1325" Type="http://schemas.openxmlformats.org/officeDocument/2006/relationships/slide" Target="slides/slide1324.xml"/><Relationship Id="rId3497" Type="http://schemas.openxmlformats.org/officeDocument/2006/relationships/slide" Target="slides/slide3496.xml"/><Relationship Id="rId4895" Type="http://schemas.openxmlformats.org/officeDocument/2006/relationships/slide" Target="slides/slide4894.xml"/><Relationship Id="rId5946" Type="http://schemas.openxmlformats.org/officeDocument/2006/relationships/slide" Target="slides/slide5945.xml"/><Relationship Id="rId31" Type="http://schemas.openxmlformats.org/officeDocument/2006/relationships/slide" Target="slides/slide30.xml"/><Relationship Id="rId2099" Type="http://schemas.openxmlformats.org/officeDocument/2006/relationships/slide" Target="slides/slide2098.xml"/><Relationship Id="rId4548" Type="http://schemas.openxmlformats.org/officeDocument/2006/relationships/slide" Target="slides/slide4547.xml"/><Relationship Id="rId4962" Type="http://schemas.openxmlformats.org/officeDocument/2006/relationships/slide" Target="slides/slide4961.xml"/><Relationship Id="rId7021" Type="http://schemas.openxmlformats.org/officeDocument/2006/relationships/slide" Target="slides/slide7020.xml"/><Relationship Id="rId3564" Type="http://schemas.openxmlformats.org/officeDocument/2006/relationships/slide" Target="slides/slide3563.xml"/><Relationship Id="rId4615" Type="http://schemas.openxmlformats.org/officeDocument/2006/relationships/slide" Target="slides/slide4614.xml"/><Relationship Id="rId485" Type="http://schemas.openxmlformats.org/officeDocument/2006/relationships/slide" Target="slides/slide484.xml"/><Relationship Id="rId2166" Type="http://schemas.openxmlformats.org/officeDocument/2006/relationships/slide" Target="slides/slide2165.xml"/><Relationship Id="rId2580" Type="http://schemas.openxmlformats.org/officeDocument/2006/relationships/slide" Target="slides/slide2579.xml"/><Relationship Id="rId3217" Type="http://schemas.openxmlformats.org/officeDocument/2006/relationships/slide" Target="slides/slide3216.xml"/><Relationship Id="rId3631" Type="http://schemas.openxmlformats.org/officeDocument/2006/relationships/slide" Target="slides/slide3630.xml"/><Relationship Id="rId6787" Type="http://schemas.openxmlformats.org/officeDocument/2006/relationships/slide" Target="slides/slide6786.xml"/><Relationship Id="rId138" Type="http://schemas.openxmlformats.org/officeDocument/2006/relationships/slide" Target="slides/slide137.xml"/><Relationship Id="rId552" Type="http://schemas.openxmlformats.org/officeDocument/2006/relationships/slide" Target="slides/slide551.xml"/><Relationship Id="rId1182" Type="http://schemas.openxmlformats.org/officeDocument/2006/relationships/slide" Target="slides/slide1181.xml"/><Relationship Id="rId2233" Type="http://schemas.openxmlformats.org/officeDocument/2006/relationships/slide" Target="slides/slide2232.xml"/><Relationship Id="rId5389" Type="http://schemas.openxmlformats.org/officeDocument/2006/relationships/slide" Target="slides/slide5388.xml"/><Relationship Id="rId6854" Type="http://schemas.openxmlformats.org/officeDocument/2006/relationships/slide" Target="slides/slide6853.xml"/><Relationship Id="rId205" Type="http://schemas.openxmlformats.org/officeDocument/2006/relationships/slide" Target="slides/slide204.xml"/><Relationship Id="rId2300" Type="http://schemas.openxmlformats.org/officeDocument/2006/relationships/slide" Target="slides/slide2299.xml"/><Relationship Id="rId5456" Type="http://schemas.openxmlformats.org/officeDocument/2006/relationships/slide" Target="slides/slide5455.xml"/><Relationship Id="rId6507" Type="http://schemas.openxmlformats.org/officeDocument/2006/relationships/slide" Target="slides/slide6506.xml"/><Relationship Id="rId1999" Type="http://schemas.openxmlformats.org/officeDocument/2006/relationships/slide" Target="slides/slide1998.xml"/><Relationship Id="rId4058" Type="http://schemas.openxmlformats.org/officeDocument/2006/relationships/slide" Target="slides/slide4057.xml"/><Relationship Id="rId4472" Type="http://schemas.openxmlformats.org/officeDocument/2006/relationships/slide" Target="slides/slide4471.xml"/><Relationship Id="rId5109" Type="http://schemas.openxmlformats.org/officeDocument/2006/relationships/slide" Target="slides/slide5108.xml"/><Relationship Id="rId5870" Type="http://schemas.openxmlformats.org/officeDocument/2006/relationships/slide" Target="slides/slide5869.xml"/><Relationship Id="rId6921" Type="http://schemas.openxmlformats.org/officeDocument/2006/relationships/slide" Target="slides/slide6920.xml"/><Relationship Id="rId3074" Type="http://schemas.openxmlformats.org/officeDocument/2006/relationships/slide" Target="slides/slide3073.xml"/><Relationship Id="rId4125" Type="http://schemas.openxmlformats.org/officeDocument/2006/relationships/slide" Target="slides/slide4124.xml"/><Relationship Id="rId5523" Type="http://schemas.openxmlformats.org/officeDocument/2006/relationships/slide" Target="slides/slide5522.xml"/><Relationship Id="rId1719" Type="http://schemas.openxmlformats.org/officeDocument/2006/relationships/slide" Target="slides/slide1718.xml"/><Relationship Id="rId2090" Type="http://schemas.openxmlformats.org/officeDocument/2006/relationships/slide" Target="slides/slide2089.xml"/><Relationship Id="rId3141" Type="http://schemas.openxmlformats.org/officeDocument/2006/relationships/slide" Target="slides/slide3140.xml"/><Relationship Id="rId6297" Type="http://schemas.openxmlformats.org/officeDocument/2006/relationships/slide" Target="slides/slide6296.xml"/><Relationship Id="rId7348" Type="http://schemas.openxmlformats.org/officeDocument/2006/relationships/slide" Target="slides/slide7347.xml"/><Relationship Id="rId3958" Type="http://schemas.openxmlformats.org/officeDocument/2006/relationships/slide" Target="slides/slide3957.xml"/><Relationship Id="rId6364" Type="http://schemas.openxmlformats.org/officeDocument/2006/relationships/slide" Target="slides/slide6363.xml"/><Relationship Id="rId7415" Type="http://schemas.openxmlformats.org/officeDocument/2006/relationships/slide" Target="slides/slide7414.xml"/><Relationship Id="rId879" Type="http://schemas.openxmlformats.org/officeDocument/2006/relationships/slide" Target="slides/slide878.xml"/><Relationship Id="rId5380" Type="http://schemas.openxmlformats.org/officeDocument/2006/relationships/slide" Target="slides/slide5379.xml"/><Relationship Id="rId6017" Type="http://schemas.openxmlformats.org/officeDocument/2006/relationships/slide" Target="slides/slide6016.xml"/><Relationship Id="rId6431" Type="http://schemas.openxmlformats.org/officeDocument/2006/relationships/slide" Target="slides/slide6430.xml"/><Relationship Id="rId1576" Type="http://schemas.openxmlformats.org/officeDocument/2006/relationships/slide" Target="slides/slide1575.xml"/><Relationship Id="rId2974" Type="http://schemas.openxmlformats.org/officeDocument/2006/relationships/slide" Target="slides/slide2973.xml"/><Relationship Id="rId5033" Type="http://schemas.openxmlformats.org/officeDocument/2006/relationships/slide" Target="slides/slide5032.xml"/><Relationship Id="rId946" Type="http://schemas.openxmlformats.org/officeDocument/2006/relationships/slide" Target="slides/slide945.xml"/><Relationship Id="rId1229" Type="http://schemas.openxmlformats.org/officeDocument/2006/relationships/slide" Target="slides/slide1228.xml"/><Relationship Id="rId1990" Type="http://schemas.openxmlformats.org/officeDocument/2006/relationships/slide" Target="slides/slide1989.xml"/><Relationship Id="rId2627" Type="http://schemas.openxmlformats.org/officeDocument/2006/relationships/slide" Target="slides/slide2626.xml"/><Relationship Id="rId5100" Type="http://schemas.openxmlformats.org/officeDocument/2006/relationships/slide" Target="slides/slide5099.xml"/><Relationship Id="rId1643" Type="http://schemas.openxmlformats.org/officeDocument/2006/relationships/slide" Target="slides/slide1642.xml"/><Relationship Id="rId4799" Type="http://schemas.openxmlformats.org/officeDocument/2006/relationships/slide" Target="slides/slide4798.xml"/><Relationship Id="rId1710" Type="http://schemas.openxmlformats.org/officeDocument/2006/relationships/slide" Target="slides/slide1709.xml"/><Relationship Id="rId4866" Type="http://schemas.openxmlformats.org/officeDocument/2006/relationships/slide" Target="slides/slide4865.xml"/><Relationship Id="rId5917" Type="http://schemas.openxmlformats.org/officeDocument/2006/relationships/slide" Target="slides/slide5916.xml"/><Relationship Id="rId7272" Type="http://schemas.openxmlformats.org/officeDocument/2006/relationships/slide" Target="slides/slide7271.xml"/><Relationship Id="rId3468" Type="http://schemas.openxmlformats.org/officeDocument/2006/relationships/slide" Target="slides/slide3467.xml"/><Relationship Id="rId3882" Type="http://schemas.openxmlformats.org/officeDocument/2006/relationships/slide" Target="slides/slide3881.xml"/><Relationship Id="rId4519" Type="http://schemas.openxmlformats.org/officeDocument/2006/relationships/slide" Target="slides/slide4518.xml"/><Relationship Id="rId4933" Type="http://schemas.openxmlformats.org/officeDocument/2006/relationships/slide" Target="slides/slide4932.xml"/><Relationship Id="rId389" Type="http://schemas.openxmlformats.org/officeDocument/2006/relationships/slide" Target="slides/slide388.xml"/><Relationship Id="rId2484" Type="http://schemas.openxmlformats.org/officeDocument/2006/relationships/slide" Target="slides/slide2483.xml"/><Relationship Id="rId3535" Type="http://schemas.openxmlformats.org/officeDocument/2006/relationships/slide" Target="slides/slide3534.xml"/><Relationship Id="rId456" Type="http://schemas.openxmlformats.org/officeDocument/2006/relationships/slide" Target="slides/slide455.xml"/><Relationship Id="rId870" Type="http://schemas.openxmlformats.org/officeDocument/2006/relationships/slide" Target="slides/slide869.xml"/><Relationship Id="rId1086" Type="http://schemas.openxmlformats.org/officeDocument/2006/relationships/slide" Target="slides/slide1085.xml"/><Relationship Id="rId2137" Type="http://schemas.openxmlformats.org/officeDocument/2006/relationships/slide" Target="slides/slide2136.xml"/><Relationship Id="rId2551" Type="http://schemas.openxmlformats.org/officeDocument/2006/relationships/slide" Target="slides/slide2550.xml"/><Relationship Id="rId109" Type="http://schemas.openxmlformats.org/officeDocument/2006/relationships/slide" Target="slides/slide108.xml"/><Relationship Id="rId523" Type="http://schemas.openxmlformats.org/officeDocument/2006/relationships/slide" Target="slides/slide522.xml"/><Relationship Id="rId1153" Type="http://schemas.openxmlformats.org/officeDocument/2006/relationships/slide" Target="slides/slide1152.xml"/><Relationship Id="rId2204" Type="http://schemas.openxmlformats.org/officeDocument/2006/relationships/slide" Target="slides/slide2203.xml"/><Relationship Id="rId3602" Type="http://schemas.openxmlformats.org/officeDocument/2006/relationships/slide" Target="slides/slide3601.xml"/><Relationship Id="rId6758" Type="http://schemas.openxmlformats.org/officeDocument/2006/relationships/slide" Target="slides/slide6757.xml"/><Relationship Id="rId5774" Type="http://schemas.openxmlformats.org/officeDocument/2006/relationships/slide" Target="slides/slide5773.xml"/><Relationship Id="rId6825" Type="http://schemas.openxmlformats.org/officeDocument/2006/relationships/slide" Target="slides/slide6824.xml"/><Relationship Id="rId1220" Type="http://schemas.openxmlformats.org/officeDocument/2006/relationships/slide" Target="slides/slide1219.xml"/><Relationship Id="rId4376" Type="http://schemas.openxmlformats.org/officeDocument/2006/relationships/slide" Target="slides/slide4375.xml"/><Relationship Id="rId4790" Type="http://schemas.openxmlformats.org/officeDocument/2006/relationships/slide" Target="slides/slide4789.xml"/><Relationship Id="rId5427" Type="http://schemas.openxmlformats.org/officeDocument/2006/relationships/slide" Target="slides/slide5426.xml"/><Relationship Id="rId5841" Type="http://schemas.openxmlformats.org/officeDocument/2006/relationships/slide" Target="slides/slide5840.xml"/><Relationship Id="rId3392" Type="http://schemas.openxmlformats.org/officeDocument/2006/relationships/slide" Target="slides/slide3391.xml"/><Relationship Id="rId4029" Type="http://schemas.openxmlformats.org/officeDocument/2006/relationships/slide" Target="slides/slide4028.xml"/><Relationship Id="rId4443" Type="http://schemas.openxmlformats.org/officeDocument/2006/relationships/slide" Target="slides/slide4442.xml"/><Relationship Id="rId3045" Type="http://schemas.openxmlformats.org/officeDocument/2006/relationships/slide" Target="slides/slide3044.xml"/><Relationship Id="rId4510" Type="http://schemas.openxmlformats.org/officeDocument/2006/relationships/slide" Target="slides/slide4509.xml"/><Relationship Id="rId380" Type="http://schemas.openxmlformats.org/officeDocument/2006/relationships/slide" Target="slides/slide379.xml"/><Relationship Id="rId2061" Type="http://schemas.openxmlformats.org/officeDocument/2006/relationships/slide" Target="slides/slide2060.xml"/><Relationship Id="rId3112" Type="http://schemas.openxmlformats.org/officeDocument/2006/relationships/slide" Target="slides/slide3111.xml"/><Relationship Id="rId6268" Type="http://schemas.openxmlformats.org/officeDocument/2006/relationships/slide" Target="slides/slide6267.xml"/><Relationship Id="rId6682" Type="http://schemas.openxmlformats.org/officeDocument/2006/relationships/slide" Target="slides/slide6681.xml"/><Relationship Id="rId7319" Type="http://schemas.openxmlformats.org/officeDocument/2006/relationships/slide" Target="slides/slide7318.xml"/><Relationship Id="rId5284" Type="http://schemas.openxmlformats.org/officeDocument/2006/relationships/slide" Target="slides/slide5283.xml"/><Relationship Id="rId6335" Type="http://schemas.openxmlformats.org/officeDocument/2006/relationships/slide" Target="slides/slide6334.xml"/><Relationship Id="rId100" Type="http://schemas.openxmlformats.org/officeDocument/2006/relationships/slide" Target="slides/slide99.xml"/><Relationship Id="rId2878" Type="http://schemas.openxmlformats.org/officeDocument/2006/relationships/slide" Target="slides/slide2877.xml"/><Relationship Id="rId3929" Type="http://schemas.openxmlformats.org/officeDocument/2006/relationships/slide" Target="slides/slide3928.xml"/><Relationship Id="rId1894" Type="http://schemas.openxmlformats.org/officeDocument/2006/relationships/slide" Target="slides/slide1893.xml"/><Relationship Id="rId2945" Type="http://schemas.openxmlformats.org/officeDocument/2006/relationships/slide" Target="slides/slide2944.xml"/><Relationship Id="rId5351" Type="http://schemas.openxmlformats.org/officeDocument/2006/relationships/slide" Target="slides/slide5350.xml"/><Relationship Id="rId6402" Type="http://schemas.openxmlformats.org/officeDocument/2006/relationships/slide" Target="slides/slide6401.xml"/><Relationship Id="rId917" Type="http://schemas.openxmlformats.org/officeDocument/2006/relationships/slide" Target="slides/slide916.xml"/><Relationship Id="rId1547" Type="http://schemas.openxmlformats.org/officeDocument/2006/relationships/slide" Target="slides/slide1546.xml"/><Relationship Id="rId1961" Type="http://schemas.openxmlformats.org/officeDocument/2006/relationships/slide" Target="slides/slide1960.xml"/><Relationship Id="rId5004" Type="http://schemas.openxmlformats.org/officeDocument/2006/relationships/slide" Target="slides/slide5003.xml"/><Relationship Id="rId1614" Type="http://schemas.openxmlformats.org/officeDocument/2006/relationships/slide" Target="slides/slide1613.xml"/><Relationship Id="rId4020" Type="http://schemas.openxmlformats.org/officeDocument/2006/relationships/slide" Target="slides/slide4019.xml"/><Relationship Id="rId7176" Type="http://schemas.openxmlformats.org/officeDocument/2006/relationships/slide" Target="slides/slide7175.xml"/><Relationship Id="rId3786" Type="http://schemas.openxmlformats.org/officeDocument/2006/relationships/slide" Target="slides/slide3785.xml"/><Relationship Id="rId6192" Type="http://schemas.openxmlformats.org/officeDocument/2006/relationships/slide" Target="slides/slide6191.xml"/><Relationship Id="rId7243" Type="http://schemas.openxmlformats.org/officeDocument/2006/relationships/slide" Target="slides/slide7242.xml"/><Relationship Id="rId2388" Type="http://schemas.openxmlformats.org/officeDocument/2006/relationships/slide" Target="slides/slide2387.xml"/><Relationship Id="rId3439" Type="http://schemas.openxmlformats.org/officeDocument/2006/relationships/slide" Target="slides/slide3438.xml"/><Relationship Id="rId4837" Type="http://schemas.openxmlformats.org/officeDocument/2006/relationships/slide" Target="slides/slide4836.xml"/><Relationship Id="rId7310" Type="http://schemas.openxmlformats.org/officeDocument/2006/relationships/slide" Target="slides/slide7309.xml"/><Relationship Id="rId3853" Type="http://schemas.openxmlformats.org/officeDocument/2006/relationships/slide" Target="slides/slide3852.xml"/><Relationship Id="rId4904" Type="http://schemas.openxmlformats.org/officeDocument/2006/relationships/slide" Target="slides/slide4903.xml"/><Relationship Id="rId774" Type="http://schemas.openxmlformats.org/officeDocument/2006/relationships/slide" Target="slides/slide773.xml"/><Relationship Id="rId1057" Type="http://schemas.openxmlformats.org/officeDocument/2006/relationships/slide" Target="slides/slide1056.xml"/><Relationship Id="rId2455" Type="http://schemas.openxmlformats.org/officeDocument/2006/relationships/slide" Target="slides/slide2454.xml"/><Relationship Id="rId3506" Type="http://schemas.openxmlformats.org/officeDocument/2006/relationships/slide" Target="slides/slide3505.xml"/><Relationship Id="rId3920" Type="http://schemas.openxmlformats.org/officeDocument/2006/relationships/slide" Target="slides/slide3919.xml"/><Relationship Id="rId427" Type="http://schemas.openxmlformats.org/officeDocument/2006/relationships/slide" Target="slides/slide426.xml"/><Relationship Id="rId841" Type="http://schemas.openxmlformats.org/officeDocument/2006/relationships/slide" Target="slides/slide840.xml"/><Relationship Id="rId1471" Type="http://schemas.openxmlformats.org/officeDocument/2006/relationships/slide" Target="slides/slide1470.xml"/><Relationship Id="rId2108" Type="http://schemas.openxmlformats.org/officeDocument/2006/relationships/slide" Target="slides/slide2107.xml"/><Relationship Id="rId2522" Type="http://schemas.openxmlformats.org/officeDocument/2006/relationships/slide" Target="slides/slide2521.xml"/><Relationship Id="rId5678" Type="http://schemas.openxmlformats.org/officeDocument/2006/relationships/slide" Target="slides/slide5677.xml"/><Relationship Id="rId6729" Type="http://schemas.openxmlformats.org/officeDocument/2006/relationships/slide" Target="slides/slide6728.xml"/><Relationship Id="rId1124" Type="http://schemas.openxmlformats.org/officeDocument/2006/relationships/slide" Target="slides/slide1123.xml"/><Relationship Id="rId4694" Type="http://schemas.openxmlformats.org/officeDocument/2006/relationships/slide" Target="slides/slide4693.xml"/><Relationship Id="rId5745" Type="http://schemas.openxmlformats.org/officeDocument/2006/relationships/slide" Target="slides/slide5744.xml"/><Relationship Id="rId3296" Type="http://schemas.openxmlformats.org/officeDocument/2006/relationships/slide" Target="slides/slide3295.xml"/><Relationship Id="rId4347" Type="http://schemas.openxmlformats.org/officeDocument/2006/relationships/slide" Target="slides/slide4346.xml"/><Relationship Id="rId4761" Type="http://schemas.openxmlformats.org/officeDocument/2006/relationships/slide" Target="slides/slide4760.xml"/><Relationship Id="rId3363" Type="http://schemas.openxmlformats.org/officeDocument/2006/relationships/slide" Target="slides/slide3362.xml"/><Relationship Id="rId4414" Type="http://schemas.openxmlformats.org/officeDocument/2006/relationships/slide" Target="slides/slide4413.xml"/><Relationship Id="rId5812" Type="http://schemas.openxmlformats.org/officeDocument/2006/relationships/slide" Target="slides/slide5811.xml"/><Relationship Id="rId284" Type="http://schemas.openxmlformats.org/officeDocument/2006/relationships/slide" Target="slides/slide283.xml"/><Relationship Id="rId3016" Type="http://schemas.openxmlformats.org/officeDocument/2006/relationships/slide" Target="slides/slide3015.xml"/><Relationship Id="rId3430" Type="http://schemas.openxmlformats.org/officeDocument/2006/relationships/slide" Target="slides/slide3429.xml"/><Relationship Id="rId5188" Type="http://schemas.openxmlformats.org/officeDocument/2006/relationships/slide" Target="slides/slide5187.xml"/><Relationship Id="rId6586" Type="http://schemas.openxmlformats.org/officeDocument/2006/relationships/slide" Target="slides/slide6585.xml"/><Relationship Id="rId351" Type="http://schemas.openxmlformats.org/officeDocument/2006/relationships/slide" Target="slides/slide350.xml"/><Relationship Id="rId2032" Type="http://schemas.openxmlformats.org/officeDocument/2006/relationships/slide" Target="slides/slide2031.xml"/><Relationship Id="rId6239" Type="http://schemas.openxmlformats.org/officeDocument/2006/relationships/slide" Target="slides/slide6238.xml"/><Relationship Id="rId6653" Type="http://schemas.openxmlformats.org/officeDocument/2006/relationships/slide" Target="slides/slide6652.xml"/><Relationship Id="rId1798" Type="http://schemas.openxmlformats.org/officeDocument/2006/relationships/slide" Target="slides/slide1797.xml"/><Relationship Id="rId2849" Type="http://schemas.openxmlformats.org/officeDocument/2006/relationships/slide" Target="slides/slide2848.xml"/><Relationship Id="rId5255" Type="http://schemas.openxmlformats.org/officeDocument/2006/relationships/slide" Target="slides/slide5254.xml"/><Relationship Id="rId6306" Type="http://schemas.openxmlformats.org/officeDocument/2006/relationships/slide" Target="slides/slide6305.xml"/><Relationship Id="rId6720" Type="http://schemas.openxmlformats.org/officeDocument/2006/relationships/slide" Target="slides/slide6719.xml"/><Relationship Id="rId1865" Type="http://schemas.openxmlformats.org/officeDocument/2006/relationships/slide" Target="slides/slide1864.xml"/><Relationship Id="rId4271" Type="http://schemas.openxmlformats.org/officeDocument/2006/relationships/slide" Target="slides/slide4270.xml"/><Relationship Id="rId5322" Type="http://schemas.openxmlformats.org/officeDocument/2006/relationships/slide" Target="slides/slide5321.xml"/><Relationship Id="rId1518" Type="http://schemas.openxmlformats.org/officeDocument/2006/relationships/slide" Target="slides/slide1517.xml"/><Relationship Id="rId2916" Type="http://schemas.openxmlformats.org/officeDocument/2006/relationships/slide" Target="slides/slide2915.xml"/><Relationship Id="rId7494" Type="http://schemas.openxmlformats.org/officeDocument/2006/relationships/slide" Target="slides/slide7493.xml"/><Relationship Id="rId1932" Type="http://schemas.openxmlformats.org/officeDocument/2006/relationships/slide" Target="slides/slide1931.xml"/><Relationship Id="rId6096" Type="http://schemas.openxmlformats.org/officeDocument/2006/relationships/slide" Target="slides/slide6095.xml"/><Relationship Id="rId7147" Type="http://schemas.openxmlformats.org/officeDocument/2006/relationships/slide" Target="slides/slide7146.xml"/><Relationship Id="rId6163" Type="http://schemas.openxmlformats.org/officeDocument/2006/relationships/slide" Target="slides/slide6162.xml"/><Relationship Id="rId7561" Type="http://schemas.openxmlformats.org/officeDocument/2006/relationships/slide" Target="slides/slide7560.xml"/><Relationship Id="rId3757" Type="http://schemas.openxmlformats.org/officeDocument/2006/relationships/slide" Target="slides/slide3756.xml"/><Relationship Id="rId4808" Type="http://schemas.openxmlformats.org/officeDocument/2006/relationships/slide" Target="slides/slide4807.xml"/><Relationship Id="rId7214" Type="http://schemas.openxmlformats.org/officeDocument/2006/relationships/slide" Target="slides/slide7213.xml"/><Relationship Id="rId678" Type="http://schemas.openxmlformats.org/officeDocument/2006/relationships/slide" Target="slides/slide677.xml"/><Relationship Id="rId2359" Type="http://schemas.openxmlformats.org/officeDocument/2006/relationships/slide" Target="slides/slide2358.xml"/><Relationship Id="rId2773" Type="http://schemas.openxmlformats.org/officeDocument/2006/relationships/slide" Target="slides/slide2772.xml"/><Relationship Id="rId3824" Type="http://schemas.openxmlformats.org/officeDocument/2006/relationships/slide" Target="slides/slide3823.xml"/><Relationship Id="rId6230" Type="http://schemas.openxmlformats.org/officeDocument/2006/relationships/slide" Target="slides/slide6229.xml"/><Relationship Id="rId745" Type="http://schemas.openxmlformats.org/officeDocument/2006/relationships/slide" Target="slides/slide744.xml"/><Relationship Id="rId1375" Type="http://schemas.openxmlformats.org/officeDocument/2006/relationships/slide" Target="slides/slide1374.xml"/><Relationship Id="rId2426" Type="http://schemas.openxmlformats.org/officeDocument/2006/relationships/slide" Target="slides/slide2425.xml"/><Relationship Id="rId5996" Type="http://schemas.openxmlformats.org/officeDocument/2006/relationships/slide" Target="slides/slide5995.xml"/><Relationship Id="rId81" Type="http://schemas.openxmlformats.org/officeDocument/2006/relationships/slide" Target="slides/slide80.xml"/><Relationship Id="rId812" Type="http://schemas.openxmlformats.org/officeDocument/2006/relationships/slide" Target="slides/slide811.xml"/><Relationship Id="rId1028" Type="http://schemas.openxmlformats.org/officeDocument/2006/relationships/slide" Target="slides/slide1027.xml"/><Relationship Id="rId1442" Type="http://schemas.openxmlformats.org/officeDocument/2006/relationships/slide" Target="slides/slide1441.xml"/><Relationship Id="rId2840" Type="http://schemas.openxmlformats.org/officeDocument/2006/relationships/slide" Target="slides/slide2839.xml"/><Relationship Id="rId4598" Type="http://schemas.openxmlformats.org/officeDocument/2006/relationships/slide" Target="slides/slide4597.xml"/><Relationship Id="rId5649" Type="http://schemas.openxmlformats.org/officeDocument/2006/relationships/slide" Target="slides/slide5648.xml"/><Relationship Id="rId7071" Type="http://schemas.openxmlformats.org/officeDocument/2006/relationships/slide" Target="slides/slide7070.xml"/><Relationship Id="rId3267" Type="http://schemas.openxmlformats.org/officeDocument/2006/relationships/slide" Target="slides/slide3266.xml"/><Relationship Id="rId4665" Type="http://schemas.openxmlformats.org/officeDocument/2006/relationships/slide" Target="slides/slide4664.xml"/><Relationship Id="rId5716" Type="http://schemas.openxmlformats.org/officeDocument/2006/relationships/slide" Target="slides/slide5715.xml"/><Relationship Id="rId188" Type="http://schemas.openxmlformats.org/officeDocument/2006/relationships/slide" Target="slides/slide187.xml"/><Relationship Id="rId3681" Type="http://schemas.openxmlformats.org/officeDocument/2006/relationships/slide" Target="slides/slide3680.xml"/><Relationship Id="rId4318" Type="http://schemas.openxmlformats.org/officeDocument/2006/relationships/slide" Target="slides/slide4317.xml"/><Relationship Id="rId4732" Type="http://schemas.openxmlformats.org/officeDocument/2006/relationships/slide" Target="slides/slide4731.xml"/><Relationship Id="rId2283" Type="http://schemas.openxmlformats.org/officeDocument/2006/relationships/slide" Target="slides/slide2282.xml"/><Relationship Id="rId3334" Type="http://schemas.openxmlformats.org/officeDocument/2006/relationships/slide" Target="slides/slide3333.xml"/><Relationship Id="rId255" Type="http://schemas.openxmlformats.org/officeDocument/2006/relationships/slide" Target="slides/slide254.xml"/><Relationship Id="rId2350" Type="http://schemas.openxmlformats.org/officeDocument/2006/relationships/slide" Target="slides/slide2349.xml"/><Relationship Id="rId3401" Type="http://schemas.openxmlformats.org/officeDocument/2006/relationships/slide" Target="slides/slide3400.xml"/><Relationship Id="rId6557" Type="http://schemas.openxmlformats.org/officeDocument/2006/relationships/slide" Target="slides/slide6556.xml"/><Relationship Id="rId6971" Type="http://schemas.openxmlformats.org/officeDocument/2006/relationships/slide" Target="slides/slide6970.xml"/><Relationship Id="rId322" Type="http://schemas.openxmlformats.org/officeDocument/2006/relationships/slide" Target="slides/slide321.xml"/><Relationship Id="rId2003" Type="http://schemas.openxmlformats.org/officeDocument/2006/relationships/slide" Target="slides/slide2002.xml"/><Relationship Id="rId5159" Type="http://schemas.openxmlformats.org/officeDocument/2006/relationships/slide" Target="slides/slide5158.xml"/><Relationship Id="rId5573" Type="http://schemas.openxmlformats.org/officeDocument/2006/relationships/slide" Target="slides/slide5572.xml"/><Relationship Id="rId6624" Type="http://schemas.openxmlformats.org/officeDocument/2006/relationships/slide" Target="slides/slide6623.xml"/><Relationship Id="rId4175" Type="http://schemas.openxmlformats.org/officeDocument/2006/relationships/slide" Target="slides/slide4174.xml"/><Relationship Id="rId5226" Type="http://schemas.openxmlformats.org/officeDocument/2006/relationships/slide" Target="slides/slide5225.xml"/><Relationship Id="rId1769" Type="http://schemas.openxmlformats.org/officeDocument/2006/relationships/slide" Target="slides/slide1768.xml"/><Relationship Id="rId3191" Type="http://schemas.openxmlformats.org/officeDocument/2006/relationships/slide" Target="slides/slide3190.xml"/><Relationship Id="rId4242" Type="http://schemas.openxmlformats.org/officeDocument/2006/relationships/slide" Target="slides/slide4241.xml"/><Relationship Id="rId5640" Type="http://schemas.openxmlformats.org/officeDocument/2006/relationships/slide" Target="slides/slide5639.xml"/><Relationship Id="rId7398" Type="http://schemas.openxmlformats.org/officeDocument/2006/relationships/slide" Target="slides/slide7397.xml"/><Relationship Id="rId1836" Type="http://schemas.openxmlformats.org/officeDocument/2006/relationships/slide" Target="slides/slide1835.xml"/><Relationship Id="rId1903" Type="http://schemas.openxmlformats.org/officeDocument/2006/relationships/slide" Target="slides/slide1902.xml"/><Relationship Id="rId7465" Type="http://schemas.openxmlformats.org/officeDocument/2006/relationships/slide" Target="slides/slide7464.xml"/><Relationship Id="rId6067" Type="http://schemas.openxmlformats.org/officeDocument/2006/relationships/slide" Target="slides/slide6066.xml"/><Relationship Id="rId6481" Type="http://schemas.openxmlformats.org/officeDocument/2006/relationships/slide" Target="slides/slide6480.xml"/><Relationship Id="rId7118" Type="http://schemas.openxmlformats.org/officeDocument/2006/relationships/slide" Target="slides/slide7117.xml"/><Relationship Id="rId7532" Type="http://schemas.openxmlformats.org/officeDocument/2006/relationships/slide" Target="slides/slide7531.xml"/><Relationship Id="rId996" Type="http://schemas.openxmlformats.org/officeDocument/2006/relationships/slide" Target="slides/slide995.xml"/><Relationship Id="rId2677" Type="http://schemas.openxmlformats.org/officeDocument/2006/relationships/slide" Target="slides/slide2676.xml"/><Relationship Id="rId3728" Type="http://schemas.openxmlformats.org/officeDocument/2006/relationships/slide" Target="slides/slide3727.xml"/><Relationship Id="rId5083" Type="http://schemas.openxmlformats.org/officeDocument/2006/relationships/slide" Target="slides/slide5082.xml"/><Relationship Id="rId6134" Type="http://schemas.openxmlformats.org/officeDocument/2006/relationships/slide" Target="slides/slide6133.xml"/><Relationship Id="rId649" Type="http://schemas.openxmlformats.org/officeDocument/2006/relationships/slide" Target="slides/slide648.xml"/><Relationship Id="rId1279" Type="http://schemas.openxmlformats.org/officeDocument/2006/relationships/slide" Target="slides/slide1278.xml"/><Relationship Id="rId5150" Type="http://schemas.openxmlformats.org/officeDocument/2006/relationships/slide" Target="slides/slide5149.xml"/><Relationship Id="rId6201" Type="http://schemas.openxmlformats.org/officeDocument/2006/relationships/slide" Target="slides/slide6200.xml"/><Relationship Id="rId1346" Type="http://schemas.openxmlformats.org/officeDocument/2006/relationships/slide" Target="slides/slide1345.xml"/><Relationship Id="rId1693" Type="http://schemas.openxmlformats.org/officeDocument/2006/relationships/slide" Target="slides/slide1692.xml"/><Relationship Id="rId2744" Type="http://schemas.openxmlformats.org/officeDocument/2006/relationships/slide" Target="slides/slide2743.xml"/><Relationship Id="rId716" Type="http://schemas.openxmlformats.org/officeDocument/2006/relationships/slide" Target="slides/slide715.xml"/><Relationship Id="rId1760" Type="http://schemas.openxmlformats.org/officeDocument/2006/relationships/slide" Target="slides/slide1759.xml"/><Relationship Id="rId2811" Type="http://schemas.openxmlformats.org/officeDocument/2006/relationships/slide" Target="slides/slide2810.xml"/><Relationship Id="rId5967" Type="http://schemas.openxmlformats.org/officeDocument/2006/relationships/slide" Target="slides/slide5966.xml"/><Relationship Id="rId52" Type="http://schemas.openxmlformats.org/officeDocument/2006/relationships/slide" Target="slides/slide51.xml"/><Relationship Id="rId1413" Type="http://schemas.openxmlformats.org/officeDocument/2006/relationships/slide" Target="slides/slide1412.xml"/><Relationship Id="rId4569" Type="http://schemas.openxmlformats.org/officeDocument/2006/relationships/slide" Target="slides/slide4568.xml"/><Relationship Id="rId4983" Type="http://schemas.openxmlformats.org/officeDocument/2006/relationships/slide" Target="slides/slide4982.xml"/><Relationship Id="rId3585" Type="http://schemas.openxmlformats.org/officeDocument/2006/relationships/slide" Target="slides/slide3584.xml"/><Relationship Id="rId4636" Type="http://schemas.openxmlformats.org/officeDocument/2006/relationships/slide" Target="slides/slide4635.xml"/><Relationship Id="rId7042" Type="http://schemas.openxmlformats.org/officeDocument/2006/relationships/slide" Target="slides/slide7041.xml"/><Relationship Id="rId2187" Type="http://schemas.openxmlformats.org/officeDocument/2006/relationships/slide" Target="slides/slide2186.xml"/><Relationship Id="rId3238" Type="http://schemas.openxmlformats.org/officeDocument/2006/relationships/slide" Target="slides/slide3237.xml"/><Relationship Id="rId3652" Type="http://schemas.openxmlformats.org/officeDocument/2006/relationships/slide" Target="slides/slide3651.xml"/><Relationship Id="rId4703" Type="http://schemas.openxmlformats.org/officeDocument/2006/relationships/slide" Target="slides/slide4702.xml"/><Relationship Id="rId159" Type="http://schemas.openxmlformats.org/officeDocument/2006/relationships/slide" Target="slides/slide158.xml"/><Relationship Id="rId573" Type="http://schemas.openxmlformats.org/officeDocument/2006/relationships/slide" Target="slides/slide572.xml"/><Relationship Id="rId2254" Type="http://schemas.openxmlformats.org/officeDocument/2006/relationships/slide" Target="slides/slide2253.xml"/><Relationship Id="rId3305" Type="http://schemas.openxmlformats.org/officeDocument/2006/relationships/slide" Target="slides/slide3304.xml"/><Relationship Id="rId226" Type="http://schemas.openxmlformats.org/officeDocument/2006/relationships/slide" Target="slides/slide225.xml"/><Relationship Id="rId1270" Type="http://schemas.openxmlformats.org/officeDocument/2006/relationships/slide" Target="slides/slide1269.xml"/><Relationship Id="rId5477" Type="http://schemas.openxmlformats.org/officeDocument/2006/relationships/slide" Target="slides/slide5476.xml"/><Relationship Id="rId6875" Type="http://schemas.openxmlformats.org/officeDocument/2006/relationships/slide" Target="slides/slide6874.xml"/><Relationship Id="rId640" Type="http://schemas.openxmlformats.org/officeDocument/2006/relationships/slide" Target="slides/slide639.xml"/><Relationship Id="rId2321" Type="http://schemas.openxmlformats.org/officeDocument/2006/relationships/slide" Target="slides/slide2320.xml"/><Relationship Id="rId4079" Type="http://schemas.openxmlformats.org/officeDocument/2006/relationships/slide" Target="slides/slide4078.xml"/><Relationship Id="rId5891" Type="http://schemas.openxmlformats.org/officeDocument/2006/relationships/slide" Target="slides/slide5890.xml"/><Relationship Id="rId6528" Type="http://schemas.openxmlformats.org/officeDocument/2006/relationships/slide" Target="slides/slide6527.xml"/><Relationship Id="rId6942" Type="http://schemas.openxmlformats.org/officeDocument/2006/relationships/slide" Target="slides/slide6941.xml"/><Relationship Id="rId4493" Type="http://schemas.openxmlformats.org/officeDocument/2006/relationships/slide" Target="slides/slide4492.xml"/><Relationship Id="rId5544" Type="http://schemas.openxmlformats.org/officeDocument/2006/relationships/slide" Target="slides/slide5543.xml"/><Relationship Id="rId3095" Type="http://schemas.openxmlformats.org/officeDocument/2006/relationships/slide" Target="slides/slide3094.xml"/><Relationship Id="rId4146" Type="http://schemas.openxmlformats.org/officeDocument/2006/relationships/slide" Target="slides/slide4145.xml"/><Relationship Id="rId4560" Type="http://schemas.openxmlformats.org/officeDocument/2006/relationships/slide" Target="slides/slide4559.xml"/><Relationship Id="rId5611" Type="http://schemas.openxmlformats.org/officeDocument/2006/relationships/slide" Target="slides/slide5610.xml"/><Relationship Id="rId1807" Type="http://schemas.openxmlformats.org/officeDocument/2006/relationships/slide" Target="slides/slide1806.xml"/><Relationship Id="rId3162" Type="http://schemas.openxmlformats.org/officeDocument/2006/relationships/slide" Target="slides/slide3161.xml"/><Relationship Id="rId4213" Type="http://schemas.openxmlformats.org/officeDocument/2006/relationships/slide" Target="slides/slide4212.xml"/><Relationship Id="rId7369" Type="http://schemas.openxmlformats.org/officeDocument/2006/relationships/slide" Target="slides/slide7368.xml"/><Relationship Id="rId6385" Type="http://schemas.openxmlformats.org/officeDocument/2006/relationships/slide" Target="slides/slide6384.xml"/><Relationship Id="rId7436" Type="http://schemas.openxmlformats.org/officeDocument/2006/relationships/slide" Target="slides/slide7435.xml"/><Relationship Id="rId150" Type="http://schemas.openxmlformats.org/officeDocument/2006/relationships/slide" Target="slides/slide149.xml"/><Relationship Id="rId3979" Type="http://schemas.openxmlformats.org/officeDocument/2006/relationships/slide" Target="slides/slide3978.xml"/><Relationship Id="rId6038" Type="http://schemas.openxmlformats.org/officeDocument/2006/relationships/slide" Target="slides/slide6037.xml"/><Relationship Id="rId6452" Type="http://schemas.openxmlformats.org/officeDocument/2006/relationships/slide" Target="slides/slide6451.xml"/><Relationship Id="rId2995" Type="http://schemas.openxmlformats.org/officeDocument/2006/relationships/slide" Target="slides/slide2994.xml"/><Relationship Id="rId5054" Type="http://schemas.openxmlformats.org/officeDocument/2006/relationships/slide" Target="slides/slide5053.xml"/><Relationship Id="rId6105" Type="http://schemas.openxmlformats.org/officeDocument/2006/relationships/slide" Target="slides/slide6104.xml"/><Relationship Id="rId7503" Type="http://schemas.openxmlformats.org/officeDocument/2006/relationships/slide" Target="slides/slide7502.xml"/><Relationship Id="rId967" Type="http://schemas.openxmlformats.org/officeDocument/2006/relationships/slide" Target="slides/slide966.xml"/><Relationship Id="rId1597" Type="http://schemas.openxmlformats.org/officeDocument/2006/relationships/slide" Target="slides/slide1596.xml"/><Relationship Id="rId2648" Type="http://schemas.openxmlformats.org/officeDocument/2006/relationships/slide" Target="slides/slide2647.xml"/><Relationship Id="rId1664" Type="http://schemas.openxmlformats.org/officeDocument/2006/relationships/slide" Target="slides/slide1663.xml"/><Relationship Id="rId2715" Type="http://schemas.openxmlformats.org/officeDocument/2006/relationships/slide" Target="slides/slide2714.xml"/><Relationship Id="rId4070" Type="http://schemas.openxmlformats.org/officeDocument/2006/relationships/slide" Target="slides/slide4069.xml"/><Relationship Id="rId5121" Type="http://schemas.openxmlformats.org/officeDocument/2006/relationships/slide" Target="slides/slide5120.xml"/><Relationship Id="rId1317" Type="http://schemas.openxmlformats.org/officeDocument/2006/relationships/slide" Target="slides/slide1316.xml"/><Relationship Id="rId1731" Type="http://schemas.openxmlformats.org/officeDocument/2006/relationships/slide" Target="slides/slide1730.xml"/><Relationship Id="rId4887" Type="http://schemas.openxmlformats.org/officeDocument/2006/relationships/slide" Target="slides/slide4886.xml"/><Relationship Id="rId5938" Type="http://schemas.openxmlformats.org/officeDocument/2006/relationships/slide" Target="slides/slide5937.xml"/><Relationship Id="rId7293" Type="http://schemas.openxmlformats.org/officeDocument/2006/relationships/slide" Target="slides/slide7292.xml"/><Relationship Id="rId23" Type="http://schemas.openxmlformats.org/officeDocument/2006/relationships/slide" Target="slides/slide22.xml"/><Relationship Id="rId3489" Type="http://schemas.openxmlformats.org/officeDocument/2006/relationships/slide" Target="slides/slide3488.xml"/><Relationship Id="rId7360" Type="http://schemas.openxmlformats.org/officeDocument/2006/relationships/slide" Target="slides/slide7359.xml"/><Relationship Id="rId3556" Type="http://schemas.openxmlformats.org/officeDocument/2006/relationships/slide" Target="slides/slide3555.xml"/><Relationship Id="rId4954" Type="http://schemas.openxmlformats.org/officeDocument/2006/relationships/slide" Target="slides/slide4953.xml"/><Relationship Id="rId7013" Type="http://schemas.openxmlformats.org/officeDocument/2006/relationships/slide" Target="slides/slide7012.xml"/><Relationship Id="rId477" Type="http://schemas.openxmlformats.org/officeDocument/2006/relationships/slide" Target="slides/slide476.xml"/><Relationship Id="rId2158" Type="http://schemas.openxmlformats.org/officeDocument/2006/relationships/slide" Target="slides/slide2157.xml"/><Relationship Id="rId3209" Type="http://schemas.openxmlformats.org/officeDocument/2006/relationships/slide" Target="slides/slide3208.xml"/><Relationship Id="rId3970" Type="http://schemas.openxmlformats.org/officeDocument/2006/relationships/slide" Target="slides/slide3969.xml"/><Relationship Id="rId4607" Type="http://schemas.openxmlformats.org/officeDocument/2006/relationships/slide" Target="slides/slide4606.xml"/><Relationship Id="rId891" Type="http://schemas.openxmlformats.org/officeDocument/2006/relationships/slide" Target="slides/slide890.xml"/><Relationship Id="rId2572" Type="http://schemas.openxmlformats.org/officeDocument/2006/relationships/slide" Target="slides/slide2571.xml"/><Relationship Id="rId3623" Type="http://schemas.openxmlformats.org/officeDocument/2006/relationships/slide" Target="slides/slide3622.xml"/><Relationship Id="rId6779" Type="http://schemas.openxmlformats.org/officeDocument/2006/relationships/slide" Target="slides/slide6778.xml"/><Relationship Id="rId544" Type="http://schemas.openxmlformats.org/officeDocument/2006/relationships/slide" Target="slides/slide543.xml"/><Relationship Id="rId1174" Type="http://schemas.openxmlformats.org/officeDocument/2006/relationships/slide" Target="slides/slide1173.xml"/><Relationship Id="rId2225" Type="http://schemas.openxmlformats.org/officeDocument/2006/relationships/slide" Target="slides/slide2224.xml"/><Relationship Id="rId5795" Type="http://schemas.openxmlformats.org/officeDocument/2006/relationships/slide" Target="slides/slide5794.xml"/><Relationship Id="rId6846" Type="http://schemas.openxmlformats.org/officeDocument/2006/relationships/slide" Target="slides/slide6845.xml"/><Relationship Id="rId611" Type="http://schemas.openxmlformats.org/officeDocument/2006/relationships/slide" Target="slides/slide610.xml"/><Relationship Id="rId1241" Type="http://schemas.openxmlformats.org/officeDocument/2006/relationships/slide" Target="slides/slide1240.xml"/><Relationship Id="rId4397" Type="http://schemas.openxmlformats.org/officeDocument/2006/relationships/slide" Target="slides/slide4396.xml"/><Relationship Id="rId5448" Type="http://schemas.openxmlformats.org/officeDocument/2006/relationships/slide" Target="slides/slide5447.xml"/><Relationship Id="rId5862" Type="http://schemas.openxmlformats.org/officeDocument/2006/relationships/slide" Target="slides/slide5861.xml"/><Relationship Id="rId6913" Type="http://schemas.openxmlformats.org/officeDocument/2006/relationships/slide" Target="slides/slide6912.xml"/><Relationship Id="rId4464" Type="http://schemas.openxmlformats.org/officeDocument/2006/relationships/slide" Target="slides/slide4463.xml"/><Relationship Id="rId5515" Type="http://schemas.openxmlformats.org/officeDocument/2006/relationships/slide" Target="slides/slide5514.xml"/><Relationship Id="rId3066" Type="http://schemas.openxmlformats.org/officeDocument/2006/relationships/slide" Target="slides/slide3065.xml"/><Relationship Id="rId3480" Type="http://schemas.openxmlformats.org/officeDocument/2006/relationships/slide" Target="slides/slide3479.xml"/><Relationship Id="rId4117" Type="http://schemas.openxmlformats.org/officeDocument/2006/relationships/slide" Target="slides/slide4116.xml"/><Relationship Id="rId4531" Type="http://schemas.openxmlformats.org/officeDocument/2006/relationships/slide" Target="slides/slide4530.xml"/><Relationship Id="rId2082" Type="http://schemas.openxmlformats.org/officeDocument/2006/relationships/slide" Target="slides/slide2081.xml"/><Relationship Id="rId3133" Type="http://schemas.openxmlformats.org/officeDocument/2006/relationships/slide" Target="slides/slide3132.xml"/><Relationship Id="rId6289" Type="http://schemas.openxmlformats.org/officeDocument/2006/relationships/slide" Target="slides/slide6288.xml"/><Relationship Id="rId2899" Type="http://schemas.openxmlformats.org/officeDocument/2006/relationships/slide" Target="slides/slide2898.xml"/><Relationship Id="rId3200" Type="http://schemas.openxmlformats.org/officeDocument/2006/relationships/slide" Target="slides/slide3199.xml"/><Relationship Id="rId6356" Type="http://schemas.openxmlformats.org/officeDocument/2006/relationships/slide" Target="slides/slide6355.xml"/><Relationship Id="rId6770" Type="http://schemas.openxmlformats.org/officeDocument/2006/relationships/slide" Target="slides/slide6769.xml"/><Relationship Id="rId7407" Type="http://schemas.openxmlformats.org/officeDocument/2006/relationships/slide" Target="slides/slide7406.xml"/><Relationship Id="rId121" Type="http://schemas.openxmlformats.org/officeDocument/2006/relationships/slide" Target="slides/slide120.xml"/><Relationship Id="rId2966" Type="http://schemas.openxmlformats.org/officeDocument/2006/relationships/slide" Target="slides/slide2965.xml"/><Relationship Id="rId5372" Type="http://schemas.openxmlformats.org/officeDocument/2006/relationships/slide" Target="slides/slide5371.xml"/><Relationship Id="rId6009" Type="http://schemas.openxmlformats.org/officeDocument/2006/relationships/slide" Target="slides/slide6008.xml"/><Relationship Id="rId6423" Type="http://schemas.openxmlformats.org/officeDocument/2006/relationships/slide" Target="slides/slide6422.xml"/><Relationship Id="rId938" Type="http://schemas.openxmlformats.org/officeDocument/2006/relationships/slide" Target="slides/slide937.xml"/><Relationship Id="rId1568" Type="http://schemas.openxmlformats.org/officeDocument/2006/relationships/slide" Target="slides/slide1567.xml"/><Relationship Id="rId2619" Type="http://schemas.openxmlformats.org/officeDocument/2006/relationships/slide" Target="slides/slide2618.xml"/><Relationship Id="rId5025" Type="http://schemas.openxmlformats.org/officeDocument/2006/relationships/slide" Target="slides/slide5024.xml"/><Relationship Id="rId1635" Type="http://schemas.openxmlformats.org/officeDocument/2006/relationships/slide" Target="slides/slide1634.xml"/><Relationship Id="rId1982" Type="http://schemas.openxmlformats.org/officeDocument/2006/relationships/slide" Target="slides/slide1981.xml"/><Relationship Id="rId4041" Type="http://schemas.openxmlformats.org/officeDocument/2006/relationships/slide" Target="slides/slide4040.xml"/><Relationship Id="rId7197" Type="http://schemas.openxmlformats.org/officeDocument/2006/relationships/slide" Target="slides/slide7196.xml"/><Relationship Id="rId7264" Type="http://schemas.openxmlformats.org/officeDocument/2006/relationships/slide" Target="slides/slide7263.xml"/><Relationship Id="rId1702" Type="http://schemas.openxmlformats.org/officeDocument/2006/relationships/slide" Target="slides/slide1701.xml"/><Relationship Id="rId4858" Type="http://schemas.openxmlformats.org/officeDocument/2006/relationships/slide" Target="slides/slide4857.xml"/><Relationship Id="rId5909" Type="http://schemas.openxmlformats.org/officeDocument/2006/relationships/slide" Target="slides/slide5908.xml"/><Relationship Id="rId3874" Type="http://schemas.openxmlformats.org/officeDocument/2006/relationships/slide" Target="slides/slide3873.xml"/><Relationship Id="rId4925" Type="http://schemas.openxmlformats.org/officeDocument/2006/relationships/slide" Target="slides/slide4924.xml"/><Relationship Id="rId6280" Type="http://schemas.openxmlformats.org/officeDocument/2006/relationships/slide" Target="slides/slide6279.xml"/><Relationship Id="rId7331" Type="http://schemas.openxmlformats.org/officeDocument/2006/relationships/slide" Target="slides/slide7330.xml"/><Relationship Id="rId795" Type="http://schemas.openxmlformats.org/officeDocument/2006/relationships/slide" Target="slides/slide794.xml"/><Relationship Id="rId2476" Type="http://schemas.openxmlformats.org/officeDocument/2006/relationships/slide" Target="slides/slide2475.xml"/><Relationship Id="rId2890" Type="http://schemas.openxmlformats.org/officeDocument/2006/relationships/slide" Target="slides/slide2889.xml"/><Relationship Id="rId3527" Type="http://schemas.openxmlformats.org/officeDocument/2006/relationships/slide" Target="slides/slide3526.xml"/><Relationship Id="rId3941" Type="http://schemas.openxmlformats.org/officeDocument/2006/relationships/slide" Target="slides/slide3940.xml"/><Relationship Id="rId448" Type="http://schemas.openxmlformats.org/officeDocument/2006/relationships/slide" Target="slides/slide447.xml"/><Relationship Id="rId862" Type="http://schemas.openxmlformats.org/officeDocument/2006/relationships/slide" Target="slides/slide861.xml"/><Relationship Id="rId1078" Type="http://schemas.openxmlformats.org/officeDocument/2006/relationships/slide" Target="slides/slide1077.xml"/><Relationship Id="rId1492" Type="http://schemas.openxmlformats.org/officeDocument/2006/relationships/slide" Target="slides/slide1491.xml"/><Relationship Id="rId2129" Type="http://schemas.openxmlformats.org/officeDocument/2006/relationships/slide" Target="slides/slide2128.xml"/><Relationship Id="rId2543" Type="http://schemas.openxmlformats.org/officeDocument/2006/relationships/slide" Target="slides/slide2542.xml"/><Relationship Id="rId5699" Type="http://schemas.openxmlformats.org/officeDocument/2006/relationships/slide" Target="slides/slide5698.xml"/><Relationship Id="rId6000" Type="http://schemas.openxmlformats.org/officeDocument/2006/relationships/slide" Target="slides/slide5999.xml"/><Relationship Id="rId515" Type="http://schemas.openxmlformats.org/officeDocument/2006/relationships/slide" Target="slides/slide514.xml"/><Relationship Id="rId1145" Type="http://schemas.openxmlformats.org/officeDocument/2006/relationships/slide" Target="slides/slide1144.xml"/><Relationship Id="rId5766" Type="http://schemas.openxmlformats.org/officeDocument/2006/relationships/slide" Target="slides/slide5765.xml"/><Relationship Id="rId1212" Type="http://schemas.openxmlformats.org/officeDocument/2006/relationships/slide" Target="slides/slide1211.xml"/><Relationship Id="rId2610" Type="http://schemas.openxmlformats.org/officeDocument/2006/relationships/slide" Target="slides/slide2609.xml"/><Relationship Id="rId4368" Type="http://schemas.openxmlformats.org/officeDocument/2006/relationships/slide" Target="slides/slide4367.xml"/><Relationship Id="rId5419" Type="http://schemas.openxmlformats.org/officeDocument/2006/relationships/slide" Target="slides/slide5418.xml"/><Relationship Id="rId6817" Type="http://schemas.openxmlformats.org/officeDocument/2006/relationships/slide" Target="slides/slide6816.xml"/><Relationship Id="rId4782" Type="http://schemas.openxmlformats.org/officeDocument/2006/relationships/slide" Target="slides/slide4781.xml"/><Relationship Id="rId5833" Type="http://schemas.openxmlformats.org/officeDocument/2006/relationships/slide" Target="slides/slide5832.xml"/><Relationship Id="rId3037" Type="http://schemas.openxmlformats.org/officeDocument/2006/relationships/slide" Target="slides/slide3036.xml"/><Relationship Id="rId3384" Type="http://schemas.openxmlformats.org/officeDocument/2006/relationships/slide" Target="slides/slide3383.xml"/><Relationship Id="rId4435" Type="http://schemas.openxmlformats.org/officeDocument/2006/relationships/slide" Target="slides/slide4434.xml"/><Relationship Id="rId5900" Type="http://schemas.openxmlformats.org/officeDocument/2006/relationships/slide" Target="slides/slide5899.xml"/><Relationship Id="rId3451" Type="http://schemas.openxmlformats.org/officeDocument/2006/relationships/slide" Target="slides/slide3450.xml"/><Relationship Id="rId4502" Type="http://schemas.openxmlformats.org/officeDocument/2006/relationships/slide" Target="slides/slide4501.xml"/><Relationship Id="rId372" Type="http://schemas.openxmlformats.org/officeDocument/2006/relationships/slide" Target="slides/slide371.xml"/><Relationship Id="rId2053" Type="http://schemas.openxmlformats.org/officeDocument/2006/relationships/slide" Target="slides/slide2052.xml"/><Relationship Id="rId3104" Type="http://schemas.openxmlformats.org/officeDocument/2006/relationships/slide" Target="slides/slide3103.xml"/><Relationship Id="rId6674" Type="http://schemas.openxmlformats.org/officeDocument/2006/relationships/slide" Target="slides/slide6673.xml"/><Relationship Id="rId2120" Type="http://schemas.openxmlformats.org/officeDocument/2006/relationships/slide" Target="slides/slide2119.xml"/><Relationship Id="rId5276" Type="http://schemas.openxmlformats.org/officeDocument/2006/relationships/slide" Target="slides/slide5275.xml"/><Relationship Id="rId5690" Type="http://schemas.openxmlformats.org/officeDocument/2006/relationships/slide" Target="slides/slide5689.xml"/><Relationship Id="rId6327" Type="http://schemas.openxmlformats.org/officeDocument/2006/relationships/slide" Target="slides/slide6326.xml"/><Relationship Id="rId6741" Type="http://schemas.openxmlformats.org/officeDocument/2006/relationships/slide" Target="slides/slide6740.xml"/><Relationship Id="rId4292" Type="http://schemas.openxmlformats.org/officeDocument/2006/relationships/slide" Target="slides/slide4291.xml"/><Relationship Id="rId5343" Type="http://schemas.openxmlformats.org/officeDocument/2006/relationships/slide" Target="slides/slide5342.xml"/><Relationship Id="rId1886" Type="http://schemas.openxmlformats.org/officeDocument/2006/relationships/slide" Target="slides/slide1885.xml"/><Relationship Id="rId2937" Type="http://schemas.openxmlformats.org/officeDocument/2006/relationships/slide" Target="slides/slide2936.xml"/><Relationship Id="rId909" Type="http://schemas.openxmlformats.org/officeDocument/2006/relationships/slide" Target="slides/slide908.xml"/><Relationship Id="rId1539" Type="http://schemas.openxmlformats.org/officeDocument/2006/relationships/slide" Target="slides/slide1538.xml"/><Relationship Id="rId1953" Type="http://schemas.openxmlformats.org/officeDocument/2006/relationships/slide" Target="slides/slide1952.xml"/><Relationship Id="rId5410" Type="http://schemas.openxmlformats.org/officeDocument/2006/relationships/slide" Target="slides/slide5409.xml"/><Relationship Id="rId7168" Type="http://schemas.openxmlformats.org/officeDocument/2006/relationships/slide" Target="slides/slide7167.xml"/><Relationship Id="rId1606" Type="http://schemas.openxmlformats.org/officeDocument/2006/relationships/slide" Target="slides/slide1605.xml"/><Relationship Id="rId4012" Type="http://schemas.openxmlformats.org/officeDocument/2006/relationships/slide" Target="slides/slide4011.xml"/><Relationship Id="rId3778" Type="http://schemas.openxmlformats.org/officeDocument/2006/relationships/slide" Target="slides/slide3777.xml"/><Relationship Id="rId4829" Type="http://schemas.openxmlformats.org/officeDocument/2006/relationships/slide" Target="slides/slide4828.xml"/><Relationship Id="rId6184" Type="http://schemas.openxmlformats.org/officeDocument/2006/relationships/slide" Target="slides/slide6183.xml"/><Relationship Id="rId7235" Type="http://schemas.openxmlformats.org/officeDocument/2006/relationships/slide" Target="slides/slide7234.xml"/><Relationship Id="rId699" Type="http://schemas.openxmlformats.org/officeDocument/2006/relationships/slide" Target="slides/slide698.xml"/><Relationship Id="rId2794" Type="http://schemas.openxmlformats.org/officeDocument/2006/relationships/slide" Target="slides/slide2793.xml"/><Relationship Id="rId3845" Type="http://schemas.openxmlformats.org/officeDocument/2006/relationships/slide" Target="slides/slide3844.xml"/><Relationship Id="rId6251" Type="http://schemas.openxmlformats.org/officeDocument/2006/relationships/slide" Target="slides/slide6250.xml"/><Relationship Id="rId7302" Type="http://schemas.openxmlformats.org/officeDocument/2006/relationships/slide" Target="slides/slide7301.xml"/><Relationship Id="rId766" Type="http://schemas.openxmlformats.org/officeDocument/2006/relationships/slide" Target="slides/slide765.xml"/><Relationship Id="rId1396" Type="http://schemas.openxmlformats.org/officeDocument/2006/relationships/slide" Target="slides/slide1395.xml"/><Relationship Id="rId2447" Type="http://schemas.openxmlformats.org/officeDocument/2006/relationships/slide" Target="slides/slide2446.xml"/><Relationship Id="rId419" Type="http://schemas.openxmlformats.org/officeDocument/2006/relationships/slide" Target="slides/slide418.xml"/><Relationship Id="rId1049" Type="http://schemas.openxmlformats.org/officeDocument/2006/relationships/slide" Target="slides/slide1048.xml"/><Relationship Id="rId2861" Type="http://schemas.openxmlformats.org/officeDocument/2006/relationships/slide" Target="slides/slide2860.xml"/><Relationship Id="rId3912" Type="http://schemas.openxmlformats.org/officeDocument/2006/relationships/slide" Target="slides/slide3911.xml"/><Relationship Id="rId833" Type="http://schemas.openxmlformats.org/officeDocument/2006/relationships/slide" Target="slides/slide832.xml"/><Relationship Id="rId1116" Type="http://schemas.openxmlformats.org/officeDocument/2006/relationships/slide" Target="slides/slide1115.xml"/><Relationship Id="rId1463" Type="http://schemas.openxmlformats.org/officeDocument/2006/relationships/slide" Target="slides/slide1462.xml"/><Relationship Id="rId2514" Type="http://schemas.openxmlformats.org/officeDocument/2006/relationships/slide" Target="slides/slide2513.xml"/><Relationship Id="rId7092" Type="http://schemas.openxmlformats.org/officeDocument/2006/relationships/slide" Target="slides/slide7091.xml"/><Relationship Id="rId900" Type="http://schemas.openxmlformats.org/officeDocument/2006/relationships/slide" Target="slides/slide899.xml"/><Relationship Id="rId1530" Type="http://schemas.openxmlformats.org/officeDocument/2006/relationships/slide" Target="slides/slide1529.xml"/><Relationship Id="rId4686" Type="http://schemas.openxmlformats.org/officeDocument/2006/relationships/slide" Target="slides/slide4685.xml"/><Relationship Id="rId5737" Type="http://schemas.openxmlformats.org/officeDocument/2006/relationships/slide" Target="slides/slide5736.xml"/><Relationship Id="rId3288" Type="http://schemas.openxmlformats.org/officeDocument/2006/relationships/slide" Target="slides/slide3287.xml"/><Relationship Id="rId4339" Type="http://schemas.openxmlformats.org/officeDocument/2006/relationships/slide" Target="slides/slide4338.xml"/><Relationship Id="rId4753" Type="http://schemas.openxmlformats.org/officeDocument/2006/relationships/slide" Target="slides/slide4752.xml"/><Relationship Id="rId5804" Type="http://schemas.openxmlformats.org/officeDocument/2006/relationships/slide" Target="slides/slide5803.xml"/><Relationship Id="rId3355" Type="http://schemas.openxmlformats.org/officeDocument/2006/relationships/slide" Target="slides/slide3354.xml"/><Relationship Id="rId4406" Type="http://schemas.openxmlformats.org/officeDocument/2006/relationships/slide" Target="slides/slide4405.xml"/><Relationship Id="rId276" Type="http://schemas.openxmlformats.org/officeDocument/2006/relationships/slide" Target="slides/slide275.xml"/><Relationship Id="rId690" Type="http://schemas.openxmlformats.org/officeDocument/2006/relationships/slide" Target="slides/slide689.xml"/><Relationship Id="rId2371" Type="http://schemas.openxmlformats.org/officeDocument/2006/relationships/slide" Target="slides/slide2370.xml"/><Relationship Id="rId3008" Type="http://schemas.openxmlformats.org/officeDocument/2006/relationships/slide" Target="slides/slide3007.xml"/><Relationship Id="rId3422" Type="http://schemas.openxmlformats.org/officeDocument/2006/relationships/slide" Target="slides/slide3421.xml"/><Relationship Id="rId4820" Type="http://schemas.openxmlformats.org/officeDocument/2006/relationships/slide" Target="slides/slide4819.xml"/><Relationship Id="rId6578" Type="http://schemas.openxmlformats.org/officeDocument/2006/relationships/slide" Target="slides/slide6577.xml"/><Relationship Id="rId343" Type="http://schemas.openxmlformats.org/officeDocument/2006/relationships/slide" Target="slides/slide342.xml"/><Relationship Id="rId2024" Type="http://schemas.openxmlformats.org/officeDocument/2006/relationships/slide" Target="slides/slide2023.xml"/><Relationship Id="rId6992" Type="http://schemas.openxmlformats.org/officeDocument/2006/relationships/slide" Target="slides/slide6991.xml"/><Relationship Id="rId1040" Type="http://schemas.openxmlformats.org/officeDocument/2006/relationships/slide" Target="slides/slide1039.xml"/><Relationship Id="rId4196" Type="http://schemas.openxmlformats.org/officeDocument/2006/relationships/slide" Target="slides/slide4195.xml"/><Relationship Id="rId5247" Type="http://schemas.openxmlformats.org/officeDocument/2006/relationships/slide" Target="slides/slide5246.xml"/><Relationship Id="rId5594" Type="http://schemas.openxmlformats.org/officeDocument/2006/relationships/slide" Target="slides/slide5593.xml"/><Relationship Id="rId6645" Type="http://schemas.openxmlformats.org/officeDocument/2006/relationships/slide" Target="slides/slide6644.xml"/><Relationship Id="rId410" Type="http://schemas.openxmlformats.org/officeDocument/2006/relationships/slide" Target="slides/slide409.xml"/><Relationship Id="rId5661" Type="http://schemas.openxmlformats.org/officeDocument/2006/relationships/slide" Target="slides/slide5660.xml"/><Relationship Id="rId6712" Type="http://schemas.openxmlformats.org/officeDocument/2006/relationships/slide" Target="slides/slide6711.xml"/><Relationship Id="rId1857" Type="http://schemas.openxmlformats.org/officeDocument/2006/relationships/slide" Target="slides/slide1856.xml"/><Relationship Id="rId2908" Type="http://schemas.openxmlformats.org/officeDocument/2006/relationships/slide" Target="slides/slide2907.xml"/><Relationship Id="rId4263" Type="http://schemas.openxmlformats.org/officeDocument/2006/relationships/slide" Target="slides/slide4262.xml"/><Relationship Id="rId5314" Type="http://schemas.openxmlformats.org/officeDocument/2006/relationships/slide" Target="slides/slide5313.xml"/><Relationship Id="rId1924" Type="http://schemas.openxmlformats.org/officeDocument/2006/relationships/slide" Target="slides/slide1923.xml"/><Relationship Id="rId4330" Type="http://schemas.openxmlformats.org/officeDocument/2006/relationships/slide" Target="slides/slide4329.xml"/><Relationship Id="rId7486" Type="http://schemas.openxmlformats.org/officeDocument/2006/relationships/slide" Target="slides/slide7485.xml"/><Relationship Id="rId6088" Type="http://schemas.openxmlformats.org/officeDocument/2006/relationships/slide" Target="slides/slide6087.xml"/><Relationship Id="rId7139" Type="http://schemas.openxmlformats.org/officeDocument/2006/relationships/slide" Target="slides/slide7138.xml"/><Relationship Id="rId7553" Type="http://schemas.openxmlformats.org/officeDocument/2006/relationships/slide" Target="slides/slide7552.xml"/><Relationship Id="rId2698" Type="http://schemas.openxmlformats.org/officeDocument/2006/relationships/slide" Target="slides/slide2697.xml"/><Relationship Id="rId6155" Type="http://schemas.openxmlformats.org/officeDocument/2006/relationships/slide" Target="slides/slide6154.xml"/><Relationship Id="rId7206" Type="http://schemas.openxmlformats.org/officeDocument/2006/relationships/slide" Target="slides/slide7205.xml"/><Relationship Id="rId3749" Type="http://schemas.openxmlformats.org/officeDocument/2006/relationships/slide" Target="slides/slide3748.xml"/><Relationship Id="rId5171" Type="http://schemas.openxmlformats.org/officeDocument/2006/relationships/slide" Target="slides/slide5170.xml"/><Relationship Id="rId6222" Type="http://schemas.openxmlformats.org/officeDocument/2006/relationships/slide" Target="slides/slide6221.xml"/><Relationship Id="rId2765" Type="http://schemas.openxmlformats.org/officeDocument/2006/relationships/slide" Target="slides/slide2764.xml"/><Relationship Id="rId3816" Type="http://schemas.openxmlformats.org/officeDocument/2006/relationships/slide" Target="slides/slide3815.xml"/><Relationship Id="rId737" Type="http://schemas.openxmlformats.org/officeDocument/2006/relationships/slide" Target="slides/slide736.xml"/><Relationship Id="rId1367" Type="http://schemas.openxmlformats.org/officeDocument/2006/relationships/slide" Target="slides/slide1366.xml"/><Relationship Id="rId1781" Type="http://schemas.openxmlformats.org/officeDocument/2006/relationships/slide" Target="slides/slide1780.xml"/><Relationship Id="rId2418" Type="http://schemas.openxmlformats.org/officeDocument/2006/relationships/slide" Target="slides/slide2417.xml"/><Relationship Id="rId2832" Type="http://schemas.openxmlformats.org/officeDocument/2006/relationships/slide" Target="slides/slide2831.xml"/><Relationship Id="rId5988" Type="http://schemas.openxmlformats.org/officeDocument/2006/relationships/slide" Target="slides/slide5987.xml"/><Relationship Id="rId73" Type="http://schemas.openxmlformats.org/officeDocument/2006/relationships/slide" Target="slides/slide72.xml"/><Relationship Id="rId804" Type="http://schemas.openxmlformats.org/officeDocument/2006/relationships/slide" Target="slides/slide803.xml"/><Relationship Id="rId1434" Type="http://schemas.openxmlformats.org/officeDocument/2006/relationships/slide" Target="slides/slide1433.xml"/><Relationship Id="rId1501" Type="http://schemas.openxmlformats.org/officeDocument/2006/relationships/slide" Target="slides/slide1500.xml"/><Relationship Id="rId4657" Type="http://schemas.openxmlformats.org/officeDocument/2006/relationships/slide" Target="slides/slide4656.xml"/><Relationship Id="rId5708" Type="http://schemas.openxmlformats.org/officeDocument/2006/relationships/slide" Target="slides/slide5707.xml"/><Relationship Id="rId7063" Type="http://schemas.openxmlformats.org/officeDocument/2006/relationships/slide" Target="slides/slide7062.xml"/><Relationship Id="rId3259" Type="http://schemas.openxmlformats.org/officeDocument/2006/relationships/slide" Target="slides/slide3258.xml"/><Relationship Id="rId7130" Type="http://schemas.openxmlformats.org/officeDocument/2006/relationships/slide" Target="slides/slide7129.xml"/><Relationship Id="rId594" Type="http://schemas.openxmlformats.org/officeDocument/2006/relationships/slide" Target="slides/slide593.xml"/><Relationship Id="rId2275" Type="http://schemas.openxmlformats.org/officeDocument/2006/relationships/slide" Target="slides/slide2274.xml"/><Relationship Id="rId3326" Type="http://schemas.openxmlformats.org/officeDocument/2006/relationships/slide" Target="slides/slide3325.xml"/><Relationship Id="rId3673" Type="http://schemas.openxmlformats.org/officeDocument/2006/relationships/slide" Target="slides/slide3672.xml"/><Relationship Id="rId4724" Type="http://schemas.openxmlformats.org/officeDocument/2006/relationships/slide" Target="slides/slide4723.xml"/><Relationship Id="rId247" Type="http://schemas.openxmlformats.org/officeDocument/2006/relationships/slide" Target="slides/slide246.xml"/><Relationship Id="rId3740" Type="http://schemas.openxmlformats.org/officeDocument/2006/relationships/slide" Target="slides/slide3739.xml"/><Relationship Id="rId6896" Type="http://schemas.openxmlformats.org/officeDocument/2006/relationships/slide" Target="slides/slide6895.xml"/><Relationship Id="rId661" Type="http://schemas.openxmlformats.org/officeDocument/2006/relationships/slide" Target="slides/slide660.xml"/><Relationship Id="rId1291" Type="http://schemas.openxmlformats.org/officeDocument/2006/relationships/slide" Target="slides/slide1290.xml"/><Relationship Id="rId2342" Type="http://schemas.openxmlformats.org/officeDocument/2006/relationships/slide" Target="slides/slide2341.xml"/><Relationship Id="rId5498" Type="http://schemas.openxmlformats.org/officeDocument/2006/relationships/slide" Target="slides/slide5497.xml"/><Relationship Id="rId6549" Type="http://schemas.openxmlformats.org/officeDocument/2006/relationships/slide" Target="slides/slide6548.xml"/><Relationship Id="rId6963" Type="http://schemas.openxmlformats.org/officeDocument/2006/relationships/slide" Target="slides/slide6962.xml"/><Relationship Id="rId314" Type="http://schemas.openxmlformats.org/officeDocument/2006/relationships/slide" Target="slides/slide313.xml"/><Relationship Id="rId5565" Type="http://schemas.openxmlformats.org/officeDocument/2006/relationships/slide" Target="slides/slide5564.xml"/><Relationship Id="rId6616" Type="http://schemas.openxmlformats.org/officeDocument/2006/relationships/slide" Target="slides/slide6615.xml"/><Relationship Id="rId1011" Type="http://schemas.openxmlformats.org/officeDocument/2006/relationships/slide" Target="slides/slide1010.xml"/><Relationship Id="rId4167" Type="http://schemas.openxmlformats.org/officeDocument/2006/relationships/slide" Target="slides/slide4166.xml"/><Relationship Id="rId4581" Type="http://schemas.openxmlformats.org/officeDocument/2006/relationships/slide" Target="slides/slide4580.xml"/><Relationship Id="rId5218" Type="http://schemas.openxmlformats.org/officeDocument/2006/relationships/slide" Target="slides/slide5217.xml"/><Relationship Id="rId5632" Type="http://schemas.openxmlformats.org/officeDocument/2006/relationships/slide" Target="slides/slide5631.xml"/><Relationship Id="rId3183" Type="http://schemas.openxmlformats.org/officeDocument/2006/relationships/slide" Target="slides/slide3182.xml"/><Relationship Id="rId4234" Type="http://schemas.openxmlformats.org/officeDocument/2006/relationships/slide" Target="slides/slide4233.xml"/><Relationship Id="rId1828" Type="http://schemas.openxmlformats.org/officeDocument/2006/relationships/slide" Target="slides/slide1827.xml"/><Relationship Id="rId3250" Type="http://schemas.openxmlformats.org/officeDocument/2006/relationships/slide" Target="slides/slide3249.xml"/><Relationship Id="rId7457" Type="http://schemas.openxmlformats.org/officeDocument/2006/relationships/slide" Target="slides/slide7456.xml"/><Relationship Id="rId171" Type="http://schemas.openxmlformats.org/officeDocument/2006/relationships/slide" Target="slides/slide170.xml"/><Relationship Id="rId4301" Type="http://schemas.openxmlformats.org/officeDocument/2006/relationships/slide" Target="slides/slide4300.xml"/><Relationship Id="rId6059" Type="http://schemas.openxmlformats.org/officeDocument/2006/relationships/slide" Target="slides/slide6058.xml"/><Relationship Id="rId6473" Type="http://schemas.openxmlformats.org/officeDocument/2006/relationships/slide" Target="slides/slide6472.xml"/><Relationship Id="rId7524" Type="http://schemas.openxmlformats.org/officeDocument/2006/relationships/slide" Target="slides/slide7523.xml"/><Relationship Id="rId988" Type="http://schemas.openxmlformats.org/officeDocument/2006/relationships/slide" Target="slides/slide987.xml"/><Relationship Id="rId2669" Type="http://schemas.openxmlformats.org/officeDocument/2006/relationships/slide" Target="slides/slide2668.xml"/><Relationship Id="rId5075" Type="http://schemas.openxmlformats.org/officeDocument/2006/relationships/slide" Target="slides/slide5074.xml"/><Relationship Id="rId6126" Type="http://schemas.openxmlformats.org/officeDocument/2006/relationships/slide" Target="slides/slide6125.xml"/><Relationship Id="rId6540" Type="http://schemas.openxmlformats.org/officeDocument/2006/relationships/slide" Target="slides/slide6539.xml"/><Relationship Id="rId1685" Type="http://schemas.openxmlformats.org/officeDocument/2006/relationships/slide" Target="slides/slide1684.xml"/><Relationship Id="rId2736" Type="http://schemas.openxmlformats.org/officeDocument/2006/relationships/slide" Target="slides/slide2735.xml"/><Relationship Id="rId4091" Type="http://schemas.openxmlformats.org/officeDocument/2006/relationships/slide" Target="slides/slide4090.xml"/><Relationship Id="rId5142" Type="http://schemas.openxmlformats.org/officeDocument/2006/relationships/slide" Target="slides/slide5141.xml"/><Relationship Id="rId708" Type="http://schemas.openxmlformats.org/officeDocument/2006/relationships/slide" Target="slides/slide707.xml"/><Relationship Id="rId1338" Type="http://schemas.openxmlformats.org/officeDocument/2006/relationships/slide" Target="slides/slide1337.xml"/><Relationship Id="rId1405" Type="http://schemas.openxmlformats.org/officeDocument/2006/relationships/slide" Target="slides/slide1404.xml"/><Relationship Id="rId1752" Type="http://schemas.openxmlformats.org/officeDocument/2006/relationships/slide" Target="slides/slide1751.xml"/><Relationship Id="rId2803" Type="http://schemas.openxmlformats.org/officeDocument/2006/relationships/slide" Target="slides/slide2802.xml"/><Relationship Id="rId5959" Type="http://schemas.openxmlformats.org/officeDocument/2006/relationships/slide" Target="slides/slide5958.xml"/><Relationship Id="rId7381" Type="http://schemas.openxmlformats.org/officeDocument/2006/relationships/slide" Target="slides/slide7380.xml"/><Relationship Id="rId44" Type="http://schemas.openxmlformats.org/officeDocument/2006/relationships/slide" Target="slides/slide43.xml"/><Relationship Id="rId4975" Type="http://schemas.openxmlformats.org/officeDocument/2006/relationships/slide" Target="slides/slide4974.xml"/><Relationship Id="rId7034" Type="http://schemas.openxmlformats.org/officeDocument/2006/relationships/slide" Target="slides/slide7033.xml"/><Relationship Id="rId498" Type="http://schemas.openxmlformats.org/officeDocument/2006/relationships/slide" Target="slides/slide497.xml"/><Relationship Id="rId2179" Type="http://schemas.openxmlformats.org/officeDocument/2006/relationships/slide" Target="slides/slide2178.xml"/><Relationship Id="rId3577" Type="http://schemas.openxmlformats.org/officeDocument/2006/relationships/slide" Target="slides/slide3576.xml"/><Relationship Id="rId3991" Type="http://schemas.openxmlformats.org/officeDocument/2006/relationships/slide" Target="slides/slide3990.xml"/><Relationship Id="rId4628" Type="http://schemas.openxmlformats.org/officeDocument/2006/relationships/slide" Target="slides/slide4627.xml"/><Relationship Id="rId2593" Type="http://schemas.openxmlformats.org/officeDocument/2006/relationships/slide" Target="slides/slide2592.xml"/><Relationship Id="rId3644" Type="http://schemas.openxmlformats.org/officeDocument/2006/relationships/slide" Target="slides/slide3643.xml"/><Relationship Id="rId6050" Type="http://schemas.openxmlformats.org/officeDocument/2006/relationships/slide" Target="slides/slide6049.xml"/><Relationship Id="rId7101" Type="http://schemas.openxmlformats.org/officeDocument/2006/relationships/slide" Target="slides/slide7100.xml"/><Relationship Id="rId565" Type="http://schemas.openxmlformats.org/officeDocument/2006/relationships/slide" Target="slides/slide564.xml"/><Relationship Id="rId1195" Type="http://schemas.openxmlformats.org/officeDocument/2006/relationships/slide" Target="slides/slide1194.xml"/><Relationship Id="rId2246" Type="http://schemas.openxmlformats.org/officeDocument/2006/relationships/slide" Target="slides/slide2245.xml"/><Relationship Id="rId2660" Type="http://schemas.openxmlformats.org/officeDocument/2006/relationships/slide" Target="slides/slide2659.xml"/><Relationship Id="rId3711" Type="http://schemas.openxmlformats.org/officeDocument/2006/relationships/slide" Target="slides/slide3710.xml"/><Relationship Id="rId6867" Type="http://schemas.openxmlformats.org/officeDocument/2006/relationships/slide" Target="slides/slide6866.xml"/><Relationship Id="rId218" Type="http://schemas.openxmlformats.org/officeDocument/2006/relationships/slide" Target="slides/slide217.xml"/><Relationship Id="rId632" Type="http://schemas.openxmlformats.org/officeDocument/2006/relationships/slide" Target="slides/slide631.xml"/><Relationship Id="rId1262" Type="http://schemas.openxmlformats.org/officeDocument/2006/relationships/slide" Target="slides/slide1261.xml"/><Relationship Id="rId2313" Type="http://schemas.openxmlformats.org/officeDocument/2006/relationships/slide" Target="slides/slide2312.xml"/><Relationship Id="rId5469" Type="http://schemas.openxmlformats.org/officeDocument/2006/relationships/slide" Target="slides/slide5468.xml"/><Relationship Id="rId4485" Type="http://schemas.openxmlformats.org/officeDocument/2006/relationships/slide" Target="slides/slide4484.xml"/><Relationship Id="rId5536" Type="http://schemas.openxmlformats.org/officeDocument/2006/relationships/slide" Target="slides/slide5535.xml"/><Relationship Id="rId5883" Type="http://schemas.openxmlformats.org/officeDocument/2006/relationships/slide" Target="slides/slide5882.xml"/><Relationship Id="rId6934" Type="http://schemas.openxmlformats.org/officeDocument/2006/relationships/slide" Target="slides/slide6933.xml"/><Relationship Id="rId3087" Type="http://schemas.openxmlformats.org/officeDocument/2006/relationships/slide" Target="slides/slide3086.xml"/><Relationship Id="rId4138" Type="http://schemas.openxmlformats.org/officeDocument/2006/relationships/slide" Target="slides/slide4137.xml"/><Relationship Id="rId5950" Type="http://schemas.openxmlformats.org/officeDocument/2006/relationships/slide" Target="slides/slide5949.xml"/><Relationship Id="rId4552" Type="http://schemas.openxmlformats.org/officeDocument/2006/relationships/slide" Target="slides/slide4551.xml"/><Relationship Id="rId5603" Type="http://schemas.openxmlformats.org/officeDocument/2006/relationships/slide" Target="slides/slide5602.xml"/><Relationship Id="rId3154" Type="http://schemas.openxmlformats.org/officeDocument/2006/relationships/slide" Target="slides/slide3153.xml"/><Relationship Id="rId4205" Type="http://schemas.openxmlformats.org/officeDocument/2006/relationships/slide" Target="slides/slide4204.xml"/><Relationship Id="rId2170" Type="http://schemas.openxmlformats.org/officeDocument/2006/relationships/slide" Target="slides/slide2169.xml"/><Relationship Id="rId3221" Type="http://schemas.openxmlformats.org/officeDocument/2006/relationships/slide" Target="slides/slide3220.xml"/><Relationship Id="rId6377" Type="http://schemas.openxmlformats.org/officeDocument/2006/relationships/slide" Target="slides/slide6376.xml"/><Relationship Id="rId6791" Type="http://schemas.openxmlformats.org/officeDocument/2006/relationships/slide" Target="slides/slide6790.xml"/><Relationship Id="rId7428" Type="http://schemas.openxmlformats.org/officeDocument/2006/relationships/slide" Target="slides/slide742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2987" Type="http://schemas.openxmlformats.org/officeDocument/2006/relationships/slide" Target="slides/slide2986.xml"/><Relationship Id="rId5393" Type="http://schemas.openxmlformats.org/officeDocument/2006/relationships/slide" Target="slides/slide5392.xml"/><Relationship Id="rId6444" Type="http://schemas.openxmlformats.org/officeDocument/2006/relationships/slide" Target="slides/slide6443.xml"/><Relationship Id="rId959" Type="http://schemas.openxmlformats.org/officeDocument/2006/relationships/slide" Target="slides/slide958.xml"/><Relationship Id="rId1589" Type="http://schemas.openxmlformats.org/officeDocument/2006/relationships/slide" Target="slides/slide1588.xml"/><Relationship Id="rId5046" Type="http://schemas.openxmlformats.org/officeDocument/2006/relationships/slide" Target="slides/slide5045.xml"/><Relationship Id="rId5460" Type="http://schemas.openxmlformats.org/officeDocument/2006/relationships/slide" Target="slides/slide5459.xml"/><Relationship Id="rId6511" Type="http://schemas.openxmlformats.org/officeDocument/2006/relationships/slide" Target="slides/slide6510.xml"/><Relationship Id="rId4062" Type="http://schemas.openxmlformats.org/officeDocument/2006/relationships/slide" Target="slides/slide4061.xml"/><Relationship Id="rId5113" Type="http://schemas.openxmlformats.org/officeDocument/2006/relationships/slide" Target="slides/slide5112.xml"/><Relationship Id="rId1656" Type="http://schemas.openxmlformats.org/officeDocument/2006/relationships/slide" Target="slides/slide1655.xml"/><Relationship Id="rId2707" Type="http://schemas.openxmlformats.org/officeDocument/2006/relationships/slide" Target="slides/slide2706.xml"/><Relationship Id="rId1309" Type="http://schemas.openxmlformats.org/officeDocument/2006/relationships/slide" Target="slides/slide1308.xml"/><Relationship Id="rId1723" Type="http://schemas.openxmlformats.org/officeDocument/2006/relationships/slide" Target="slides/slide1722.xml"/><Relationship Id="rId4879" Type="http://schemas.openxmlformats.org/officeDocument/2006/relationships/slide" Target="slides/slide4878.xml"/><Relationship Id="rId7285" Type="http://schemas.openxmlformats.org/officeDocument/2006/relationships/slide" Target="slides/slide7284.xml"/><Relationship Id="rId15" Type="http://schemas.openxmlformats.org/officeDocument/2006/relationships/slide" Target="slides/slide14.xml"/><Relationship Id="rId3895" Type="http://schemas.openxmlformats.org/officeDocument/2006/relationships/slide" Target="slides/slide3894.xml"/><Relationship Id="rId4946" Type="http://schemas.openxmlformats.org/officeDocument/2006/relationships/slide" Target="slides/slide4945.xml"/><Relationship Id="rId7352" Type="http://schemas.openxmlformats.org/officeDocument/2006/relationships/slide" Target="slides/slide7351.xml"/><Relationship Id="rId2497" Type="http://schemas.openxmlformats.org/officeDocument/2006/relationships/slide" Target="slides/slide2496.xml"/><Relationship Id="rId3548" Type="http://schemas.openxmlformats.org/officeDocument/2006/relationships/slide" Target="slides/slide3547.xml"/><Relationship Id="rId7005" Type="http://schemas.openxmlformats.org/officeDocument/2006/relationships/slide" Target="slides/slide7004.xml"/><Relationship Id="rId469" Type="http://schemas.openxmlformats.org/officeDocument/2006/relationships/slide" Target="slides/slide468.xml"/><Relationship Id="rId883" Type="http://schemas.openxmlformats.org/officeDocument/2006/relationships/slide" Target="slides/slide882.xml"/><Relationship Id="rId1099" Type="http://schemas.openxmlformats.org/officeDocument/2006/relationships/slide" Target="slides/slide1098.xml"/><Relationship Id="rId2564" Type="http://schemas.openxmlformats.org/officeDocument/2006/relationships/slide" Target="slides/slide2563.xml"/><Relationship Id="rId3615" Type="http://schemas.openxmlformats.org/officeDocument/2006/relationships/slide" Target="slides/slide3614.xml"/><Relationship Id="rId3962" Type="http://schemas.openxmlformats.org/officeDocument/2006/relationships/slide" Target="slides/slide3961.xml"/><Relationship Id="rId6021" Type="http://schemas.openxmlformats.org/officeDocument/2006/relationships/slide" Target="slides/slide6020.xml"/><Relationship Id="rId536" Type="http://schemas.openxmlformats.org/officeDocument/2006/relationships/slide" Target="slides/slide535.xml"/><Relationship Id="rId1166" Type="http://schemas.openxmlformats.org/officeDocument/2006/relationships/slide" Target="slides/slide1165.xml"/><Relationship Id="rId2217" Type="http://schemas.openxmlformats.org/officeDocument/2006/relationships/slide" Target="slides/slide2216.xml"/><Relationship Id="rId950" Type="http://schemas.openxmlformats.org/officeDocument/2006/relationships/slide" Target="slides/slide949.xml"/><Relationship Id="rId1580" Type="http://schemas.openxmlformats.org/officeDocument/2006/relationships/slide" Target="slides/slide1579.xml"/><Relationship Id="rId2631" Type="http://schemas.openxmlformats.org/officeDocument/2006/relationships/slide" Target="slides/slide2630.xml"/><Relationship Id="rId4389" Type="http://schemas.openxmlformats.org/officeDocument/2006/relationships/slide" Target="slides/slide4388.xml"/><Relationship Id="rId5787" Type="http://schemas.openxmlformats.org/officeDocument/2006/relationships/slide" Target="slides/slide5786.xml"/><Relationship Id="rId6838" Type="http://schemas.openxmlformats.org/officeDocument/2006/relationships/slide" Target="slides/slide6837.xml"/><Relationship Id="rId603" Type="http://schemas.openxmlformats.org/officeDocument/2006/relationships/slide" Target="slides/slide602.xml"/><Relationship Id="rId1233" Type="http://schemas.openxmlformats.org/officeDocument/2006/relationships/slide" Target="slides/slide1232.xml"/><Relationship Id="rId5854" Type="http://schemas.openxmlformats.org/officeDocument/2006/relationships/slide" Target="slides/slide5853.xml"/><Relationship Id="rId6905" Type="http://schemas.openxmlformats.org/officeDocument/2006/relationships/slide" Target="slides/slide6904.xml"/><Relationship Id="rId1300" Type="http://schemas.openxmlformats.org/officeDocument/2006/relationships/slide" Target="slides/slide1299.xml"/><Relationship Id="rId4456" Type="http://schemas.openxmlformats.org/officeDocument/2006/relationships/slide" Target="slides/slide4455.xml"/><Relationship Id="rId4870" Type="http://schemas.openxmlformats.org/officeDocument/2006/relationships/slide" Target="slides/slide4869.xml"/><Relationship Id="rId5507" Type="http://schemas.openxmlformats.org/officeDocument/2006/relationships/slide" Target="slides/slide5506.xml"/><Relationship Id="rId5921" Type="http://schemas.openxmlformats.org/officeDocument/2006/relationships/slide" Target="slides/slide5920.xml"/><Relationship Id="rId3058" Type="http://schemas.openxmlformats.org/officeDocument/2006/relationships/slide" Target="slides/slide3057.xml"/><Relationship Id="rId3472" Type="http://schemas.openxmlformats.org/officeDocument/2006/relationships/slide" Target="slides/slide3471.xml"/><Relationship Id="rId4109" Type="http://schemas.openxmlformats.org/officeDocument/2006/relationships/slide" Target="slides/slide4108.xml"/><Relationship Id="rId4523" Type="http://schemas.openxmlformats.org/officeDocument/2006/relationships/slide" Target="slides/slide4522.xml"/><Relationship Id="rId393" Type="http://schemas.openxmlformats.org/officeDocument/2006/relationships/slide" Target="slides/slide392.xml"/><Relationship Id="rId2074" Type="http://schemas.openxmlformats.org/officeDocument/2006/relationships/slide" Target="slides/slide2073.xml"/><Relationship Id="rId3125" Type="http://schemas.openxmlformats.org/officeDocument/2006/relationships/slide" Target="slides/slide3124.xml"/><Relationship Id="rId6695" Type="http://schemas.openxmlformats.org/officeDocument/2006/relationships/slide" Target="slides/slide6694.xml"/><Relationship Id="rId460" Type="http://schemas.openxmlformats.org/officeDocument/2006/relationships/slide" Target="slides/slide459.xml"/><Relationship Id="rId1090" Type="http://schemas.openxmlformats.org/officeDocument/2006/relationships/slide" Target="slides/slide1089.xml"/><Relationship Id="rId2141" Type="http://schemas.openxmlformats.org/officeDocument/2006/relationships/slide" Target="slides/slide2140.xml"/><Relationship Id="rId5297" Type="http://schemas.openxmlformats.org/officeDocument/2006/relationships/slide" Target="slides/slide5296.xml"/><Relationship Id="rId6348" Type="http://schemas.openxmlformats.org/officeDocument/2006/relationships/slide" Target="slides/slide6347.xml"/><Relationship Id="rId113" Type="http://schemas.openxmlformats.org/officeDocument/2006/relationships/slide" Target="slides/slide112.xml"/><Relationship Id="rId6762" Type="http://schemas.openxmlformats.org/officeDocument/2006/relationships/slide" Target="slides/slide6761.xml"/><Relationship Id="rId2958" Type="http://schemas.openxmlformats.org/officeDocument/2006/relationships/slide" Target="slides/slide2957.xml"/><Relationship Id="rId5017" Type="http://schemas.openxmlformats.org/officeDocument/2006/relationships/slide" Target="slides/slide5016.xml"/><Relationship Id="rId5364" Type="http://schemas.openxmlformats.org/officeDocument/2006/relationships/slide" Target="slides/slide5363.xml"/><Relationship Id="rId6415" Type="http://schemas.openxmlformats.org/officeDocument/2006/relationships/slide" Target="slides/slide6414.xml"/><Relationship Id="rId1974" Type="http://schemas.openxmlformats.org/officeDocument/2006/relationships/slide" Target="slides/slide1973.xml"/><Relationship Id="rId4380" Type="http://schemas.openxmlformats.org/officeDocument/2006/relationships/slide" Target="slides/slide4379.xml"/><Relationship Id="rId5431" Type="http://schemas.openxmlformats.org/officeDocument/2006/relationships/slide" Target="slides/slide5430.xml"/><Relationship Id="rId1627" Type="http://schemas.openxmlformats.org/officeDocument/2006/relationships/slide" Target="slides/slide1626.xml"/><Relationship Id="rId4033" Type="http://schemas.openxmlformats.org/officeDocument/2006/relationships/slide" Target="slides/slide4032.xml"/><Relationship Id="rId7189" Type="http://schemas.openxmlformats.org/officeDocument/2006/relationships/slide" Target="slides/slide7188.xml"/><Relationship Id="rId3799" Type="http://schemas.openxmlformats.org/officeDocument/2006/relationships/slide" Target="slides/slide3798.xml"/><Relationship Id="rId4100" Type="http://schemas.openxmlformats.org/officeDocument/2006/relationships/slide" Target="slides/slide4099.xml"/><Relationship Id="rId7256" Type="http://schemas.openxmlformats.org/officeDocument/2006/relationships/slide" Target="slides/slide7255.xml"/><Relationship Id="rId6272" Type="http://schemas.openxmlformats.org/officeDocument/2006/relationships/slide" Target="slides/slide6271.xml"/><Relationship Id="rId7323" Type="http://schemas.openxmlformats.org/officeDocument/2006/relationships/slide" Target="slides/slide7322.xml"/><Relationship Id="rId3866" Type="http://schemas.openxmlformats.org/officeDocument/2006/relationships/slide" Target="slides/slide3865.xml"/><Relationship Id="rId4917" Type="http://schemas.openxmlformats.org/officeDocument/2006/relationships/slide" Target="slides/slide4916.xml"/><Relationship Id="rId787" Type="http://schemas.openxmlformats.org/officeDocument/2006/relationships/slide" Target="slides/slide786.xml"/><Relationship Id="rId2468" Type="http://schemas.openxmlformats.org/officeDocument/2006/relationships/slide" Target="slides/slide2467.xml"/><Relationship Id="rId2882" Type="http://schemas.openxmlformats.org/officeDocument/2006/relationships/slide" Target="slides/slide2881.xml"/><Relationship Id="rId3519" Type="http://schemas.openxmlformats.org/officeDocument/2006/relationships/slide" Target="slides/slide3518.xml"/><Relationship Id="rId3933" Type="http://schemas.openxmlformats.org/officeDocument/2006/relationships/slide" Target="slides/slide3932.xml"/><Relationship Id="rId854" Type="http://schemas.openxmlformats.org/officeDocument/2006/relationships/slide" Target="slides/slide853.xml"/><Relationship Id="rId1484" Type="http://schemas.openxmlformats.org/officeDocument/2006/relationships/slide" Target="slides/slide1483.xml"/><Relationship Id="rId2535" Type="http://schemas.openxmlformats.org/officeDocument/2006/relationships/slide" Target="slides/slide2534.xml"/><Relationship Id="rId507" Type="http://schemas.openxmlformats.org/officeDocument/2006/relationships/slide" Target="slides/slide506.xml"/><Relationship Id="rId921" Type="http://schemas.openxmlformats.org/officeDocument/2006/relationships/slide" Target="slides/slide920.xml"/><Relationship Id="rId1137" Type="http://schemas.openxmlformats.org/officeDocument/2006/relationships/slide" Target="slides/slide1136.xml"/><Relationship Id="rId1551" Type="http://schemas.openxmlformats.org/officeDocument/2006/relationships/slide" Target="slides/slide1550.xml"/><Relationship Id="rId2602" Type="http://schemas.openxmlformats.org/officeDocument/2006/relationships/slide" Target="slides/slide2601.xml"/><Relationship Id="rId5758" Type="http://schemas.openxmlformats.org/officeDocument/2006/relationships/slide" Target="slides/slide5757.xml"/><Relationship Id="rId6809" Type="http://schemas.openxmlformats.org/officeDocument/2006/relationships/slide" Target="slides/slide6808.xml"/><Relationship Id="rId1204" Type="http://schemas.openxmlformats.org/officeDocument/2006/relationships/slide" Target="slides/slide1203.xml"/><Relationship Id="rId4774" Type="http://schemas.openxmlformats.org/officeDocument/2006/relationships/slide" Target="slides/slide4773.xml"/><Relationship Id="rId5825" Type="http://schemas.openxmlformats.org/officeDocument/2006/relationships/slide" Target="slides/slide5824.xml"/><Relationship Id="rId7180" Type="http://schemas.openxmlformats.org/officeDocument/2006/relationships/slide" Target="slides/slide7179.xml"/><Relationship Id="rId3376" Type="http://schemas.openxmlformats.org/officeDocument/2006/relationships/slide" Target="slides/slide3375.xml"/><Relationship Id="rId4427" Type="http://schemas.openxmlformats.org/officeDocument/2006/relationships/slide" Target="slides/slide4426.xml"/><Relationship Id="rId297" Type="http://schemas.openxmlformats.org/officeDocument/2006/relationships/slide" Target="slides/slide296.xml"/><Relationship Id="rId2392" Type="http://schemas.openxmlformats.org/officeDocument/2006/relationships/slide" Target="slides/slide2391.xml"/><Relationship Id="rId3029" Type="http://schemas.openxmlformats.org/officeDocument/2006/relationships/slide" Target="slides/slide3028.xml"/><Relationship Id="rId3790" Type="http://schemas.openxmlformats.org/officeDocument/2006/relationships/slide" Target="slides/slide3789.xml"/><Relationship Id="rId4841" Type="http://schemas.openxmlformats.org/officeDocument/2006/relationships/slide" Target="slides/slide4840.xml"/><Relationship Id="rId6599" Type="http://schemas.openxmlformats.org/officeDocument/2006/relationships/slide" Target="slides/slide6598.xml"/><Relationship Id="rId364" Type="http://schemas.openxmlformats.org/officeDocument/2006/relationships/slide" Target="slides/slide363.xml"/><Relationship Id="rId2045" Type="http://schemas.openxmlformats.org/officeDocument/2006/relationships/slide" Target="slides/slide2044.xml"/><Relationship Id="rId3443" Type="http://schemas.openxmlformats.org/officeDocument/2006/relationships/slide" Target="slides/slide3442.xml"/><Relationship Id="rId3510" Type="http://schemas.openxmlformats.org/officeDocument/2006/relationships/slide" Target="slides/slide3509.xml"/><Relationship Id="rId6666" Type="http://schemas.openxmlformats.org/officeDocument/2006/relationships/slide" Target="slides/slide6665.xml"/><Relationship Id="rId431" Type="http://schemas.openxmlformats.org/officeDocument/2006/relationships/slide" Target="slides/slide430.xml"/><Relationship Id="rId1061" Type="http://schemas.openxmlformats.org/officeDocument/2006/relationships/slide" Target="slides/slide1060.xml"/><Relationship Id="rId2112" Type="http://schemas.openxmlformats.org/officeDocument/2006/relationships/slide" Target="slides/slide2111.xml"/><Relationship Id="rId5268" Type="http://schemas.openxmlformats.org/officeDocument/2006/relationships/slide" Target="slides/slide5267.xml"/><Relationship Id="rId5682" Type="http://schemas.openxmlformats.org/officeDocument/2006/relationships/slide" Target="slides/slide5681.xml"/><Relationship Id="rId6319" Type="http://schemas.openxmlformats.org/officeDocument/2006/relationships/slide" Target="slides/slide6318.xml"/><Relationship Id="rId6733" Type="http://schemas.openxmlformats.org/officeDocument/2006/relationships/slide" Target="slides/slide6732.xml"/><Relationship Id="rId1878" Type="http://schemas.openxmlformats.org/officeDocument/2006/relationships/slide" Target="slides/slide1877.xml"/><Relationship Id="rId2929" Type="http://schemas.openxmlformats.org/officeDocument/2006/relationships/slide" Target="slides/slide2928.xml"/><Relationship Id="rId4284" Type="http://schemas.openxmlformats.org/officeDocument/2006/relationships/slide" Target="slides/slide4283.xml"/><Relationship Id="rId5335" Type="http://schemas.openxmlformats.org/officeDocument/2006/relationships/slide" Target="slides/slide5334.xml"/><Relationship Id="rId4351" Type="http://schemas.openxmlformats.org/officeDocument/2006/relationships/slide" Target="slides/slide4350.xml"/><Relationship Id="rId5402" Type="http://schemas.openxmlformats.org/officeDocument/2006/relationships/slide" Target="slides/slide5401.xml"/><Relationship Id="rId6800" Type="http://schemas.openxmlformats.org/officeDocument/2006/relationships/slide" Target="slides/slide6799.xml"/><Relationship Id="rId1945" Type="http://schemas.openxmlformats.org/officeDocument/2006/relationships/slide" Target="slides/slide1944.xml"/><Relationship Id="rId4004" Type="http://schemas.openxmlformats.org/officeDocument/2006/relationships/slide" Target="slides/slide4003.xml"/><Relationship Id="rId3020" Type="http://schemas.openxmlformats.org/officeDocument/2006/relationships/slide" Target="slides/slide3019.xml"/><Relationship Id="rId6176" Type="http://schemas.openxmlformats.org/officeDocument/2006/relationships/slide" Target="slides/slide6175.xml"/><Relationship Id="rId7227" Type="http://schemas.openxmlformats.org/officeDocument/2006/relationships/slide" Target="slides/slide7226.xml"/><Relationship Id="rId7574" Type="http://schemas.openxmlformats.org/officeDocument/2006/relationships/tableStyles" Target="tableStyles.xml"/><Relationship Id="rId6590" Type="http://schemas.openxmlformats.org/officeDocument/2006/relationships/slide" Target="slides/slide6589.xml"/><Relationship Id="rId2786" Type="http://schemas.openxmlformats.org/officeDocument/2006/relationships/slide" Target="slides/slide2785.xml"/><Relationship Id="rId3837" Type="http://schemas.openxmlformats.org/officeDocument/2006/relationships/slide" Target="slides/slide3836.xml"/><Relationship Id="rId5192" Type="http://schemas.openxmlformats.org/officeDocument/2006/relationships/slide" Target="slides/slide5191.xml"/><Relationship Id="rId6243" Type="http://schemas.openxmlformats.org/officeDocument/2006/relationships/slide" Target="slides/slide6242.xml"/><Relationship Id="rId758" Type="http://schemas.openxmlformats.org/officeDocument/2006/relationships/slide" Target="slides/slide757.xml"/><Relationship Id="rId1388" Type="http://schemas.openxmlformats.org/officeDocument/2006/relationships/slide" Target="slides/slide1387.xml"/><Relationship Id="rId2439" Type="http://schemas.openxmlformats.org/officeDocument/2006/relationships/slide" Target="slides/slide2438.xml"/><Relationship Id="rId2853" Type="http://schemas.openxmlformats.org/officeDocument/2006/relationships/slide" Target="slides/slide2852.xml"/><Relationship Id="rId3904" Type="http://schemas.openxmlformats.org/officeDocument/2006/relationships/slide" Target="slides/slide3903.xml"/><Relationship Id="rId6310" Type="http://schemas.openxmlformats.org/officeDocument/2006/relationships/slide" Target="slides/slide6309.xml"/><Relationship Id="rId94" Type="http://schemas.openxmlformats.org/officeDocument/2006/relationships/slide" Target="slides/slide93.xml"/><Relationship Id="rId825" Type="http://schemas.openxmlformats.org/officeDocument/2006/relationships/slide" Target="slides/slide824.xml"/><Relationship Id="rId1455" Type="http://schemas.openxmlformats.org/officeDocument/2006/relationships/slide" Target="slides/slide1454.xml"/><Relationship Id="rId2506" Type="http://schemas.openxmlformats.org/officeDocument/2006/relationships/slide" Target="slides/slide2505.xml"/><Relationship Id="rId1108" Type="http://schemas.openxmlformats.org/officeDocument/2006/relationships/slide" Target="slides/slide1107.xml"/><Relationship Id="rId2920" Type="http://schemas.openxmlformats.org/officeDocument/2006/relationships/slide" Target="slides/slide2919.xml"/><Relationship Id="rId4678" Type="http://schemas.openxmlformats.org/officeDocument/2006/relationships/slide" Target="slides/slide4677.xml"/><Relationship Id="rId7084" Type="http://schemas.openxmlformats.org/officeDocument/2006/relationships/slide" Target="slides/slide7083.xml"/><Relationship Id="rId1522" Type="http://schemas.openxmlformats.org/officeDocument/2006/relationships/slide" Target="slides/slide1521.xml"/><Relationship Id="rId5729" Type="http://schemas.openxmlformats.org/officeDocument/2006/relationships/slide" Target="slides/slide5728.xml"/><Relationship Id="rId7151" Type="http://schemas.openxmlformats.org/officeDocument/2006/relationships/slide" Target="slides/slide7150.xml"/><Relationship Id="rId3694" Type="http://schemas.openxmlformats.org/officeDocument/2006/relationships/slide" Target="slides/slide3693.xml"/><Relationship Id="rId4745" Type="http://schemas.openxmlformats.org/officeDocument/2006/relationships/slide" Target="slides/slide4744.xml"/><Relationship Id="rId2296" Type="http://schemas.openxmlformats.org/officeDocument/2006/relationships/slide" Target="slides/slide2295.xml"/><Relationship Id="rId3347" Type="http://schemas.openxmlformats.org/officeDocument/2006/relationships/slide" Target="slides/slide3346.xml"/><Relationship Id="rId3761" Type="http://schemas.openxmlformats.org/officeDocument/2006/relationships/slide" Target="slides/slide3760.xml"/><Relationship Id="rId4812" Type="http://schemas.openxmlformats.org/officeDocument/2006/relationships/slide" Target="slides/slide4811.xml"/><Relationship Id="rId268" Type="http://schemas.openxmlformats.org/officeDocument/2006/relationships/slide" Target="slides/slide267.xml"/><Relationship Id="rId682" Type="http://schemas.openxmlformats.org/officeDocument/2006/relationships/slide" Target="slides/slide681.xml"/><Relationship Id="rId2363" Type="http://schemas.openxmlformats.org/officeDocument/2006/relationships/slide" Target="slides/slide2362.xml"/><Relationship Id="rId3414" Type="http://schemas.openxmlformats.org/officeDocument/2006/relationships/slide" Target="slides/slide3413.xml"/><Relationship Id="rId6984" Type="http://schemas.openxmlformats.org/officeDocument/2006/relationships/slide" Target="slides/slide6983.xml"/><Relationship Id="rId335" Type="http://schemas.openxmlformats.org/officeDocument/2006/relationships/slide" Target="slides/slide334.xml"/><Relationship Id="rId2016" Type="http://schemas.openxmlformats.org/officeDocument/2006/relationships/slide" Target="slides/slide2015.xml"/><Relationship Id="rId2430" Type="http://schemas.openxmlformats.org/officeDocument/2006/relationships/slide" Target="slides/slide2429.xml"/><Relationship Id="rId5586" Type="http://schemas.openxmlformats.org/officeDocument/2006/relationships/slide" Target="slides/slide5585.xml"/><Relationship Id="rId6637" Type="http://schemas.openxmlformats.org/officeDocument/2006/relationships/slide" Target="slides/slide6636.xml"/><Relationship Id="rId402" Type="http://schemas.openxmlformats.org/officeDocument/2006/relationships/slide" Target="slides/slide401.xml"/><Relationship Id="rId1032" Type="http://schemas.openxmlformats.org/officeDocument/2006/relationships/slide" Target="slides/slide1031.xml"/><Relationship Id="rId4188" Type="http://schemas.openxmlformats.org/officeDocument/2006/relationships/slide" Target="slides/slide4187.xml"/><Relationship Id="rId5239" Type="http://schemas.openxmlformats.org/officeDocument/2006/relationships/slide" Target="slides/slide5238.xml"/><Relationship Id="rId4255" Type="http://schemas.openxmlformats.org/officeDocument/2006/relationships/slide" Target="slides/slide4254.xml"/><Relationship Id="rId5306" Type="http://schemas.openxmlformats.org/officeDocument/2006/relationships/slide" Target="slides/slide5305.xml"/><Relationship Id="rId5653" Type="http://schemas.openxmlformats.org/officeDocument/2006/relationships/slide" Target="slides/slide5652.xml"/><Relationship Id="rId6704" Type="http://schemas.openxmlformats.org/officeDocument/2006/relationships/slide" Target="slides/slide6703.xml"/><Relationship Id="rId1849" Type="http://schemas.openxmlformats.org/officeDocument/2006/relationships/slide" Target="slides/slide1848.xml"/><Relationship Id="rId5720" Type="http://schemas.openxmlformats.org/officeDocument/2006/relationships/slide" Target="slides/slide5719.xml"/><Relationship Id="rId192" Type="http://schemas.openxmlformats.org/officeDocument/2006/relationships/slide" Target="slides/slide191.xml"/><Relationship Id="rId1916" Type="http://schemas.openxmlformats.org/officeDocument/2006/relationships/slide" Target="slides/slide1915.xml"/><Relationship Id="rId3271" Type="http://schemas.openxmlformats.org/officeDocument/2006/relationships/slide" Target="slides/slide3270.xml"/><Relationship Id="rId4322" Type="http://schemas.openxmlformats.org/officeDocument/2006/relationships/slide" Target="slides/slide4321.xml"/><Relationship Id="rId7478" Type="http://schemas.openxmlformats.org/officeDocument/2006/relationships/slide" Target="slides/slide7477.xml"/><Relationship Id="rId6494" Type="http://schemas.openxmlformats.org/officeDocument/2006/relationships/slide" Target="slides/slide6493.xml"/><Relationship Id="rId7545" Type="http://schemas.openxmlformats.org/officeDocument/2006/relationships/slide" Target="slides/slide7544.xml"/><Relationship Id="rId5096" Type="http://schemas.openxmlformats.org/officeDocument/2006/relationships/slide" Target="slides/slide5095.xml"/><Relationship Id="rId6147" Type="http://schemas.openxmlformats.org/officeDocument/2006/relationships/slide" Target="slides/slide6146.xml"/><Relationship Id="rId6561" Type="http://schemas.openxmlformats.org/officeDocument/2006/relationships/slide" Target="slides/slide6560.xml"/><Relationship Id="rId5163" Type="http://schemas.openxmlformats.org/officeDocument/2006/relationships/slide" Target="slides/slide5162.xml"/><Relationship Id="rId6214" Type="http://schemas.openxmlformats.org/officeDocument/2006/relationships/slide" Target="slides/slide6213.xml"/><Relationship Id="rId729" Type="http://schemas.openxmlformats.org/officeDocument/2006/relationships/slide" Target="slides/slide728.xml"/><Relationship Id="rId1359" Type="http://schemas.openxmlformats.org/officeDocument/2006/relationships/slide" Target="slides/slide1358.xml"/><Relationship Id="rId2757" Type="http://schemas.openxmlformats.org/officeDocument/2006/relationships/slide" Target="slides/slide2756.xml"/><Relationship Id="rId3808" Type="http://schemas.openxmlformats.org/officeDocument/2006/relationships/slide" Target="slides/slide3807.xml"/><Relationship Id="rId5230" Type="http://schemas.openxmlformats.org/officeDocument/2006/relationships/slide" Target="slides/slide5229.xml"/><Relationship Id="rId1773" Type="http://schemas.openxmlformats.org/officeDocument/2006/relationships/slide" Target="slides/slide1772.xml"/><Relationship Id="rId2824" Type="http://schemas.openxmlformats.org/officeDocument/2006/relationships/slide" Target="slides/slide2823.xml"/><Relationship Id="rId65" Type="http://schemas.openxmlformats.org/officeDocument/2006/relationships/slide" Target="slides/slide64.xml"/><Relationship Id="rId1426" Type="http://schemas.openxmlformats.org/officeDocument/2006/relationships/slide" Target="slides/slide1425.xml"/><Relationship Id="rId1840" Type="http://schemas.openxmlformats.org/officeDocument/2006/relationships/slide" Target="slides/slide1839.xml"/><Relationship Id="rId4996" Type="http://schemas.openxmlformats.org/officeDocument/2006/relationships/slide" Target="slides/slide4995.xml"/><Relationship Id="rId3598" Type="http://schemas.openxmlformats.org/officeDocument/2006/relationships/slide" Target="slides/slide3597.xml"/><Relationship Id="rId4649" Type="http://schemas.openxmlformats.org/officeDocument/2006/relationships/slide" Target="slides/slide4648.xml"/><Relationship Id="rId7055" Type="http://schemas.openxmlformats.org/officeDocument/2006/relationships/slide" Target="slides/slide7054.xml"/><Relationship Id="rId3665" Type="http://schemas.openxmlformats.org/officeDocument/2006/relationships/slide" Target="slides/slide3664.xml"/><Relationship Id="rId4716" Type="http://schemas.openxmlformats.org/officeDocument/2006/relationships/slide" Target="slides/slide4715.xml"/><Relationship Id="rId6071" Type="http://schemas.openxmlformats.org/officeDocument/2006/relationships/slide" Target="slides/slide6070.xml"/><Relationship Id="rId7122" Type="http://schemas.openxmlformats.org/officeDocument/2006/relationships/slide" Target="slides/slide7121.xml"/><Relationship Id="rId586" Type="http://schemas.openxmlformats.org/officeDocument/2006/relationships/slide" Target="slides/slide585.xml"/><Relationship Id="rId2267" Type="http://schemas.openxmlformats.org/officeDocument/2006/relationships/slide" Target="slides/slide2266.xml"/><Relationship Id="rId2681" Type="http://schemas.openxmlformats.org/officeDocument/2006/relationships/slide" Target="slides/slide2680.xml"/><Relationship Id="rId3318" Type="http://schemas.openxmlformats.org/officeDocument/2006/relationships/slide" Target="slides/slide3317.xml"/><Relationship Id="rId6888" Type="http://schemas.openxmlformats.org/officeDocument/2006/relationships/slide" Target="slides/slide6887.xml"/><Relationship Id="rId239" Type="http://schemas.openxmlformats.org/officeDocument/2006/relationships/slide" Target="slides/slide238.xml"/><Relationship Id="rId653" Type="http://schemas.openxmlformats.org/officeDocument/2006/relationships/slide" Target="slides/slide652.xml"/><Relationship Id="rId1283" Type="http://schemas.openxmlformats.org/officeDocument/2006/relationships/slide" Target="slides/slide1282.xml"/><Relationship Id="rId2334" Type="http://schemas.openxmlformats.org/officeDocument/2006/relationships/slide" Target="slides/slide2333.xml"/><Relationship Id="rId3732" Type="http://schemas.openxmlformats.org/officeDocument/2006/relationships/slide" Target="slides/slide3731.xml"/><Relationship Id="rId306" Type="http://schemas.openxmlformats.org/officeDocument/2006/relationships/slide" Target="slides/slide305.xml"/><Relationship Id="rId6955" Type="http://schemas.openxmlformats.org/officeDocument/2006/relationships/slide" Target="slides/slide6954.xml"/><Relationship Id="rId720" Type="http://schemas.openxmlformats.org/officeDocument/2006/relationships/slide" Target="slides/slide719.xml"/><Relationship Id="rId1350" Type="http://schemas.openxmlformats.org/officeDocument/2006/relationships/slide" Target="slides/slide1349.xml"/><Relationship Id="rId2401" Type="http://schemas.openxmlformats.org/officeDocument/2006/relationships/slide" Target="slides/slide2400.xml"/><Relationship Id="rId4159" Type="http://schemas.openxmlformats.org/officeDocument/2006/relationships/slide" Target="slides/slide4158.xml"/><Relationship Id="rId5557" Type="http://schemas.openxmlformats.org/officeDocument/2006/relationships/slide" Target="slides/slide5556.xml"/><Relationship Id="rId5971" Type="http://schemas.openxmlformats.org/officeDocument/2006/relationships/slide" Target="slides/slide5970.xml"/><Relationship Id="rId6608" Type="http://schemas.openxmlformats.org/officeDocument/2006/relationships/slide" Target="slides/slide6607.xml"/><Relationship Id="rId1003" Type="http://schemas.openxmlformats.org/officeDocument/2006/relationships/slide" Target="slides/slide1002.xml"/><Relationship Id="rId4573" Type="http://schemas.openxmlformats.org/officeDocument/2006/relationships/slide" Target="slides/slide4572.xml"/><Relationship Id="rId5624" Type="http://schemas.openxmlformats.org/officeDocument/2006/relationships/slide" Target="slides/slide5623.xml"/><Relationship Id="rId3175" Type="http://schemas.openxmlformats.org/officeDocument/2006/relationships/slide" Target="slides/slide3174.xml"/><Relationship Id="rId4226" Type="http://schemas.openxmlformats.org/officeDocument/2006/relationships/slide" Target="slides/slide4225.xml"/><Relationship Id="rId4640" Type="http://schemas.openxmlformats.org/officeDocument/2006/relationships/slide" Target="slides/slide4639.xml"/><Relationship Id="rId2191" Type="http://schemas.openxmlformats.org/officeDocument/2006/relationships/slide" Target="slides/slide2190.xml"/><Relationship Id="rId3242" Type="http://schemas.openxmlformats.org/officeDocument/2006/relationships/slide" Target="slides/slide3241.xml"/><Relationship Id="rId6398" Type="http://schemas.openxmlformats.org/officeDocument/2006/relationships/slide" Target="slides/slide6397.xml"/><Relationship Id="rId7449" Type="http://schemas.openxmlformats.org/officeDocument/2006/relationships/slide" Target="slides/slide7448.xml"/><Relationship Id="rId163" Type="http://schemas.openxmlformats.org/officeDocument/2006/relationships/slide" Target="slides/slide162.xml"/><Relationship Id="rId6465" Type="http://schemas.openxmlformats.org/officeDocument/2006/relationships/slide" Target="slides/slide6464.xml"/><Relationship Id="rId7516" Type="http://schemas.openxmlformats.org/officeDocument/2006/relationships/slide" Target="slides/slide7515.xml"/><Relationship Id="rId230" Type="http://schemas.openxmlformats.org/officeDocument/2006/relationships/slide" Target="slides/slide229.xml"/><Relationship Id="rId5067" Type="http://schemas.openxmlformats.org/officeDocument/2006/relationships/slide" Target="slides/slide5066.xml"/><Relationship Id="rId6118" Type="http://schemas.openxmlformats.org/officeDocument/2006/relationships/slide" Target="slides/slide6117.xml"/><Relationship Id="rId4083" Type="http://schemas.openxmlformats.org/officeDocument/2006/relationships/slide" Target="slides/slide4082.xml"/><Relationship Id="rId5481" Type="http://schemas.openxmlformats.org/officeDocument/2006/relationships/slide" Target="slides/slide5480.xml"/><Relationship Id="rId6532" Type="http://schemas.openxmlformats.org/officeDocument/2006/relationships/slide" Target="slides/slide6531.xml"/><Relationship Id="rId1677" Type="http://schemas.openxmlformats.org/officeDocument/2006/relationships/slide" Target="slides/slide1676.xml"/><Relationship Id="rId2728" Type="http://schemas.openxmlformats.org/officeDocument/2006/relationships/slide" Target="slides/slide2727.xml"/><Relationship Id="rId5134" Type="http://schemas.openxmlformats.org/officeDocument/2006/relationships/slide" Target="slides/slide5133.xml"/><Relationship Id="rId1744" Type="http://schemas.openxmlformats.org/officeDocument/2006/relationships/slide" Target="slides/slide1743.xml"/><Relationship Id="rId4150" Type="http://schemas.openxmlformats.org/officeDocument/2006/relationships/slide" Target="slides/slide4149.xml"/><Relationship Id="rId5201" Type="http://schemas.openxmlformats.org/officeDocument/2006/relationships/slide" Target="slides/slide5200.xml"/><Relationship Id="rId36" Type="http://schemas.openxmlformats.org/officeDocument/2006/relationships/slide" Target="slides/slide35.xml"/><Relationship Id="rId4967" Type="http://schemas.openxmlformats.org/officeDocument/2006/relationships/slide" Target="slides/slide4966.xml"/><Relationship Id="rId7373" Type="http://schemas.openxmlformats.org/officeDocument/2006/relationships/slide" Target="slides/slide7372.xml"/><Relationship Id="rId1811" Type="http://schemas.openxmlformats.org/officeDocument/2006/relationships/slide" Target="slides/slide1810.xml"/><Relationship Id="rId3569" Type="http://schemas.openxmlformats.org/officeDocument/2006/relationships/slide" Target="slides/slide3568.xml"/><Relationship Id="rId7026" Type="http://schemas.openxmlformats.org/officeDocument/2006/relationships/slide" Target="slides/slide7025.xml"/><Relationship Id="rId7440" Type="http://schemas.openxmlformats.org/officeDocument/2006/relationships/slide" Target="slides/slide7439.xml"/><Relationship Id="rId3983" Type="http://schemas.openxmlformats.org/officeDocument/2006/relationships/slide" Target="slides/slide3982.xml"/><Relationship Id="rId6042" Type="http://schemas.openxmlformats.org/officeDocument/2006/relationships/slide" Target="slides/slide6041.xml"/><Relationship Id="rId1187" Type="http://schemas.openxmlformats.org/officeDocument/2006/relationships/slide" Target="slides/slide1186.xml"/><Relationship Id="rId2585" Type="http://schemas.openxmlformats.org/officeDocument/2006/relationships/slide" Target="slides/slide2584.xml"/><Relationship Id="rId3636" Type="http://schemas.openxmlformats.org/officeDocument/2006/relationships/slide" Target="slides/slide3635.xml"/><Relationship Id="rId557" Type="http://schemas.openxmlformats.org/officeDocument/2006/relationships/slide" Target="slides/slide556.xml"/><Relationship Id="rId971" Type="http://schemas.openxmlformats.org/officeDocument/2006/relationships/slide" Target="slides/slide970.xml"/><Relationship Id="rId2238" Type="http://schemas.openxmlformats.org/officeDocument/2006/relationships/slide" Target="slides/slide2237.xml"/><Relationship Id="rId2652" Type="http://schemas.openxmlformats.org/officeDocument/2006/relationships/slide" Target="slides/slide2651.xml"/><Relationship Id="rId3703" Type="http://schemas.openxmlformats.org/officeDocument/2006/relationships/slide" Target="slides/slide3702.xml"/><Relationship Id="rId6859" Type="http://schemas.openxmlformats.org/officeDocument/2006/relationships/slide" Target="slides/slide6858.xml"/><Relationship Id="rId624" Type="http://schemas.openxmlformats.org/officeDocument/2006/relationships/slide" Target="slides/slide623.xml"/><Relationship Id="rId1254" Type="http://schemas.openxmlformats.org/officeDocument/2006/relationships/slide" Target="slides/slide1253.xml"/><Relationship Id="rId2305" Type="http://schemas.openxmlformats.org/officeDocument/2006/relationships/slide" Target="slides/slide2304.xml"/><Relationship Id="rId5875" Type="http://schemas.openxmlformats.org/officeDocument/2006/relationships/slide" Target="slides/slide5874.xml"/><Relationship Id="rId6926" Type="http://schemas.openxmlformats.org/officeDocument/2006/relationships/slide" Target="slides/slide6925.xml"/><Relationship Id="rId1321" Type="http://schemas.openxmlformats.org/officeDocument/2006/relationships/slide" Target="slides/slide1320.xml"/><Relationship Id="rId4477" Type="http://schemas.openxmlformats.org/officeDocument/2006/relationships/slide" Target="slides/slide4476.xml"/><Relationship Id="rId4891" Type="http://schemas.openxmlformats.org/officeDocument/2006/relationships/slide" Target="slides/slide4890.xml"/><Relationship Id="rId5528" Type="http://schemas.openxmlformats.org/officeDocument/2006/relationships/slide" Target="slides/slide5527.xml"/><Relationship Id="rId3079" Type="http://schemas.openxmlformats.org/officeDocument/2006/relationships/slide" Target="slides/slide3078.xml"/><Relationship Id="rId3493" Type="http://schemas.openxmlformats.org/officeDocument/2006/relationships/slide" Target="slides/slide3492.xml"/><Relationship Id="rId4544" Type="http://schemas.openxmlformats.org/officeDocument/2006/relationships/slide" Target="slides/slide4543.xml"/><Relationship Id="rId5942" Type="http://schemas.openxmlformats.org/officeDocument/2006/relationships/slide" Target="slides/slide5941.xml"/><Relationship Id="rId2095" Type="http://schemas.openxmlformats.org/officeDocument/2006/relationships/slide" Target="slides/slide2094.xml"/><Relationship Id="rId3146" Type="http://schemas.openxmlformats.org/officeDocument/2006/relationships/slide" Target="slides/slide3145.xml"/><Relationship Id="rId481" Type="http://schemas.openxmlformats.org/officeDocument/2006/relationships/slide" Target="slides/slide480.xml"/><Relationship Id="rId2162" Type="http://schemas.openxmlformats.org/officeDocument/2006/relationships/slide" Target="slides/slide2161.xml"/><Relationship Id="rId3560" Type="http://schemas.openxmlformats.org/officeDocument/2006/relationships/slide" Target="slides/slide3559.xml"/><Relationship Id="rId4611" Type="http://schemas.openxmlformats.org/officeDocument/2006/relationships/slide" Target="slides/slide4610.xml"/><Relationship Id="rId6369" Type="http://schemas.openxmlformats.org/officeDocument/2006/relationships/slide" Target="slides/slide6368.xml"/><Relationship Id="rId134" Type="http://schemas.openxmlformats.org/officeDocument/2006/relationships/slide" Target="slides/slide133.xml"/><Relationship Id="rId3213" Type="http://schemas.openxmlformats.org/officeDocument/2006/relationships/slide" Target="slides/slide3212.xml"/><Relationship Id="rId6783" Type="http://schemas.openxmlformats.org/officeDocument/2006/relationships/slide" Target="slides/slide6782.xml"/><Relationship Id="rId2979" Type="http://schemas.openxmlformats.org/officeDocument/2006/relationships/slide" Target="slides/slide2978.xml"/><Relationship Id="rId5385" Type="http://schemas.openxmlformats.org/officeDocument/2006/relationships/slide" Target="slides/slide5384.xml"/><Relationship Id="rId6436" Type="http://schemas.openxmlformats.org/officeDocument/2006/relationships/slide" Target="slides/slide6435.xml"/><Relationship Id="rId6850" Type="http://schemas.openxmlformats.org/officeDocument/2006/relationships/slide" Target="slides/slide6849.xml"/><Relationship Id="rId201" Type="http://schemas.openxmlformats.org/officeDocument/2006/relationships/slide" Target="slides/slide200.xml"/><Relationship Id="rId1995" Type="http://schemas.openxmlformats.org/officeDocument/2006/relationships/slide" Target="slides/slide1994.xml"/><Relationship Id="rId5038" Type="http://schemas.openxmlformats.org/officeDocument/2006/relationships/slide" Target="slides/slide5037.xml"/><Relationship Id="rId5452" Type="http://schemas.openxmlformats.org/officeDocument/2006/relationships/slide" Target="slides/slide5451.xml"/><Relationship Id="rId6503" Type="http://schemas.openxmlformats.org/officeDocument/2006/relationships/slide" Target="slides/slide6502.xml"/><Relationship Id="rId1648" Type="http://schemas.openxmlformats.org/officeDocument/2006/relationships/slide" Target="slides/slide1647.xml"/><Relationship Id="rId4054" Type="http://schemas.openxmlformats.org/officeDocument/2006/relationships/slide" Target="slides/slide4053.xml"/><Relationship Id="rId5105" Type="http://schemas.openxmlformats.org/officeDocument/2006/relationships/slide" Target="slides/slide5104.xml"/><Relationship Id="rId3070" Type="http://schemas.openxmlformats.org/officeDocument/2006/relationships/slide" Target="slides/slide3069.xml"/><Relationship Id="rId4121" Type="http://schemas.openxmlformats.org/officeDocument/2006/relationships/slide" Target="slides/slide4120.xml"/><Relationship Id="rId7277" Type="http://schemas.openxmlformats.org/officeDocument/2006/relationships/slide" Target="slides/slide7276.xml"/><Relationship Id="rId1715" Type="http://schemas.openxmlformats.org/officeDocument/2006/relationships/slide" Target="slides/slide1714.xml"/><Relationship Id="rId6293" Type="http://schemas.openxmlformats.org/officeDocument/2006/relationships/slide" Target="slides/slide6292.xml"/><Relationship Id="rId3887" Type="http://schemas.openxmlformats.org/officeDocument/2006/relationships/slide" Target="slides/slide3886.xml"/><Relationship Id="rId4938" Type="http://schemas.openxmlformats.org/officeDocument/2006/relationships/slide" Target="slides/slide4937.xml"/><Relationship Id="rId7344" Type="http://schemas.openxmlformats.org/officeDocument/2006/relationships/slide" Target="slides/slide7343.xml"/><Relationship Id="rId2489" Type="http://schemas.openxmlformats.org/officeDocument/2006/relationships/slide" Target="slides/slide2488.xml"/><Relationship Id="rId3954" Type="http://schemas.openxmlformats.org/officeDocument/2006/relationships/slide" Target="slides/slide3953.xml"/><Relationship Id="rId6360" Type="http://schemas.openxmlformats.org/officeDocument/2006/relationships/slide" Target="slides/slide6359.xml"/><Relationship Id="rId7411" Type="http://schemas.openxmlformats.org/officeDocument/2006/relationships/slide" Target="slides/slide7410.xml"/><Relationship Id="rId875" Type="http://schemas.openxmlformats.org/officeDocument/2006/relationships/slide" Target="slides/slide874.xml"/><Relationship Id="rId2556" Type="http://schemas.openxmlformats.org/officeDocument/2006/relationships/slide" Target="slides/slide2555.xml"/><Relationship Id="rId2970" Type="http://schemas.openxmlformats.org/officeDocument/2006/relationships/slide" Target="slides/slide2969.xml"/><Relationship Id="rId3607" Type="http://schemas.openxmlformats.org/officeDocument/2006/relationships/slide" Target="slides/slide3606.xml"/><Relationship Id="rId6013" Type="http://schemas.openxmlformats.org/officeDocument/2006/relationships/slide" Target="slides/slide6012.xml"/><Relationship Id="rId528" Type="http://schemas.openxmlformats.org/officeDocument/2006/relationships/slide" Target="slides/slide527.xml"/><Relationship Id="rId942" Type="http://schemas.openxmlformats.org/officeDocument/2006/relationships/slide" Target="slides/slide941.xml"/><Relationship Id="rId1158" Type="http://schemas.openxmlformats.org/officeDocument/2006/relationships/slide" Target="slides/slide1157.xml"/><Relationship Id="rId1572" Type="http://schemas.openxmlformats.org/officeDocument/2006/relationships/slide" Target="slides/slide1571.xml"/><Relationship Id="rId2209" Type="http://schemas.openxmlformats.org/officeDocument/2006/relationships/slide" Target="slides/slide2208.xml"/><Relationship Id="rId2623" Type="http://schemas.openxmlformats.org/officeDocument/2006/relationships/slide" Target="slides/slide2622.xml"/><Relationship Id="rId5779" Type="http://schemas.openxmlformats.org/officeDocument/2006/relationships/slide" Target="slides/slide5778.xml"/><Relationship Id="rId1225" Type="http://schemas.openxmlformats.org/officeDocument/2006/relationships/slide" Target="slides/slide1224.xml"/><Relationship Id="rId3397" Type="http://schemas.openxmlformats.org/officeDocument/2006/relationships/slide" Target="slides/slide3396.xml"/><Relationship Id="rId4795" Type="http://schemas.openxmlformats.org/officeDocument/2006/relationships/slide" Target="slides/slide4794.xml"/><Relationship Id="rId5846" Type="http://schemas.openxmlformats.org/officeDocument/2006/relationships/slide" Target="slides/slide5845.xml"/><Relationship Id="rId4448" Type="http://schemas.openxmlformats.org/officeDocument/2006/relationships/slide" Target="slides/slide4447.xml"/><Relationship Id="rId4862" Type="http://schemas.openxmlformats.org/officeDocument/2006/relationships/slide" Target="slides/slide4861.xml"/><Relationship Id="rId5913" Type="http://schemas.openxmlformats.org/officeDocument/2006/relationships/slide" Target="slides/slide5912.xml"/><Relationship Id="rId3464" Type="http://schemas.openxmlformats.org/officeDocument/2006/relationships/slide" Target="slides/slide3463.xml"/><Relationship Id="rId4515" Type="http://schemas.openxmlformats.org/officeDocument/2006/relationships/slide" Target="slides/slide4514.xml"/><Relationship Id="rId385" Type="http://schemas.openxmlformats.org/officeDocument/2006/relationships/slide" Target="slides/slide384.xml"/><Relationship Id="rId2066" Type="http://schemas.openxmlformats.org/officeDocument/2006/relationships/slide" Target="slides/slide2065.xml"/><Relationship Id="rId2480" Type="http://schemas.openxmlformats.org/officeDocument/2006/relationships/slide" Target="slides/slide2479.xml"/><Relationship Id="rId3117" Type="http://schemas.openxmlformats.org/officeDocument/2006/relationships/slide" Target="slides/slide3116.xml"/><Relationship Id="rId3531" Type="http://schemas.openxmlformats.org/officeDocument/2006/relationships/slide" Target="slides/slide3530.xml"/><Relationship Id="rId6687" Type="http://schemas.openxmlformats.org/officeDocument/2006/relationships/slide" Target="slides/slide6686.xml"/><Relationship Id="rId452" Type="http://schemas.openxmlformats.org/officeDocument/2006/relationships/slide" Target="slides/slide451.xml"/><Relationship Id="rId1082" Type="http://schemas.openxmlformats.org/officeDocument/2006/relationships/slide" Target="slides/slide1081.xml"/><Relationship Id="rId2133" Type="http://schemas.openxmlformats.org/officeDocument/2006/relationships/slide" Target="slides/slide2132.xml"/><Relationship Id="rId5289" Type="http://schemas.openxmlformats.org/officeDocument/2006/relationships/slide" Target="slides/slide5288.xml"/><Relationship Id="rId6754" Type="http://schemas.openxmlformats.org/officeDocument/2006/relationships/slide" Target="slides/slide6753.xml"/><Relationship Id="rId105" Type="http://schemas.openxmlformats.org/officeDocument/2006/relationships/slide" Target="slides/slide104.xml"/><Relationship Id="rId2200" Type="http://schemas.openxmlformats.org/officeDocument/2006/relationships/slide" Target="slides/slide2199.xml"/><Relationship Id="rId5356" Type="http://schemas.openxmlformats.org/officeDocument/2006/relationships/slide" Target="slides/slide5355.xml"/><Relationship Id="rId6407" Type="http://schemas.openxmlformats.org/officeDocument/2006/relationships/slide" Target="slides/slide6406.xml"/><Relationship Id="rId1899" Type="http://schemas.openxmlformats.org/officeDocument/2006/relationships/slide" Target="slides/slide1898.xml"/><Relationship Id="rId4372" Type="http://schemas.openxmlformats.org/officeDocument/2006/relationships/slide" Target="slides/slide4371.xml"/><Relationship Id="rId5009" Type="http://schemas.openxmlformats.org/officeDocument/2006/relationships/slide" Target="slides/slide5008.xml"/><Relationship Id="rId5770" Type="http://schemas.openxmlformats.org/officeDocument/2006/relationships/slide" Target="slides/slide5769.xml"/><Relationship Id="rId6821" Type="http://schemas.openxmlformats.org/officeDocument/2006/relationships/slide" Target="slides/slide6820.xml"/><Relationship Id="rId1966" Type="http://schemas.openxmlformats.org/officeDocument/2006/relationships/slide" Target="slides/slide1965.xml"/><Relationship Id="rId4025" Type="http://schemas.openxmlformats.org/officeDocument/2006/relationships/slide" Target="slides/slide4024.xml"/><Relationship Id="rId5423" Type="http://schemas.openxmlformats.org/officeDocument/2006/relationships/slide" Target="slides/slide5422.xml"/><Relationship Id="rId1619" Type="http://schemas.openxmlformats.org/officeDocument/2006/relationships/slide" Target="slides/slide1618.xml"/><Relationship Id="rId3041" Type="http://schemas.openxmlformats.org/officeDocument/2006/relationships/slide" Target="slides/slide3040.xml"/><Relationship Id="rId6197" Type="http://schemas.openxmlformats.org/officeDocument/2006/relationships/slide" Target="slides/slide6196.xml"/><Relationship Id="rId7248" Type="http://schemas.openxmlformats.org/officeDocument/2006/relationships/slide" Target="slides/slide7247.xml"/><Relationship Id="rId3858" Type="http://schemas.openxmlformats.org/officeDocument/2006/relationships/slide" Target="slides/slide3857.xml"/><Relationship Id="rId4909" Type="http://schemas.openxmlformats.org/officeDocument/2006/relationships/slide" Target="slides/slide4908.xml"/><Relationship Id="rId6264" Type="http://schemas.openxmlformats.org/officeDocument/2006/relationships/slide" Target="slides/slide6263.xml"/><Relationship Id="rId7315" Type="http://schemas.openxmlformats.org/officeDocument/2006/relationships/slide" Target="slides/slide7314.xml"/><Relationship Id="rId779" Type="http://schemas.openxmlformats.org/officeDocument/2006/relationships/slide" Target="slides/slide778.xml"/><Relationship Id="rId5280" Type="http://schemas.openxmlformats.org/officeDocument/2006/relationships/slide" Target="slides/slide5279.xml"/><Relationship Id="rId6331" Type="http://schemas.openxmlformats.org/officeDocument/2006/relationships/slide" Target="slides/slide6330.xml"/><Relationship Id="rId1476" Type="http://schemas.openxmlformats.org/officeDocument/2006/relationships/slide" Target="slides/slide1475.xml"/><Relationship Id="rId2874" Type="http://schemas.openxmlformats.org/officeDocument/2006/relationships/slide" Target="slides/slide2873.xml"/><Relationship Id="rId3925" Type="http://schemas.openxmlformats.org/officeDocument/2006/relationships/slide" Target="slides/slide3924.xml"/><Relationship Id="rId846" Type="http://schemas.openxmlformats.org/officeDocument/2006/relationships/slide" Target="slides/slide845.xml"/><Relationship Id="rId1129" Type="http://schemas.openxmlformats.org/officeDocument/2006/relationships/slide" Target="slides/slide1128.xml"/><Relationship Id="rId1890" Type="http://schemas.openxmlformats.org/officeDocument/2006/relationships/slide" Target="slides/slide1889.xml"/><Relationship Id="rId2527" Type="http://schemas.openxmlformats.org/officeDocument/2006/relationships/slide" Target="slides/slide2526.xml"/><Relationship Id="rId2941" Type="http://schemas.openxmlformats.org/officeDocument/2006/relationships/slide" Target="slides/slide2940.xml"/><Relationship Id="rId5000" Type="http://schemas.openxmlformats.org/officeDocument/2006/relationships/slide" Target="slides/slide4999.xml"/><Relationship Id="rId913" Type="http://schemas.openxmlformats.org/officeDocument/2006/relationships/slide" Target="slides/slide912.xml"/><Relationship Id="rId1543" Type="http://schemas.openxmlformats.org/officeDocument/2006/relationships/slide" Target="slides/slide1542.xml"/><Relationship Id="rId4699" Type="http://schemas.openxmlformats.org/officeDocument/2006/relationships/slide" Target="slides/slide4698.xml"/><Relationship Id="rId1610" Type="http://schemas.openxmlformats.org/officeDocument/2006/relationships/slide" Target="slides/slide1609.xml"/><Relationship Id="rId4766" Type="http://schemas.openxmlformats.org/officeDocument/2006/relationships/slide" Target="slides/slide4765.xml"/><Relationship Id="rId5817" Type="http://schemas.openxmlformats.org/officeDocument/2006/relationships/slide" Target="slides/slide5816.xml"/><Relationship Id="rId7172" Type="http://schemas.openxmlformats.org/officeDocument/2006/relationships/slide" Target="slides/slide7171.xml"/><Relationship Id="rId3368" Type="http://schemas.openxmlformats.org/officeDocument/2006/relationships/slide" Target="slides/slide3367.xml"/><Relationship Id="rId3782" Type="http://schemas.openxmlformats.org/officeDocument/2006/relationships/slide" Target="slides/slide3781.xml"/><Relationship Id="rId4419" Type="http://schemas.openxmlformats.org/officeDocument/2006/relationships/slide" Target="slides/slide4418.xml"/><Relationship Id="rId4833" Type="http://schemas.openxmlformats.org/officeDocument/2006/relationships/slide" Target="slides/slide4832.xml"/><Relationship Id="rId289" Type="http://schemas.openxmlformats.org/officeDocument/2006/relationships/slide" Target="slides/slide288.xml"/><Relationship Id="rId2384" Type="http://schemas.openxmlformats.org/officeDocument/2006/relationships/slide" Target="slides/slide2383.xml"/><Relationship Id="rId3435" Type="http://schemas.openxmlformats.org/officeDocument/2006/relationships/slide" Target="slides/slide3434.xml"/><Relationship Id="rId356" Type="http://schemas.openxmlformats.org/officeDocument/2006/relationships/slide" Target="slides/slide355.xml"/><Relationship Id="rId770" Type="http://schemas.openxmlformats.org/officeDocument/2006/relationships/slide" Target="slides/slide769.xml"/><Relationship Id="rId2037" Type="http://schemas.openxmlformats.org/officeDocument/2006/relationships/slide" Target="slides/slide2036.xml"/><Relationship Id="rId2451" Type="http://schemas.openxmlformats.org/officeDocument/2006/relationships/slide" Target="slides/slide2450.xml"/><Relationship Id="rId4900" Type="http://schemas.openxmlformats.org/officeDocument/2006/relationships/slide" Target="slides/slide4899.xml"/><Relationship Id="rId6658" Type="http://schemas.openxmlformats.org/officeDocument/2006/relationships/slide" Target="slides/slide6657.xml"/><Relationship Id="rId423" Type="http://schemas.openxmlformats.org/officeDocument/2006/relationships/slide" Target="slides/slide422.xml"/><Relationship Id="rId1053" Type="http://schemas.openxmlformats.org/officeDocument/2006/relationships/slide" Target="slides/slide1052.xml"/><Relationship Id="rId2104" Type="http://schemas.openxmlformats.org/officeDocument/2006/relationships/slide" Target="slides/slide2103.xml"/><Relationship Id="rId3502" Type="http://schemas.openxmlformats.org/officeDocument/2006/relationships/slide" Target="slides/slide3501.xml"/><Relationship Id="rId5674" Type="http://schemas.openxmlformats.org/officeDocument/2006/relationships/slide" Target="slides/slide5673.xml"/><Relationship Id="rId6725" Type="http://schemas.openxmlformats.org/officeDocument/2006/relationships/slide" Target="slides/slide6724.xml"/><Relationship Id="rId1120" Type="http://schemas.openxmlformats.org/officeDocument/2006/relationships/slide" Target="slides/slide1119.xml"/><Relationship Id="rId4276" Type="http://schemas.openxmlformats.org/officeDocument/2006/relationships/slide" Target="slides/slide4275.xml"/><Relationship Id="rId4690" Type="http://schemas.openxmlformats.org/officeDocument/2006/relationships/slide" Target="slides/slide4689.xml"/><Relationship Id="rId5327" Type="http://schemas.openxmlformats.org/officeDocument/2006/relationships/slide" Target="slides/slide5326.xml"/><Relationship Id="rId5741" Type="http://schemas.openxmlformats.org/officeDocument/2006/relationships/slide" Target="slides/slide5740.xml"/><Relationship Id="rId1937" Type="http://schemas.openxmlformats.org/officeDocument/2006/relationships/slide" Target="slides/slide1936.xml"/><Relationship Id="rId3292" Type="http://schemas.openxmlformats.org/officeDocument/2006/relationships/slide" Target="slides/slide3291.xml"/><Relationship Id="rId4343" Type="http://schemas.openxmlformats.org/officeDocument/2006/relationships/slide" Target="slides/slide4342.xml"/><Relationship Id="rId7499" Type="http://schemas.openxmlformats.org/officeDocument/2006/relationships/slide" Target="slides/slide7498.xml"/><Relationship Id="rId4410" Type="http://schemas.openxmlformats.org/officeDocument/2006/relationships/slide" Target="slides/slide4409.xml"/><Relationship Id="rId7566" Type="http://schemas.openxmlformats.org/officeDocument/2006/relationships/slide" Target="slides/slide7565.xml"/><Relationship Id="rId280" Type="http://schemas.openxmlformats.org/officeDocument/2006/relationships/slide" Target="slides/slide279.xml"/><Relationship Id="rId3012" Type="http://schemas.openxmlformats.org/officeDocument/2006/relationships/slide" Target="slides/slide3011.xml"/><Relationship Id="rId6168" Type="http://schemas.openxmlformats.org/officeDocument/2006/relationships/slide" Target="slides/slide6167.xml"/><Relationship Id="rId6582" Type="http://schemas.openxmlformats.org/officeDocument/2006/relationships/slide" Target="slides/slide6581.xml"/><Relationship Id="rId7219" Type="http://schemas.openxmlformats.org/officeDocument/2006/relationships/slide" Target="slides/slide7218.xml"/><Relationship Id="rId5184" Type="http://schemas.openxmlformats.org/officeDocument/2006/relationships/slide" Target="slides/slide5183.xml"/><Relationship Id="rId6235" Type="http://schemas.openxmlformats.org/officeDocument/2006/relationships/slide" Target="slides/slide6234.xml"/><Relationship Id="rId2778" Type="http://schemas.openxmlformats.org/officeDocument/2006/relationships/slide" Target="slides/slide2777.xml"/><Relationship Id="rId3829" Type="http://schemas.openxmlformats.org/officeDocument/2006/relationships/slide" Target="slides/slide3828.xml"/><Relationship Id="rId1794" Type="http://schemas.openxmlformats.org/officeDocument/2006/relationships/slide" Target="slides/slide1793.xml"/><Relationship Id="rId2845" Type="http://schemas.openxmlformats.org/officeDocument/2006/relationships/slide" Target="slides/slide2844.xml"/><Relationship Id="rId5251" Type="http://schemas.openxmlformats.org/officeDocument/2006/relationships/slide" Target="slides/slide5250.xml"/><Relationship Id="rId6302" Type="http://schemas.openxmlformats.org/officeDocument/2006/relationships/slide" Target="slides/slide6301.xml"/><Relationship Id="rId86" Type="http://schemas.openxmlformats.org/officeDocument/2006/relationships/slide" Target="slides/slide85.xml"/><Relationship Id="rId817" Type="http://schemas.openxmlformats.org/officeDocument/2006/relationships/slide" Target="slides/slide816.xml"/><Relationship Id="rId1447" Type="http://schemas.openxmlformats.org/officeDocument/2006/relationships/slide" Target="slides/slide1446.xml"/><Relationship Id="rId1861" Type="http://schemas.openxmlformats.org/officeDocument/2006/relationships/slide" Target="slides/slide1860.xml"/><Relationship Id="rId2912" Type="http://schemas.openxmlformats.org/officeDocument/2006/relationships/slide" Target="slides/slide2911.xml"/><Relationship Id="rId1514" Type="http://schemas.openxmlformats.org/officeDocument/2006/relationships/slide" Target="slides/slide1513.xml"/><Relationship Id="rId7076" Type="http://schemas.openxmlformats.org/officeDocument/2006/relationships/slide" Target="slides/slide7075.xml"/><Relationship Id="rId7490" Type="http://schemas.openxmlformats.org/officeDocument/2006/relationships/slide" Target="slides/slide7489.xml"/><Relationship Id="rId3686" Type="http://schemas.openxmlformats.org/officeDocument/2006/relationships/slide" Target="slides/slide3685.xml"/><Relationship Id="rId6092" Type="http://schemas.openxmlformats.org/officeDocument/2006/relationships/slide" Target="slides/slide6091.xml"/><Relationship Id="rId7143" Type="http://schemas.openxmlformats.org/officeDocument/2006/relationships/slide" Target="slides/slide7142.xml"/><Relationship Id="rId2288" Type="http://schemas.openxmlformats.org/officeDocument/2006/relationships/slide" Target="slides/slide2287.xml"/><Relationship Id="rId3339" Type="http://schemas.openxmlformats.org/officeDocument/2006/relationships/slide" Target="slides/slide3338.xml"/><Relationship Id="rId4737" Type="http://schemas.openxmlformats.org/officeDocument/2006/relationships/slide" Target="slides/slide4736.xml"/><Relationship Id="rId7210" Type="http://schemas.openxmlformats.org/officeDocument/2006/relationships/slide" Target="slides/slide7209.xml"/><Relationship Id="rId3753" Type="http://schemas.openxmlformats.org/officeDocument/2006/relationships/slide" Target="slides/slide3752.xml"/><Relationship Id="rId4804" Type="http://schemas.openxmlformats.org/officeDocument/2006/relationships/slide" Target="slides/slide4803.xml"/><Relationship Id="rId674" Type="http://schemas.openxmlformats.org/officeDocument/2006/relationships/slide" Target="slides/slide673.xml"/><Relationship Id="rId2355" Type="http://schemas.openxmlformats.org/officeDocument/2006/relationships/slide" Target="slides/slide2354.xml"/><Relationship Id="rId3406" Type="http://schemas.openxmlformats.org/officeDocument/2006/relationships/slide" Target="slides/slide3405.xml"/><Relationship Id="rId3820" Type="http://schemas.openxmlformats.org/officeDocument/2006/relationships/slide" Target="slides/slide3819.xml"/><Relationship Id="rId6976" Type="http://schemas.openxmlformats.org/officeDocument/2006/relationships/slide" Target="slides/slide6975.xml"/><Relationship Id="rId327" Type="http://schemas.openxmlformats.org/officeDocument/2006/relationships/slide" Target="slides/slide326.xml"/><Relationship Id="rId741" Type="http://schemas.openxmlformats.org/officeDocument/2006/relationships/slide" Target="slides/slide740.xml"/><Relationship Id="rId1371" Type="http://schemas.openxmlformats.org/officeDocument/2006/relationships/slide" Target="slides/slide1370.xml"/><Relationship Id="rId2008" Type="http://schemas.openxmlformats.org/officeDocument/2006/relationships/slide" Target="slides/slide2007.xml"/><Relationship Id="rId2422" Type="http://schemas.openxmlformats.org/officeDocument/2006/relationships/slide" Target="slides/slide2421.xml"/><Relationship Id="rId5578" Type="http://schemas.openxmlformats.org/officeDocument/2006/relationships/slide" Target="slides/slide5577.xml"/><Relationship Id="rId5992" Type="http://schemas.openxmlformats.org/officeDocument/2006/relationships/slide" Target="slides/slide5991.xml"/><Relationship Id="rId6629" Type="http://schemas.openxmlformats.org/officeDocument/2006/relationships/slide" Target="slides/slide6628.xml"/><Relationship Id="rId1024" Type="http://schemas.openxmlformats.org/officeDocument/2006/relationships/slide" Target="slides/slide1023.xml"/><Relationship Id="rId4594" Type="http://schemas.openxmlformats.org/officeDocument/2006/relationships/slide" Target="slides/slide4593.xml"/><Relationship Id="rId5645" Type="http://schemas.openxmlformats.org/officeDocument/2006/relationships/slide" Target="slides/slide5644.xml"/><Relationship Id="rId3196" Type="http://schemas.openxmlformats.org/officeDocument/2006/relationships/slide" Target="slides/slide3195.xml"/><Relationship Id="rId4247" Type="http://schemas.openxmlformats.org/officeDocument/2006/relationships/slide" Target="slides/slide4246.xml"/><Relationship Id="rId4661" Type="http://schemas.openxmlformats.org/officeDocument/2006/relationships/slide" Target="slides/slide4660.xml"/><Relationship Id="rId3263" Type="http://schemas.openxmlformats.org/officeDocument/2006/relationships/slide" Target="slides/slide3262.xml"/><Relationship Id="rId4314" Type="http://schemas.openxmlformats.org/officeDocument/2006/relationships/slide" Target="slides/slide4313.xml"/><Relationship Id="rId5712" Type="http://schemas.openxmlformats.org/officeDocument/2006/relationships/slide" Target="slides/slide5711.xml"/><Relationship Id="rId184" Type="http://schemas.openxmlformats.org/officeDocument/2006/relationships/slide" Target="slides/slide183.xml"/><Relationship Id="rId1908" Type="http://schemas.openxmlformats.org/officeDocument/2006/relationships/slide" Target="slides/slide1907.xml"/><Relationship Id="rId251" Type="http://schemas.openxmlformats.org/officeDocument/2006/relationships/slide" Target="slides/slide250.xml"/><Relationship Id="rId3330" Type="http://schemas.openxmlformats.org/officeDocument/2006/relationships/slide" Target="slides/slide3329.xml"/><Relationship Id="rId5088" Type="http://schemas.openxmlformats.org/officeDocument/2006/relationships/slide" Target="slides/slide5087.xml"/><Relationship Id="rId6139" Type="http://schemas.openxmlformats.org/officeDocument/2006/relationships/slide" Target="slides/slide6138.xml"/><Relationship Id="rId6486" Type="http://schemas.openxmlformats.org/officeDocument/2006/relationships/slide" Target="slides/slide6485.xml"/><Relationship Id="rId7537" Type="http://schemas.openxmlformats.org/officeDocument/2006/relationships/slide" Target="slides/slide7536.xml"/><Relationship Id="rId6553" Type="http://schemas.openxmlformats.org/officeDocument/2006/relationships/slide" Target="slides/slide6552.xml"/><Relationship Id="rId1698" Type="http://schemas.openxmlformats.org/officeDocument/2006/relationships/slide" Target="slides/slide1697.xml"/><Relationship Id="rId2749" Type="http://schemas.openxmlformats.org/officeDocument/2006/relationships/slide" Target="slides/slide2748.xml"/><Relationship Id="rId5155" Type="http://schemas.openxmlformats.org/officeDocument/2006/relationships/slide" Target="slides/slide5154.xml"/><Relationship Id="rId6206" Type="http://schemas.openxmlformats.org/officeDocument/2006/relationships/slide" Target="slides/slide6205.xml"/><Relationship Id="rId6620" Type="http://schemas.openxmlformats.org/officeDocument/2006/relationships/slide" Target="slides/slide6619.xml"/><Relationship Id="rId1765" Type="http://schemas.openxmlformats.org/officeDocument/2006/relationships/slide" Target="slides/slide1764.xml"/><Relationship Id="rId4171" Type="http://schemas.openxmlformats.org/officeDocument/2006/relationships/slide" Target="slides/slide4170.xml"/><Relationship Id="rId5222" Type="http://schemas.openxmlformats.org/officeDocument/2006/relationships/slide" Target="slides/slide5221.xml"/><Relationship Id="rId57" Type="http://schemas.openxmlformats.org/officeDocument/2006/relationships/slide" Target="slides/slide56.xml"/><Relationship Id="rId1418" Type="http://schemas.openxmlformats.org/officeDocument/2006/relationships/slide" Target="slides/slide1417.xml"/><Relationship Id="rId2816" Type="http://schemas.openxmlformats.org/officeDocument/2006/relationships/slide" Target="slides/slide2815.xml"/><Relationship Id="rId7394" Type="http://schemas.openxmlformats.org/officeDocument/2006/relationships/slide" Target="slides/slide7393.xml"/><Relationship Id="rId1832" Type="http://schemas.openxmlformats.org/officeDocument/2006/relationships/slide" Target="slides/slide1831.xml"/><Relationship Id="rId4988" Type="http://schemas.openxmlformats.org/officeDocument/2006/relationships/slide" Target="slides/slide4987.xml"/><Relationship Id="rId7047" Type="http://schemas.openxmlformats.org/officeDocument/2006/relationships/slide" Target="slides/slide7046.xml"/><Relationship Id="rId6063" Type="http://schemas.openxmlformats.org/officeDocument/2006/relationships/slide" Target="slides/slide6062.xml"/><Relationship Id="rId7461" Type="http://schemas.openxmlformats.org/officeDocument/2006/relationships/slide" Target="slides/slide7460.xml"/><Relationship Id="rId3657" Type="http://schemas.openxmlformats.org/officeDocument/2006/relationships/slide" Target="slides/slide3656.xml"/><Relationship Id="rId4708" Type="http://schemas.openxmlformats.org/officeDocument/2006/relationships/slide" Target="slides/slide4707.xml"/><Relationship Id="rId7114" Type="http://schemas.openxmlformats.org/officeDocument/2006/relationships/slide" Target="slides/slide7113.xml"/><Relationship Id="rId578" Type="http://schemas.openxmlformats.org/officeDocument/2006/relationships/slide" Target="slides/slide577.xml"/><Relationship Id="rId992" Type="http://schemas.openxmlformats.org/officeDocument/2006/relationships/slide" Target="slides/slide991.xml"/><Relationship Id="rId2259" Type="http://schemas.openxmlformats.org/officeDocument/2006/relationships/slide" Target="slides/slide2258.xml"/><Relationship Id="rId2673" Type="http://schemas.openxmlformats.org/officeDocument/2006/relationships/slide" Target="slides/slide2672.xml"/><Relationship Id="rId3724" Type="http://schemas.openxmlformats.org/officeDocument/2006/relationships/slide" Target="slides/slide3723.xml"/><Relationship Id="rId6130" Type="http://schemas.openxmlformats.org/officeDocument/2006/relationships/slide" Target="slides/slide6129.xml"/><Relationship Id="rId645" Type="http://schemas.openxmlformats.org/officeDocument/2006/relationships/slide" Target="slides/slide644.xml"/><Relationship Id="rId1275" Type="http://schemas.openxmlformats.org/officeDocument/2006/relationships/slide" Target="slides/slide1274.xml"/><Relationship Id="rId2326" Type="http://schemas.openxmlformats.org/officeDocument/2006/relationships/slide" Target="slides/slide2325.xml"/><Relationship Id="rId2740" Type="http://schemas.openxmlformats.org/officeDocument/2006/relationships/slide" Target="slides/slide2739.xml"/><Relationship Id="rId5896" Type="http://schemas.openxmlformats.org/officeDocument/2006/relationships/slide" Target="slides/slide5895.xml"/><Relationship Id="rId6947" Type="http://schemas.openxmlformats.org/officeDocument/2006/relationships/slide" Target="slides/slide6946.xml"/><Relationship Id="rId712" Type="http://schemas.openxmlformats.org/officeDocument/2006/relationships/slide" Target="slides/slide711.xml"/><Relationship Id="rId1342" Type="http://schemas.openxmlformats.org/officeDocument/2006/relationships/slide" Target="slides/slide1341.xml"/><Relationship Id="rId4498" Type="http://schemas.openxmlformats.org/officeDocument/2006/relationships/slide" Target="slides/slide4497.xml"/><Relationship Id="rId5549" Type="http://schemas.openxmlformats.org/officeDocument/2006/relationships/slide" Target="slides/slide5548.xml"/><Relationship Id="rId5963" Type="http://schemas.openxmlformats.org/officeDocument/2006/relationships/slide" Target="slides/slide5962.xml"/><Relationship Id="rId3167" Type="http://schemas.openxmlformats.org/officeDocument/2006/relationships/slide" Target="slides/slide3166.xml"/><Relationship Id="rId4565" Type="http://schemas.openxmlformats.org/officeDocument/2006/relationships/slide" Target="slides/slide4564.xml"/><Relationship Id="rId5616" Type="http://schemas.openxmlformats.org/officeDocument/2006/relationships/slide" Target="slides/slide5615.xml"/><Relationship Id="rId3581" Type="http://schemas.openxmlformats.org/officeDocument/2006/relationships/slide" Target="slides/slide3580.xml"/><Relationship Id="rId4218" Type="http://schemas.openxmlformats.org/officeDocument/2006/relationships/slide" Target="slides/slide4217.xml"/><Relationship Id="rId4632" Type="http://schemas.openxmlformats.org/officeDocument/2006/relationships/slide" Target="slides/slide4631.xml"/><Relationship Id="rId2183" Type="http://schemas.openxmlformats.org/officeDocument/2006/relationships/slide" Target="slides/slide2182.xml"/><Relationship Id="rId3234" Type="http://schemas.openxmlformats.org/officeDocument/2006/relationships/slide" Target="slides/slide3233.xml"/><Relationship Id="rId155" Type="http://schemas.openxmlformats.org/officeDocument/2006/relationships/slide" Target="slides/slide154.xml"/><Relationship Id="rId2250" Type="http://schemas.openxmlformats.org/officeDocument/2006/relationships/slide" Target="slides/slide2249.xml"/><Relationship Id="rId3301" Type="http://schemas.openxmlformats.org/officeDocument/2006/relationships/slide" Target="slides/slide3300.xml"/><Relationship Id="rId6457" Type="http://schemas.openxmlformats.org/officeDocument/2006/relationships/slide" Target="slides/slide6456.xml"/><Relationship Id="rId6871" Type="http://schemas.openxmlformats.org/officeDocument/2006/relationships/slide" Target="slides/slide6870.xml"/><Relationship Id="rId7508" Type="http://schemas.openxmlformats.org/officeDocument/2006/relationships/slide" Target="slides/slide7507.xml"/><Relationship Id="rId222" Type="http://schemas.openxmlformats.org/officeDocument/2006/relationships/slide" Target="slides/slide221.xml"/><Relationship Id="rId5059" Type="http://schemas.openxmlformats.org/officeDocument/2006/relationships/slide" Target="slides/slide5058.xml"/><Relationship Id="rId5473" Type="http://schemas.openxmlformats.org/officeDocument/2006/relationships/slide" Target="slides/slide5472.xml"/><Relationship Id="rId6524" Type="http://schemas.openxmlformats.org/officeDocument/2006/relationships/slide" Target="slides/slide6523.xml"/><Relationship Id="rId4075" Type="http://schemas.openxmlformats.org/officeDocument/2006/relationships/slide" Target="slides/slide4074.xml"/><Relationship Id="rId5126" Type="http://schemas.openxmlformats.org/officeDocument/2006/relationships/slide" Target="slides/slide5125.xml"/><Relationship Id="rId1669" Type="http://schemas.openxmlformats.org/officeDocument/2006/relationships/slide" Target="slides/slide1668.xml"/><Relationship Id="rId3091" Type="http://schemas.openxmlformats.org/officeDocument/2006/relationships/slide" Target="slides/slide3090.xml"/><Relationship Id="rId4142" Type="http://schemas.openxmlformats.org/officeDocument/2006/relationships/slide" Target="slides/slide4141.xml"/><Relationship Id="rId5540" Type="http://schemas.openxmlformats.org/officeDocument/2006/relationships/slide" Target="slides/slide5539.xml"/><Relationship Id="rId7298" Type="http://schemas.openxmlformats.org/officeDocument/2006/relationships/slide" Target="slides/slide7297.xml"/><Relationship Id="rId1736" Type="http://schemas.openxmlformats.org/officeDocument/2006/relationships/slide" Target="slides/slide1735.xml"/><Relationship Id="rId28" Type="http://schemas.openxmlformats.org/officeDocument/2006/relationships/slide" Target="slides/slide27.xml"/><Relationship Id="rId1803" Type="http://schemas.openxmlformats.org/officeDocument/2006/relationships/slide" Target="slides/slide1802.xml"/><Relationship Id="rId4959" Type="http://schemas.openxmlformats.org/officeDocument/2006/relationships/slide" Target="slides/slide4958.xml"/><Relationship Id="rId7365" Type="http://schemas.openxmlformats.org/officeDocument/2006/relationships/slide" Target="slides/slide7364.xml"/><Relationship Id="rId3975" Type="http://schemas.openxmlformats.org/officeDocument/2006/relationships/slide" Target="slides/slide3974.xml"/><Relationship Id="rId6381" Type="http://schemas.openxmlformats.org/officeDocument/2006/relationships/slide" Target="slides/slide6380.xml"/><Relationship Id="rId7018" Type="http://schemas.openxmlformats.org/officeDocument/2006/relationships/slide" Target="slides/slide7017.xml"/><Relationship Id="rId7432" Type="http://schemas.openxmlformats.org/officeDocument/2006/relationships/slide" Target="slides/slide7431.xml"/><Relationship Id="rId896" Type="http://schemas.openxmlformats.org/officeDocument/2006/relationships/slide" Target="slides/slide895.xml"/><Relationship Id="rId2577" Type="http://schemas.openxmlformats.org/officeDocument/2006/relationships/slide" Target="slides/slide2576.xml"/><Relationship Id="rId3628" Type="http://schemas.openxmlformats.org/officeDocument/2006/relationships/slide" Target="slides/slide3627.xml"/><Relationship Id="rId6034" Type="http://schemas.openxmlformats.org/officeDocument/2006/relationships/slide" Target="slides/slide6033.xml"/><Relationship Id="rId549" Type="http://schemas.openxmlformats.org/officeDocument/2006/relationships/slide" Target="slides/slide548.xml"/><Relationship Id="rId1179" Type="http://schemas.openxmlformats.org/officeDocument/2006/relationships/slide" Target="slides/slide1178.xml"/><Relationship Id="rId1593" Type="http://schemas.openxmlformats.org/officeDocument/2006/relationships/slide" Target="slides/slide1592.xml"/><Relationship Id="rId2991" Type="http://schemas.openxmlformats.org/officeDocument/2006/relationships/slide" Target="slides/slide2990.xml"/><Relationship Id="rId5050" Type="http://schemas.openxmlformats.org/officeDocument/2006/relationships/slide" Target="slides/slide5049.xml"/><Relationship Id="rId6101" Type="http://schemas.openxmlformats.org/officeDocument/2006/relationships/slide" Target="slides/slide6100.xml"/><Relationship Id="rId963" Type="http://schemas.openxmlformats.org/officeDocument/2006/relationships/slide" Target="slides/slide962.xml"/><Relationship Id="rId1246" Type="http://schemas.openxmlformats.org/officeDocument/2006/relationships/slide" Target="slides/slide1245.xml"/><Relationship Id="rId2644" Type="http://schemas.openxmlformats.org/officeDocument/2006/relationships/slide" Target="slides/slide2643.xml"/><Relationship Id="rId616" Type="http://schemas.openxmlformats.org/officeDocument/2006/relationships/slide" Target="slides/slide615.xml"/><Relationship Id="rId1660" Type="http://schemas.openxmlformats.org/officeDocument/2006/relationships/slide" Target="slides/slide1659.xml"/><Relationship Id="rId2711" Type="http://schemas.openxmlformats.org/officeDocument/2006/relationships/slide" Target="slides/slide2710.xml"/><Relationship Id="rId5867" Type="http://schemas.openxmlformats.org/officeDocument/2006/relationships/slide" Target="slides/slide5866.xml"/><Relationship Id="rId6918" Type="http://schemas.openxmlformats.org/officeDocument/2006/relationships/slide" Target="slides/slide6917.xml"/><Relationship Id="rId1313" Type="http://schemas.openxmlformats.org/officeDocument/2006/relationships/slide" Target="slides/slide1312.xml"/><Relationship Id="rId4469" Type="http://schemas.openxmlformats.org/officeDocument/2006/relationships/slide" Target="slides/slide4468.xml"/><Relationship Id="rId4883" Type="http://schemas.openxmlformats.org/officeDocument/2006/relationships/slide" Target="slides/slide4882.xml"/><Relationship Id="rId5934" Type="http://schemas.openxmlformats.org/officeDocument/2006/relationships/slide" Target="slides/slide5933.xml"/><Relationship Id="rId3485" Type="http://schemas.openxmlformats.org/officeDocument/2006/relationships/slide" Target="slides/slide3484.xml"/><Relationship Id="rId4536" Type="http://schemas.openxmlformats.org/officeDocument/2006/relationships/slide" Target="slides/slide4535.xml"/><Relationship Id="rId4950" Type="http://schemas.openxmlformats.org/officeDocument/2006/relationships/slide" Target="slides/slide4949.xml"/><Relationship Id="rId2087" Type="http://schemas.openxmlformats.org/officeDocument/2006/relationships/slide" Target="slides/slide2086.xml"/><Relationship Id="rId3138" Type="http://schemas.openxmlformats.org/officeDocument/2006/relationships/slide" Target="slides/slide3137.xml"/><Relationship Id="rId3552" Type="http://schemas.openxmlformats.org/officeDocument/2006/relationships/slide" Target="slides/slide3551.xml"/><Relationship Id="rId4603" Type="http://schemas.openxmlformats.org/officeDocument/2006/relationships/slide" Target="slides/slide4602.xml"/><Relationship Id="rId473" Type="http://schemas.openxmlformats.org/officeDocument/2006/relationships/slide" Target="slides/slide472.xml"/><Relationship Id="rId2154" Type="http://schemas.openxmlformats.org/officeDocument/2006/relationships/slide" Target="slides/slide2153.xml"/><Relationship Id="rId3205" Type="http://schemas.openxmlformats.org/officeDocument/2006/relationships/slide" Target="slides/slide3204.xml"/><Relationship Id="rId126" Type="http://schemas.openxmlformats.org/officeDocument/2006/relationships/slide" Target="slides/slide125.xml"/><Relationship Id="rId540" Type="http://schemas.openxmlformats.org/officeDocument/2006/relationships/slide" Target="slides/slide539.xml"/><Relationship Id="rId1170" Type="http://schemas.openxmlformats.org/officeDocument/2006/relationships/slide" Target="slides/slide1169.xml"/><Relationship Id="rId2221" Type="http://schemas.openxmlformats.org/officeDocument/2006/relationships/slide" Target="slides/slide2220.xml"/><Relationship Id="rId5377" Type="http://schemas.openxmlformats.org/officeDocument/2006/relationships/slide" Target="slides/slide5376.xml"/><Relationship Id="rId6428" Type="http://schemas.openxmlformats.org/officeDocument/2006/relationships/slide" Target="slides/slide6427.xml"/><Relationship Id="rId6775" Type="http://schemas.openxmlformats.org/officeDocument/2006/relationships/slide" Target="slides/slide6774.xml"/><Relationship Id="rId5791" Type="http://schemas.openxmlformats.org/officeDocument/2006/relationships/slide" Target="slides/slide5790.xml"/><Relationship Id="rId6842" Type="http://schemas.openxmlformats.org/officeDocument/2006/relationships/slide" Target="slides/slide6841.xml"/><Relationship Id="rId1987" Type="http://schemas.openxmlformats.org/officeDocument/2006/relationships/slide" Target="slides/slide1986.xml"/><Relationship Id="rId4393" Type="http://schemas.openxmlformats.org/officeDocument/2006/relationships/slide" Target="slides/slide4392.xml"/><Relationship Id="rId5444" Type="http://schemas.openxmlformats.org/officeDocument/2006/relationships/slide" Target="slides/slide5443.xml"/><Relationship Id="rId4046" Type="http://schemas.openxmlformats.org/officeDocument/2006/relationships/slide" Target="slides/slide4045.xml"/><Relationship Id="rId4460" Type="http://schemas.openxmlformats.org/officeDocument/2006/relationships/slide" Target="slides/slide4459.xml"/><Relationship Id="rId5511" Type="http://schemas.openxmlformats.org/officeDocument/2006/relationships/slide" Target="slides/slide5510.xml"/><Relationship Id="rId1707" Type="http://schemas.openxmlformats.org/officeDocument/2006/relationships/slide" Target="slides/slide1706.xml"/><Relationship Id="rId3062" Type="http://schemas.openxmlformats.org/officeDocument/2006/relationships/slide" Target="slides/slide3061.xml"/><Relationship Id="rId4113" Type="http://schemas.openxmlformats.org/officeDocument/2006/relationships/slide" Target="slides/slide4112.xml"/><Relationship Id="rId7269" Type="http://schemas.openxmlformats.org/officeDocument/2006/relationships/slide" Target="slides/slide7268.xml"/><Relationship Id="rId6285" Type="http://schemas.openxmlformats.org/officeDocument/2006/relationships/slide" Target="slides/slide6284.xml"/><Relationship Id="rId7336" Type="http://schemas.openxmlformats.org/officeDocument/2006/relationships/slide" Target="slides/slide7335.xml"/><Relationship Id="rId3879" Type="http://schemas.openxmlformats.org/officeDocument/2006/relationships/slide" Target="slides/slide3878.xml"/><Relationship Id="rId6352" Type="http://schemas.openxmlformats.org/officeDocument/2006/relationships/slide" Target="slides/slide6351.xml"/><Relationship Id="rId2895" Type="http://schemas.openxmlformats.org/officeDocument/2006/relationships/slide" Target="slides/slide2894.xml"/><Relationship Id="rId3946" Type="http://schemas.openxmlformats.org/officeDocument/2006/relationships/slide" Target="slides/slide3945.xml"/><Relationship Id="rId6005" Type="http://schemas.openxmlformats.org/officeDocument/2006/relationships/slide" Target="slides/slide6004.xml"/><Relationship Id="rId7403" Type="http://schemas.openxmlformats.org/officeDocument/2006/relationships/slide" Target="slides/slide7402.xml"/><Relationship Id="rId867" Type="http://schemas.openxmlformats.org/officeDocument/2006/relationships/slide" Target="slides/slide866.xml"/><Relationship Id="rId1497" Type="http://schemas.openxmlformats.org/officeDocument/2006/relationships/slide" Target="slides/slide1496.xml"/><Relationship Id="rId2548" Type="http://schemas.openxmlformats.org/officeDocument/2006/relationships/slide" Target="slides/slide2547.xml"/><Relationship Id="rId2962" Type="http://schemas.openxmlformats.org/officeDocument/2006/relationships/slide" Target="slides/slide2961.xml"/><Relationship Id="rId934" Type="http://schemas.openxmlformats.org/officeDocument/2006/relationships/slide" Target="slides/slide933.xml"/><Relationship Id="rId1564" Type="http://schemas.openxmlformats.org/officeDocument/2006/relationships/slide" Target="slides/slide1563.xml"/><Relationship Id="rId2615" Type="http://schemas.openxmlformats.org/officeDocument/2006/relationships/slide" Target="slides/slide2614.xml"/><Relationship Id="rId5021" Type="http://schemas.openxmlformats.org/officeDocument/2006/relationships/slide" Target="slides/slide5020.xml"/><Relationship Id="rId1217" Type="http://schemas.openxmlformats.org/officeDocument/2006/relationships/slide" Target="slides/slide1216.xml"/><Relationship Id="rId1631" Type="http://schemas.openxmlformats.org/officeDocument/2006/relationships/slide" Target="slides/slide1630.xml"/><Relationship Id="rId4787" Type="http://schemas.openxmlformats.org/officeDocument/2006/relationships/slide" Target="slides/slide4786.xml"/><Relationship Id="rId5838" Type="http://schemas.openxmlformats.org/officeDocument/2006/relationships/slide" Target="slides/slide5837.xml"/><Relationship Id="rId7193" Type="http://schemas.openxmlformats.org/officeDocument/2006/relationships/slide" Target="slides/slide7192.xml"/><Relationship Id="rId3389" Type="http://schemas.openxmlformats.org/officeDocument/2006/relationships/slide" Target="slides/slide3388.xml"/><Relationship Id="rId7260" Type="http://schemas.openxmlformats.org/officeDocument/2006/relationships/slide" Target="slides/slide7259.xml"/><Relationship Id="rId3456" Type="http://schemas.openxmlformats.org/officeDocument/2006/relationships/slide" Target="slides/slide3455.xml"/><Relationship Id="rId4854" Type="http://schemas.openxmlformats.org/officeDocument/2006/relationships/slide" Target="slides/slide4853.xml"/><Relationship Id="rId5905" Type="http://schemas.openxmlformats.org/officeDocument/2006/relationships/slide" Target="slides/slide5904.xml"/><Relationship Id="rId377" Type="http://schemas.openxmlformats.org/officeDocument/2006/relationships/slide" Target="slides/slide376.xml"/><Relationship Id="rId2058" Type="http://schemas.openxmlformats.org/officeDocument/2006/relationships/slide" Target="slides/slide2057.xml"/><Relationship Id="rId3109" Type="http://schemas.openxmlformats.org/officeDocument/2006/relationships/slide" Target="slides/slide3108.xml"/><Relationship Id="rId3870" Type="http://schemas.openxmlformats.org/officeDocument/2006/relationships/slide" Target="slides/slide3869.xml"/><Relationship Id="rId4507" Type="http://schemas.openxmlformats.org/officeDocument/2006/relationships/slide" Target="slides/slide4506.xml"/><Relationship Id="rId4921" Type="http://schemas.openxmlformats.org/officeDocument/2006/relationships/slide" Target="slides/slide4920.xml"/><Relationship Id="rId791" Type="http://schemas.openxmlformats.org/officeDocument/2006/relationships/slide" Target="slides/slide790.xml"/><Relationship Id="rId1074" Type="http://schemas.openxmlformats.org/officeDocument/2006/relationships/slide" Target="slides/slide1073.xml"/><Relationship Id="rId2472" Type="http://schemas.openxmlformats.org/officeDocument/2006/relationships/slide" Target="slides/slide2471.xml"/><Relationship Id="rId3523" Type="http://schemas.openxmlformats.org/officeDocument/2006/relationships/slide" Target="slides/slide3522.xml"/><Relationship Id="rId6679" Type="http://schemas.openxmlformats.org/officeDocument/2006/relationships/slide" Target="slides/slide6678.xml"/><Relationship Id="rId444" Type="http://schemas.openxmlformats.org/officeDocument/2006/relationships/slide" Target="slides/slide443.xml"/><Relationship Id="rId2125" Type="http://schemas.openxmlformats.org/officeDocument/2006/relationships/slide" Target="slides/slide2124.xml"/><Relationship Id="rId5695" Type="http://schemas.openxmlformats.org/officeDocument/2006/relationships/slide" Target="slides/slide5694.xml"/><Relationship Id="rId6746" Type="http://schemas.openxmlformats.org/officeDocument/2006/relationships/slide" Target="slides/slide6745.xml"/><Relationship Id="rId511" Type="http://schemas.openxmlformats.org/officeDocument/2006/relationships/slide" Target="slides/slide510.xml"/><Relationship Id="rId1141" Type="http://schemas.openxmlformats.org/officeDocument/2006/relationships/slide" Target="slides/slide1140.xml"/><Relationship Id="rId4297" Type="http://schemas.openxmlformats.org/officeDocument/2006/relationships/slide" Target="slides/slide4296.xml"/><Relationship Id="rId5348" Type="http://schemas.openxmlformats.org/officeDocument/2006/relationships/slide" Target="slides/slide5347.xml"/><Relationship Id="rId5762" Type="http://schemas.openxmlformats.org/officeDocument/2006/relationships/slide" Target="slides/slide5761.xml"/><Relationship Id="rId6813" Type="http://schemas.openxmlformats.org/officeDocument/2006/relationships/slide" Target="slides/slide6812.xml"/><Relationship Id="rId4364" Type="http://schemas.openxmlformats.org/officeDocument/2006/relationships/slide" Target="slides/slide4363.xml"/><Relationship Id="rId5415" Type="http://schemas.openxmlformats.org/officeDocument/2006/relationships/slide" Target="slides/slide5414.xml"/><Relationship Id="rId1958" Type="http://schemas.openxmlformats.org/officeDocument/2006/relationships/slide" Target="slides/slide1957.xml"/><Relationship Id="rId3380" Type="http://schemas.openxmlformats.org/officeDocument/2006/relationships/slide" Target="slides/slide3379.xml"/><Relationship Id="rId4017" Type="http://schemas.openxmlformats.org/officeDocument/2006/relationships/slide" Target="slides/slide4016.xml"/><Relationship Id="rId4431" Type="http://schemas.openxmlformats.org/officeDocument/2006/relationships/slide" Target="slides/slide4430.xml"/><Relationship Id="rId3033" Type="http://schemas.openxmlformats.org/officeDocument/2006/relationships/slide" Target="slides/slide3032.xml"/><Relationship Id="rId6189" Type="http://schemas.openxmlformats.org/officeDocument/2006/relationships/slide" Target="slides/slide6188.xml"/><Relationship Id="rId2799" Type="http://schemas.openxmlformats.org/officeDocument/2006/relationships/slide" Target="slides/slide2798.xml"/><Relationship Id="rId3100" Type="http://schemas.openxmlformats.org/officeDocument/2006/relationships/slide" Target="slides/slide3099.xml"/><Relationship Id="rId6256" Type="http://schemas.openxmlformats.org/officeDocument/2006/relationships/slide" Target="slides/slide6255.xml"/><Relationship Id="rId6670" Type="http://schemas.openxmlformats.org/officeDocument/2006/relationships/slide" Target="slides/slide6669.xml"/><Relationship Id="rId7307" Type="http://schemas.openxmlformats.org/officeDocument/2006/relationships/slide" Target="slides/slide7306.xml"/><Relationship Id="rId2866" Type="http://schemas.openxmlformats.org/officeDocument/2006/relationships/slide" Target="slides/slide2865.xml"/><Relationship Id="rId3917" Type="http://schemas.openxmlformats.org/officeDocument/2006/relationships/slide" Target="slides/slide3916.xml"/><Relationship Id="rId5272" Type="http://schemas.openxmlformats.org/officeDocument/2006/relationships/slide" Target="slides/slide5271.xml"/><Relationship Id="rId6323" Type="http://schemas.openxmlformats.org/officeDocument/2006/relationships/slide" Target="slides/slide6322.xml"/><Relationship Id="rId838" Type="http://schemas.openxmlformats.org/officeDocument/2006/relationships/slide" Target="slides/slide837.xml"/><Relationship Id="rId1468" Type="http://schemas.openxmlformats.org/officeDocument/2006/relationships/slide" Target="slides/slide1467.xml"/><Relationship Id="rId1882" Type="http://schemas.openxmlformats.org/officeDocument/2006/relationships/slide" Target="slides/slide1881.xml"/><Relationship Id="rId2519" Type="http://schemas.openxmlformats.org/officeDocument/2006/relationships/slide" Target="slides/slide2518.xml"/><Relationship Id="rId1535" Type="http://schemas.openxmlformats.org/officeDocument/2006/relationships/slide" Target="slides/slide1534.xml"/><Relationship Id="rId2933" Type="http://schemas.openxmlformats.org/officeDocument/2006/relationships/slide" Target="slides/slide2932.xml"/><Relationship Id="rId7097" Type="http://schemas.openxmlformats.org/officeDocument/2006/relationships/slide" Target="slides/slide7096.xml"/><Relationship Id="rId905" Type="http://schemas.openxmlformats.org/officeDocument/2006/relationships/slide" Target="slides/slide904.xml"/><Relationship Id="rId7164" Type="http://schemas.openxmlformats.org/officeDocument/2006/relationships/slide" Target="slides/slide7163.xml"/><Relationship Id="rId1602" Type="http://schemas.openxmlformats.org/officeDocument/2006/relationships/slide" Target="slides/slide1601.xml"/><Relationship Id="rId4758" Type="http://schemas.openxmlformats.org/officeDocument/2006/relationships/slide" Target="slides/slide4757.xml"/><Relationship Id="rId5809" Type="http://schemas.openxmlformats.org/officeDocument/2006/relationships/slide" Target="slides/slide5808.xml"/><Relationship Id="rId6180" Type="http://schemas.openxmlformats.org/officeDocument/2006/relationships/slide" Target="slides/slide6179.xml"/><Relationship Id="rId3774" Type="http://schemas.openxmlformats.org/officeDocument/2006/relationships/slide" Target="slides/slide3773.xml"/><Relationship Id="rId4825" Type="http://schemas.openxmlformats.org/officeDocument/2006/relationships/slide" Target="slides/slide4824.xml"/><Relationship Id="rId7231" Type="http://schemas.openxmlformats.org/officeDocument/2006/relationships/slide" Target="slides/slide7230.xml"/><Relationship Id="rId695" Type="http://schemas.openxmlformats.org/officeDocument/2006/relationships/slide" Target="slides/slide694.xml"/><Relationship Id="rId2376" Type="http://schemas.openxmlformats.org/officeDocument/2006/relationships/slide" Target="slides/slide2375.xml"/><Relationship Id="rId2790" Type="http://schemas.openxmlformats.org/officeDocument/2006/relationships/slide" Target="slides/slide2789.xml"/><Relationship Id="rId3427" Type="http://schemas.openxmlformats.org/officeDocument/2006/relationships/slide" Target="slides/slide3426.xml"/><Relationship Id="rId3841" Type="http://schemas.openxmlformats.org/officeDocument/2006/relationships/slide" Target="slides/slide3840.xml"/><Relationship Id="rId6997" Type="http://schemas.openxmlformats.org/officeDocument/2006/relationships/slide" Target="slides/slide6996.xml"/><Relationship Id="rId348" Type="http://schemas.openxmlformats.org/officeDocument/2006/relationships/slide" Target="slides/slide347.xml"/><Relationship Id="rId762" Type="http://schemas.openxmlformats.org/officeDocument/2006/relationships/slide" Target="slides/slide761.xml"/><Relationship Id="rId1392" Type="http://schemas.openxmlformats.org/officeDocument/2006/relationships/slide" Target="slides/slide1391.xml"/><Relationship Id="rId2029" Type="http://schemas.openxmlformats.org/officeDocument/2006/relationships/slide" Target="slides/slide2028.xml"/><Relationship Id="rId2443" Type="http://schemas.openxmlformats.org/officeDocument/2006/relationships/slide" Target="slides/slide2442.xml"/><Relationship Id="rId5599" Type="http://schemas.openxmlformats.org/officeDocument/2006/relationships/slide" Target="slides/slide5598.xml"/><Relationship Id="rId415" Type="http://schemas.openxmlformats.org/officeDocument/2006/relationships/slide" Target="slides/slide414.xml"/><Relationship Id="rId1045" Type="http://schemas.openxmlformats.org/officeDocument/2006/relationships/slide" Target="slides/slide1044.xml"/><Relationship Id="rId2510" Type="http://schemas.openxmlformats.org/officeDocument/2006/relationships/slide" Target="slides/slide2509.xml"/><Relationship Id="rId5666" Type="http://schemas.openxmlformats.org/officeDocument/2006/relationships/slide" Target="slides/slide5665.xml"/><Relationship Id="rId1112" Type="http://schemas.openxmlformats.org/officeDocument/2006/relationships/slide" Target="slides/slide1111.xml"/><Relationship Id="rId4268" Type="http://schemas.openxmlformats.org/officeDocument/2006/relationships/slide" Target="slides/slide4267.xml"/><Relationship Id="rId5319" Type="http://schemas.openxmlformats.org/officeDocument/2006/relationships/slide" Target="slides/slide5318.xml"/><Relationship Id="rId6717" Type="http://schemas.openxmlformats.org/officeDocument/2006/relationships/slide" Target="slides/slide6716.xml"/><Relationship Id="rId3284" Type="http://schemas.openxmlformats.org/officeDocument/2006/relationships/slide" Target="slides/slide3283.xml"/><Relationship Id="rId4682" Type="http://schemas.openxmlformats.org/officeDocument/2006/relationships/slide" Target="slides/slide4681.xml"/><Relationship Id="rId5733" Type="http://schemas.openxmlformats.org/officeDocument/2006/relationships/slide" Target="slides/slide5732.xml"/><Relationship Id="rId1929" Type="http://schemas.openxmlformats.org/officeDocument/2006/relationships/slide" Target="slides/slide1928.xml"/><Relationship Id="rId4335" Type="http://schemas.openxmlformats.org/officeDocument/2006/relationships/slide" Target="slides/slide4334.xml"/><Relationship Id="rId5800" Type="http://schemas.openxmlformats.org/officeDocument/2006/relationships/slide" Target="slides/slide5799.xml"/><Relationship Id="rId3351" Type="http://schemas.openxmlformats.org/officeDocument/2006/relationships/slide" Target="slides/slide3350.xml"/><Relationship Id="rId4402" Type="http://schemas.openxmlformats.org/officeDocument/2006/relationships/slide" Target="slides/slide4401.xml"/><Relationship Id="rId7558" Type="http://schemas.openxmlformats.org/officeDocument/2006/relationships/slide" Target="slides/slide7557.xml"/><Relationship Id="rId272" Type="http://schemas.openxmlformats.org/officeDocument/2006/relationships/slide" Target="slides/slide271.xml"/><Relationship Id="rId3004" Type="http://schemas.openxmlformats.org/officeDocument/2006/relationships/slide" Target="slides/slide3003.xml"/><Relationship Id="rId6574" Type="http://schemas.openxmlformats.org/officeDocument/2006/relationships/slide" Target="slides/slide6573.xml"/><Relationship Id="rId2020" Type="http://schemas.openxmlformats.org/officeDocument/2006/relationships/slide" Target="slides/slide2019.xml"/><Relationship Id="rId5176" Type="http://schemas.openxmlformats.org/officeDocument/2006/relationships/slide" Target="slides/slide5175.xml"/><Relationship Id="rId5590" Type="http://schemas.openxmlformats.org/officeDocument/2006/relationships/slide" Target="slides/slide5589.xml"/><Relationship Id="rId6227" Type="http://schemas.openxmlformats.org/officeDocument/2006/relationships/slide" Target="slides/slide6226.xml"/><Relationship Id="rId6641" Type="http://schemas.openxmlformats.org/officeDocument/2006/relationships/slide" Target="slides/slide6640.xml"/><Relationship Id="rId4192" Type="http://schemas.openxmlformats.org/officeDocument/2006/relationships/slide" Target="slides/slide4191.xml"/><Relationship Id="rId5243" Type="http://schemas.openxmlformats.org/officeDocument/2006/relationships/slide" Target="slides/slide5242.xml"/><Relationship Id="rId1786" Type="http://schemas.openxmlformats.org/officeDocument/2006/relationships/slide" Target="slides/slide1785.xml"/><Relationship Id="rId2837" Type="http://schemas.openxmlformats.org/officeDocument/2006/relationships/slide" Target="slides/slide2836.xml"/><Relationship Id="rId78" Type="http://schemas.openxmlformats.org/officeDocument/2006/relationships/slide" Target="slides/slide77.xml"/><Relationship Id="rId809" Type="http://schemas.openxmlformats.org/officeDocument/2006/relationships/slide" Target="slides/slide808.xml"/><Relationship Id="rId1439" Type="http://schemas.openxmlformats.org/officeDocument/2006/relationships/slide" Target="slides/slide1438.xml"/><Relationship Id="rId1853" Type="http://schemas.openxmlformats.org/officeDocument/2006/relationships/slide" Target="slides/slide1852.xml"/><Relationship Id="rId2904" Type="http://schemas.openxmlformats.org/officeDocument/2006/relationships/slide" Target="slides/slide2903.xml"/><Relationship Id="rId5310" Type="http://schemas.openxmlformats.org/officeDocument/2006/relationships/slide" Target="slides/slide5309.xml"/><Relationship Id="rId7068" Type="http://schemas.openxmlformats.org/officeDocument/2006/relationships/slide" Target="slides/slide7067.xml"/><Relationship Id="rId1506" Type="http://schemas.openxmlformats.org/officeDocument/2006/relationships/slide" Target="slides/slide1505.xml"/><Relationship Id="rId1920" Type="http://schemas.openxmlformats.org/officeDocument/2006/relationships/slide" Target="slides/slide1919.xml"/><Relationship Id="rId7482" Type="http://schemas.openxmlformats.org/officeDocument/2006/relationships/slide" Target="slides/slide7481.xml"/><Relationship Id="rId3678" Type="http://schemas.openxmlformats.org/officeDocument/2006/relationships/slide" Target="slides/slide3677.xml"/><Relationship Id="rId4729" Type="http://schemas.openxmlformats.org/officeDocument/2006/relationships/slide" Target="slides/slide4728.xml"/><Relationship Id="rId6084" Type="http://schemas.openxmlformats.org/officeDocument/2006/relationships/slide" Target="slides/slide6083.xml"/><Relationship Id="rId7135" Type="http://schemas.openxmlformats.org/officeDocument/2006/relationships/slide" Target="slides/slide7134.xml"/><Relationship Id="rId599" Type="http://schemas.openxmlformats.org/officeDocument/2006/relationships/slide" Target="slides/slide598.xml"/><Relationship Id="rId2694" Type="http://schemas.openxmlformats.org/officeDocument/2006/relationships/slide" Target="slides/slide2693.xml"/><Relationship Id="rId3745" Type="http://schemas.openxmlformats.org/officeDocument/2006/relationships/slide" Target="slides/slide3744.xml"/><Relationship Id="rId6151" Type="http://schemas.openxmlformats.org/officeDocument/2006/relationships/slide" Target="slides/slide6150.xml"/><Relationship Id="rId7202" Type="http://schemas.openxmlformats.org/officeDocument/2006/relationships/slide" Target="slides/slide7201.xml"/><Relationship Id="rId666" Type="http://schemas.openxmlformats.org/officeDocument/2006/relationships/slide" Target="slides/slide665.xml"/><Relationship Id="rId1296" Type="http://schemas.openxmlformats.org/officeDocument/2006/relationships/slide" Target="slides/slide1295.xml"/><Relationship Id="rId2347" Type="http://schemas.openxmlformats.org/officeDocument/2006/relationships/slide" Target="slides/slide2346.xml"/><Relationship Id="rId319" Type="http://schemas.openxmlformats.org/officeDocument/2006/relationships/slide" Target="slides/slide318.xml"/><Relationship Id="rId1363" Type="http://schemas.openxmlformats.org/officeDocument/2006/relationships/slide" Target="slides/slide1362.xml"/><Relationship Id="rId2761" Type="http://schemas.openxmlformats.org/officeDocument/2006/relationships/slide" Target="slides/slide2760.xml"/><Relationship Id="rId3812" Type="http://schemas.openxmlformats.org/officeDocument/2006/relationships/slide" Target="slides/slide3811.xml"/><Relationship Id="rId6968" Type="http://schemas.openxmlformats.org/officeDocument/2006/relationships/slide" Target="slides/slide6967.xml"/><Relationship Id="rId733" Type="http://schemas.openxmlformats.org/officeDocument/2006/relationships/slide" Target="slides/slide732.xml"/><Relationship Id="rId1016" Type="http://schemas.openxmlformats.org/officeDocument/2006/relationships/slide" Target="slides/slide1015.xml"/><Relationship Id="rId2414" Type="http://schemas.openxmlformats.org/officeDocument/2006/relationships/slide" Target="slides/slide2413.xml"/><Relationship Id="rId5984" Type="http://schemas.openxmlformats.org/officeDocument/2006/relationships/slide" Target="slides/slide5983.xml"/><Relationship Id="rId800" Type="http://schemas.openxmlformats.org/officeDocument/2006/relationships/slide" Target="slides/slide799.xml"/><Relationship Id="rId1430" Type="http://schemas.openxmlformats.org/officeDocument/2006/relationships/slide" Target="slides/slide1429.xml"/><Relationship Id="rId4586" Type="http://schemas.openxmlformats.org/officeDocument/2006/relationships/slide" Target="slides/slide4585.xml"/><Relationship Id="rId5637" Type="http://schemas.openxmlformats.org/officeDocument/2006/relationships/slide" Target="slides/slide5636.xml"/><Relationship Id="rId3188" Type="http://schemas.openxmlformats.org/officeDocument/2006/relationships/slide" Target="slides/slide3187.xml"/><Relationship Id="rId4239" Type="http://schemas.openxmlformats.org/officeDocument/2006/relationships/slide" Target="slides/slide4238.xml"/><Relationship Id="rId4653" Type="http://schemas.openxmlformats.org/officeDocument/2006/relationships/slide" Target="slides/slide4652.xml"/><Relationship Id="rId5704" Type="http://schemas.openxmlformats.org/officeDocument/2006/relationships/slide" Target="slides/slide5703.xml"/><Relationship Id="rId3255" Type="http://schemas.openxmlformats.org/officeDocument/2006/relationships/slide" Target="slides/slide3254.xml"/><Relationship Id="rId4306" Type="http://schemas.openxmlformats.org/officeDocument/2006/relationships/slide" Target="slides/slide4305.xml"/><Relationship Id="rId4720" Type="http://schemas.openxmlformats.org/officeDocument/2006/relationships/slide" Target="slides/slide4719.xml"/><Relationship Id="rId176" Type="http://schemas.openxmlformats.org/officeDocument/2006/relationships/slide" Target="slides/slide175.xml"/><Relationship Id="rId590" Type="http://schemas.openxmlformats.org/officeDocument/2006/relationships/slide" Target="slides/slide589.xml"/><Relationship Id="rId2271" Type="http://schemas.openxmlformats.org/officeDocument/2006/relationships/slide" Target="slides/slide2270.xml"/><Relationship Id="rId3322" Type="http://schemas.openxmlformats.org/officeDocument/2006/relationships/slide" Target="slides/slide3321.xml"/><Relationship Id="rId6478" Type="http://schemas.openxmlformats.org/officeDocument/2006/relationships/slide" Target="slides/slide6477.xml"/><Relationship Id="rId7529" Type="http://schemas.openxmlformats.org/officeDocument/2006/relationships/slide" Target="slides/slide7528.xml"/><Relationship Id="rId243" Type="http://schemas.openxmlformats.org/officeDocument/2006/relationships/slide" Target="slides/slide242.xml"/><Relationship Id="rId5494" Type="http://schemas.openxmlformats.org/officeDocument/2006/relationships/slide" Target="slides/slide5493.xml"/><Relationship Id="rId6892" Type="http://schemas.openxmlformats.org/officeDocument/2006/relationships/slide" Target="slides/slide6891.xml"/><Relationship Id="rId310" Type="http://schemas.openxmlformats.org/officeDocument/2006/relationships/slide" Target="slides/slide309.xml"/><Relationship Id="rId4096" Type="http://schemas.openxmlformats.org/officeDocument/2006/relationships/slide" Target="slides/slide4095.xml"/><Relationship Id="rId5147" Type="http://schemas.openxmlformats.org/officeDocument/2006/relationships/slide" Target="slides/slide5146.xml"/><Relationship Id="rId6545" Type="http://schemas.openxmlformats.org/officeDocument/2006/relationships/slide" Target="slides/slide6544.xml"/><Relationship Id="rId5561" Type="http://schemas.openxmlformats.org/officeDocument/2006/relationships/slide" Target="slides/slide5560.xml"/><Relationship Id="rId6612" Type="http://schemas.openxmlformats.org/officeDocument/2006/relationships/slide" Target="slides/slide6611.xml"/><Relationship Id="rId1757" Type="http://schemas.openxmlformats.org/officeDocument/2006/relationships/slide" Target="slides/slide1756.xml"/><Relationship Id="rId2808" Type="http://schemas.openxmlformats.org/officeDocument/2006/relationships/slide" Target="slides/slide2807.xml"/><Relationship Id="rId4163" Type="http://schemas.openxmlformats.org/officeDocument/2006/relationships/slide" Target="slides/slide4162.xml"/><Relationship Id="rId5214" Type="http://schemas.openxmlformats.org/officeDocument/2006/relationships/slide" Target="slides/slide5213.xml"/><Relationship Id="rId49" Type="http://schemas.openxmlformats.org/officeDocument/2006/relationships/slide" Target="slides/slide48.xml"/><Relationship Id="rId1824" Type="http://schemas.openxmlformats.org/officeDocument/2006/relationships/slide" Target="slides/slide1823.xml"/><Relationship Id="rId4230" Type="http://schemas.openxmlformats.org/officeDocument/2006/relationships/slide" Target="slides/slide4229.xml"/><Relationship Id="rId7386" Type="http://schemas.openxmlformats.org/officeDocument/2006/relationships/slide" Target="slides/slide7385.xml"/><Relationship Id="rId7039" Type="http://schemas.openxmlformats.org/officeDocument/2006/relationships/slide" Target="slides/slide7038.xml"/><Relationship Id="rId7453" Type="http://schemas.openxmlformats.org/officeDocument/2006/relationships/slide" Target="slides/slide7452.xml"/><Relationship Id="rId2598" Type="http://schemas.openxmlformats.org/officeDocument/2006/relationships/slide" Target="slides/slide2597.xml"/><Relationship Id="rId3996" Type="http://schemas.openxmlformats.org/officeDocument/2006/relationships/slide" Target="slides/slide3995.xml"/><Relationship Id="rId6055" Type="http://schemas.openxmlformats.org/officeDocument/2006/relationships/slide" Target="slides/slide6054.xml"/><Relationship Id="rId7106" Type="http://schemas.openxmlformats.org/officeDocument/2006/relationships/slide" Target="slides/slide7105.xml"/><Relationship Id="rId3649" Type="http://schemas.openxmlformats.org/officeDocument/2006/relationships/slide" Target="slides/slide3648.xml"/><Relationship Id="rId5071" Type="http://schemas.openxmlformats.org/officeDocument/2006/relationships/slide" Target="slides/slide5070.xml"/><Relationship Id="rId6122" Type="http://schemas.openxmlformats.org/officeDocument/2006/relationships/slide" Target="slides/slide6121.xml"/><Relationship Id="rId7520" Type="http://schemas.openxmlformats.org/officeDocument/2006/relationships/slide" Target="slides/slide7519.xml"/><Relationship Id="rId984" Type="http://schemas.openxmlformats.org/officeDocument/2006/relationships/slide" Target="slides/slide983.xml"/><Relationship Id="rId2665" Type="http://schemas.openxmlformats.org/officeDocument/2006/relationships/slide" Target="slides/slide2664.xml"/><Relationship Id="rId3716" Type="http://schemas.openxmlformats.org/officeDocument/2006/relationships/slide" Target="slides/slide3715.xml"/><Relationship Id="rId637" Type="http://schemas.openxmlformats.org/officeDocument/2006/relationships/slide" Target="slides/slide636.xml"/><Relationship Id="rId1267" Type="http://schemas.openxmlformats.org/officeDocument/2006/relationships/slide" Target="slides/slide1266.xml"/><Relationship Id="rId1681" Type="http://schemas.openxmlformats.org/officeDocument/2006/relationships/slide" Target="slides/slide1680.xml"/><Relationship Id="rId2318" Type="http://schemas.openxmlformats.org/officeDocument/2006/relationships/slide" Target="slides/slide2317.xml"/><Relationship Id="rId2732" Type="http://schemas.openxmlformats.org/officeDocument/2006/relationships/slide" Target="slides/slide2731.xml"/><Relationship Id="rId5888" Type="http://schemas.openxmlformats.org/officeDocument/2006/relationships/slide" Target="slides/slide5887.xml"/><Relationship Id="rId6939" Type="http://schemas.openxmlformats.org/officeDocument/2006/relationships/slide" Target="slides/slide6938.xml"/><Relationship Id="rId704" Type="http://schemas.openxmlformats.org/officeDocument/2006/relationships/slide" Target="slides/slide703.xml"/><Relationship Id="rId1334" Type="http://schemas.openxmlformats.org/officeDocument/2006/relationships/slide" Target="slides/slide1333.xml"/><Relationship Id="rId5955" Type="http://schemas.openxmlformats.org/officeDocument/2006/relationships/slide" Target="slides/slide5954.xml"/><Relationship Id="rId40" Type="http://schemas.openxmlformats.org/officeDocument/2006/relationships/slide" Target="slides/slide39.xml"/><Relationship Id="rId1401" Type="http://schemas.openxmlformats.org/officeDocument/2006/relationships/slide" Target="slides/slide1400.xml"/><Relationship Id="rId4557" Type="http://schemas.openxmlformats.org/officeDocument/2006/relationships/slide" Target="slides/slide4556.xml"/><Relationship Id="rId5608" Type="http://schemas.openxmlformats.org/officeDocument/2006/relationships/slide" Target="slides/slide5607.xml"/><Relationship Id="rId3159" Type="http://schemas.openxmlformats.org/officeDocument/2006/relationships/slide" Target="slides/slide3158.xml"/><Relationship Id="rId3573" Type="http://schemas.openxmlformats.org/officeDocument/2006/relationships/slide" Target="slides/slide3572.xml"/><Relationship Id="rId4971" Type="http://schemas.openxmlformats.org/officeDocument/2006/relationships/slide" Target="slides/slide4970.xml"/><Relationship Id="rId7030" Type="http://schemas.openxmlformats.org/officeDocument/2006/relationships/slide" Target="slides/slide7029.xml"/><Relationship Id="rId494" Type="http://schemas.openxmlformats.org/officeDocument/2006/relationships/slide" Target="slides/slide493.xml"/><Relationship Id="rId2175" Type="http://schemas.openxmlformats.org/officeDocument/2006/relationships/slide" Target="slides/slide2174.xml"/><Relationship Id="rId3226" Type="http://schemas.openxmlformats.org/officeDocument/2006/relationships/slide" Target="slides/slide3225.xml"/><Relationship Id="rId4624" Type="http://schemas.openxmlformats.org/officeDocument/2006/relationships/slide" Target="slides/slide4623.xml"/><Relationship Id="rId147" Type="http://schemas.openxmlformats.org/officeDocument/2006/relationships/slide" Target="slides/slide146.xml"/><Relationship Id="rId1191" Type="http://schemas.openxmlformats.org/officeDocument/2006/relationships/slide" Target="slides/slide1190.xml"/><Relationship Id="rId3640" Type="http://schemas.openxmlformats.org/officeDocument/2006/relationships/slide" Target="slides/slide3639.xml"/><Relationship Id="rId6796" Type="http://schemas.openxmlformats.org/officeDocument/2006/relationships/slide" Target="slides/slide6795.xml"/><Relationship Id="rId561" Type="http://schemas.openxmlformats.org/officeDocument/2006/relationships/slide" Target="slides/slide560.xml"/><Relationship Id="rId2242" Type="http://schemas.openxmlformats.org/officeDocument/2006/relationships/slide" Target="slides/slide2241.xml"/><Relationship Id="rId5398" Type="http://schemas.openxmlformats.org/officeDocument/2006/relationships/slide" Target="slides/slide5397.xml"/><Relationship Id="rId6449" Type="http://schemas.openxmlformats.org/officeDocument/2006/relationships/slide" Target="slides/slide6448.xml"/><Relationship Id="rId6863" Type="http://schemas.openxmlformats.org/officeDocument/2006/relationships/slide" Target="slides/slide6862.xml"/><Relationship Id="rId214" Type="http://schemas.openxmlformats.org/officeDocument/2006/relationships/slide" Target="slides/slide213.xml"/><Relationship Id="rId5465" Type="http://schemas.openxmlformats.org/officeDocument/2006/relationships/slide" Target="slides/slide5464.xml"/><Relationship Id="rId6516" Type="http://schemas.openxmlformats.org/officeDocument/2006/relationships/slide" Target="slides/slide6515.xml"/><Relationship Id="rId6930" Type="http://schemas.openxmlformats.org/officeDocument/2006/relationships/slide" Target="slides/slide6929.xml"/><Relationship Id="rId4067" Type="http://schemas.openxmlformats.org/officeDocument/2006/relationships/slide" Target="slides/slide4066.xml"/><Relationship Id="rId4481" Type="http://schemas.openxmlformats.org/officeDocument/2006/relationships/slide" Target="slides/slide4480.xml"/><Relationship Id="rId5118" Type="http://schemas.openxmlformats.org/officeDocument/2006/relationships/slide" Target="slides/slide5117.xml"/><Relationship Id="rId5532" Type="http://schemas.openxmlformats.org/officeDocument/2006/relationships/slide" Target="slides/slide5531.xml"/><Relationship Id="rId3083" Type="http://schemas.openxmlformats.org/officeDocument/2006/relationships/slide" Target="slides/slide3082.xml"/><Relationship Id="rId4134" Type="http://schemas.openxmlformats.org/officeDocument/2006/relationships/slide" Target="slides/slide4133.xml"/><Relationship Id="rId1728" Type="http://schemas.openxmlformats.org/officeDocument/2006/relationships/slide" Target="slides/slide1727.xml"/><Relationship Id="rId3150" Type="http://schemas.openxmlformats.org/officeDocument/2006/relationships/slide" Target="slides/slide3149.xml"/><Relationship Id="rId4201" Type="http://schemas.openxmlformats.org/officeDocument/2006/relationships/slide" Target="slides/slide4200.xml"/><Relationship Id="rId7357" Type="http://schemas.openxmlformats.org/officeDocument/2006/relationships/slide" Target="slides/slide7356.xml"/><Relationship Id="rId3967" Type="http://schemas.openxmlformats.org/officeDocument/2006/relationships/slide" Target="slides/slide3966.xml"/><Relationship Id="rId6373" Type="http://schemas.openxmlformats.org/officeDocument/2006/relationships/slide" Target="slides/slide6372.xml"/><Relationship Id="rId7424" Type="http://schemas.openxmlformats.org/officeDocument/2006/relationships/slide" Target="slides/slide7423.xml"/><Relationship Id="rId4" Type="http://schemas.openxmlformats.org/officeDocument/2006/relationships/slide" Target="slides/slide3.xml"/><Relationship Id="rId888" Type="http://schemas.openxmlformats.org/officeDocument/2006/relationships/slide" Target="slides/slide887.xml"/><Relationship Id="rId2569" Type="http://schemas.openxmlformats.org/officeDocument/2006/relationships/slide" Target="slides/slide2568.xml"/><Relationship Id="rId2983" Type="http://schemas.openxmlformats.org/officeDocument/2006/relationships/slide" Target="slides/slide2982.xml"/><Relationship Id="rId6026" Type="http://schemas.openxmlformats.org/officeDocument/2006/relationships/slide" Target="slides/slide6025.xml"/><Relationship Id="rId6440" Type="http://schemas.openxmlformats.org/officeDocument/2006/relationships/slide" Target="slides/slide6439.xml"/><Relationship Id="rId955" Type="http://schemas.openxmlformats.org/officeDocument/2006/relationships/slide" Target="slides/slide954.xml"/><Relationship Id="rId1585" Type="http://schemas.openxmlformats.org/officeDocument/2006/relationships/slide" Target="slides/slide1584.xml"/><Relationship Id="rId2636" Type="http://schemas.openxmlformats.org/officeDocument/2006/relationships/slide" Target="slides/slide2635.xml"/><Relationship Id="rId5042" Type="http://schemas.openxmlformats.org/officeDocument/2006/relationships/slide" Target="slides/slide5041.xml"/><Relationship Id="rId608" Type="http://schemas.openxmlformats.org/officeDocument/2006/relationships/slide" Target="slides/slide607.xml"/><Relationship Id="rId1238" Type="http://schemas.openxmlformats.org/officeDocument/2006/relationships/slide" Target="slides/slide1237.xml"/><Relationship Id="rId1652" Type="http://schemas.openxmlformats.org/officeDocument/2006/relationships/slide" Target="slides/slide1651.xml"/><Relationship Id="rId1305" Type="http://schemas.openxmlformats.org/officeDocument/2006/relationships/slide" Target="slides/slide1304.xml"/><Relationship Id="rId2703" Type="http://schemas.openxmlformats.org/officeDocument/2006/relationships/slide" Target="slides/slide2702.xml"/><Relationship Id="rId5859" Type="http://schemas.openxmlformats.org/officeDocument/2006/relationships/slide" Target="slides/slide5858.xml"/><Relationship Id="rId7281" Type="http://schemas.openxmlformats.org/officeDocument/2006/relationships/slide" Target="slides/slide7280.xml"/><Relationship Id="rId4875" Type="http://schemas.openxmlformats.org/officeDocument/2006/relationships/slide" Target="slides/slide4874.xml"/><Relationship Id="rId5926" Type="http://schemas.openxmlformats.org/officeDocument/2006/relationships/slide" Target="slides/slide5925.xml"/><Relationship Id="rId11" Type="http://schemas.openxmlformats.org/officeDocument/2006/relationships/slide" Target="slides/slide10.xml"/><Relationship Id="rId398" Type="http://schemas.openxmlformats.org/officeDocument/2006/relationships/slide" Target="slides/slide397.xml"/><Relationship Id="rId2079" Type="http://schemas.openxmlformats.org/officeDocument/2006/relationships/slide" Target="slides/slide2078.xml"/><Relationship Id="rId3477" Type="http://schemas.openxmlformats.org/officeDocument/2006/relationships/slide" Target="slides/slide3476.xml"/><Relationship Id="rId3891" Type="http://schemas.openxmlformats.org/officeDocument/2006/relationships/slide" Target="slides/slide3890.xml"/><Relationship Id="rId4528" Type="http://schemas.openxmlformats.org/officeDocument/2006/relationships/slide" Target="slides/slide4527.xml"/><Relationship Id="rId4942" Type="http://schemas.openxmlformats.org/officeDocument/2006/relationships/slide" Target="slides/slide4941.xml"/><Relationship Id="rId2493" Type="http://schemas.openxmlformats.org/officeDocument/2006/relationships/slide" Target="slides/slide2492.xml"/><Relationship Id="rId3544" Type="http://schemas.openxmlformats.org/officeDocument/2006/relationships/slide" Target="slides/slide3543.xml"/><Relationship Id="rId7001" Type="http://schemas.openxmlformats.org/officeDocument/2006/relationships/slide" Target="slides/slide7000.xml"/><Relationship Id="rId465" Type="http://schemas.openxmlformats.org/officeDocument/2006/relationships/slide" Target="slides/slide464.xml"/><Relationship Id="rId1095" Type="http://schemas.openxmlformats.org/officeDocument/2006/relationships/slide" Target="slides/slide1094.xml"/><Relationship Id="rId2146" Type="http://schemas.openxmlformats.org/officeDocument/2006/relationships/slide" Target="slides/slide2145.xml"/><Relationship Id="rId2560" Type="http://schemas.openxmlformats.org/officeDocument/2006/relationships/slide" Target="slides/slide2559.xml"/><Relationship Id="rId3611" Type="http://schemas.openxmlformats.org/officeDocument/2006/relationships/slide" Target="slides/slide3610.xml"/><Relationship Id="rId6767" Type="http://schemas.openxmlformats.org/officeDocument/2006/relationships/slide" Target="slides/slide6766.xml"/><Relationship Id="rId118" Type="http://schemas.openxmlformats.org/officeDocument/2006/relationships/slide" Target="slides/slide117.xml"/><Relationship Id="rId532" Type="http://schemas.openxmlformats.org/officeDocument/2006/relationships/slide" Target="slides/slide531.xml"/><Relationship Id="rId1162" Type="http://schemas.openxmlformats.org/officeDocument/2006/relationships/slide" Target="slides/slide1161.xml"/><Relationship Id="rId2213" Type="http://schemas.openxmlformats.org/officeDocument/2006/relationships/slide" Target="slides/slide2212.xml"/><Relationship Id="rId5369" Type="http://schemas.openxmlformats.org/officeDocument/2006/relationships/slide" Target="slides/slide5368.xml"/><Relationship Id="rId5783" Type="http://schemas.openxmlformats.org/officeDocument/2006/relationships/slide" Target="slides/slide5782.xml"/><Relationship Id="rId4385" Type="http://schemas.openxmlformats.org/officeDocument/2006/relationships/slide" Target="slides/slide4384.xml"/><Relationship Id="rId5436" Type="http://schemas.openxmlformats.org/officeDocument/2006/relationships/slide" Target="slides/slide5435.xml"/><Relationship Id="rId6834" Type="http://schemas.openxmlformats.org/officeDocument/2006/relationships/slide" Target="slides/slide6833.xml"/><Relationship Id="rId1979" Type="http://schemas.openxmlformats.org/officeDocument/2006/relationships/slide" Target="slides/slide1978.xml"/><Relationship Id="rId4038" Type="http://schemas.openxmlformats.org/officeDocument/2006/relationships/slide" Target="slides/slide4037.xml"/><Relationship Id="rId5850" Type="http://schemas.openxmlformats.org/officeDocument/2006/relationships/slide" Target="slides/slide5849.xml"/><Relationship Id="rId6901" Type="http://schemas.openxmlformats.org/officeDocument/2006/relationships/slide" Target="slides/slide6900.xml"/><Relationship Id="rId3054" Type="http://schemas.openxmlformats.org/officeDocument/2006/relationships/slide" Target="slides/slide3053.xml"/><Relationship Id="rId4452" Type="http://schemas.openxmlformats.org/officeDocument/2006/relationships/slide" Target="slides/slide4451.xml"/><Relationship Id="rId5503" Type="http://schemas.openxmlformats.org/officeDocument/2006/relationships/slide" Target="slides/slide5502.xml"/><Relationship Id="rId4105" Type="http://schemas.openxmlformats.org/officeDocument/2006/relationships/slide" Target="slides/slide4104.xml"/><Relationship Id="rId2070" Type="http://schemas.openxmlformats.org/officeDocument/2006/relationships/slide" Target="slides/slide2069.xml"/><Relationship Id="rId3121" Type="http://schemas.openxmlformats.org/officeDocument/2006/relationships/slide" Target="slides/slide3120.xml"/><Relationship Id="rId6277" Type="http://schemas.openxmlformats.org/officeDocument/2006/relationships/slide" Target="slides/slide6276.xml"/><Relationship Id="rId6691" Type="http://schemas.openxmlformats.org/officeDocument/2006/relationships/slide" Target="slides/slide6690.xml"/><Relationship Id="rId7328" Type="http://schemas.openxmlformats.org/officeDocument/2006/relationships/slide" Target="slides/slide7327.xml"/><Relationship Id="rId2887" Type="http://schemas.openxmlformats.org/officeDocument/2006/relationships/slide" Target="slides/slide2886.xml"/><Relationship Id="rId5293" Type="http://schemas.openxmlformats.org/officeDocument/2006/relationships/slide" Target="slides/slide5292.xml"/><Relationship Id="rId6344" Type="http://schemas.openxmlformats.org/officeDocument/2006/relationships/slide" Target="slides/slide6343.xml"/><Relationship Id="rId859" Type="http://schemas.openxmlformats.org/officeDocument/2006/relationships/slide" Target="slides/slide858.xml"/><Relationship Id="rId1489" Type="http://schemas.openxmlformats.org/officeDocument/2006/relationships/slide" Target="slides/slide1488.xml"/><Relationship Id="rId3938" Type="http://schemas.openxmlformats.org/officeDocument/2006/relationships/slide" Target="slides/slide3937.xml"/><Relationship Id="rId5360" Type="http://schemas.openxmlformats.org/officeDocument/2006/relationships/slide" Target="slides/slide5359.xml"/><Relationship Id="rId6411" Type="http://schemas.openxmlformats.org/officeDocument/2006/relationships/slide" Target="slides/slide6410.xml"/><Relationship Id="rId2954" Type="http://schemas.openxmlformats.org/officeDocument/2006/relationships/slide" Target="slides/slide2953.xml"/><Relationship Id="rId5013" Type="http://schemas.openxmlformats.org/officeDocument/2006/relationships/slide" Target="slides/slide5012.xml"/><Relationship Id="rId926" Type="http://schemas.openxmlformats.org/officeDocument/2006/relationships/slide" Target="slides/slide925.xml"/><Relationship Id="rId1556" Type="http://schemas.openxmlformats.org/officeDocument/2006/relationships/slide" Target="slides/slide1555.xml"/><Relationship Id="rId1970" Type="http://schemas.openxmlformats.org/officeDocument/2006/relationships/slide" Target="slides/slide1969.xml"/><Relationship Id="rId2607" Type="http://schemas.openxmlformats.org/officeDocument/2006/relationships/slide" Target="slides/slide2606.xml"/><Relationship Id="rId7185" Type="http://schemas.openxmlformats.org/officeDocument/2006/relationships/slide" Target="slides/slide7184.xml"/><Relationship Id="rId1209" Type="http://schemas.openxmlformats.org/officeDocument/2006/relationships/slide" Target="slides/slide1208.xml"/><Relationship Id="rId1623" Type="http://schemas.openxmlformats.org/officeDocument/2006/relationships/slide" Target="slides/slide1622.xml"/><Relationship Id="rId4779" Type="http://schemas.openxmlformats.org/officeDocument/2006/relationships/slide" Target="slides/slide4778.xml"/><Relationship Id="rId3795" Type="http://schemas.openxmlformats.org/officeDocument/2006/relationships/slide" Target="slides/slide3794.xml"/><Relationship Id="rId4846" Type="http://schemas.openxmlformats.org/officeDocument/2006/relationships/slide" Target="slides/slide4845.xml"/><Relationship Id="rId7252" Type="http://schemas.openxmlformats.org/officeDocument/2006/relationships/slide" Target="slides/slide7251.xml"/><Relationship Id="rId2397" Type="http://schemas.openxmlformats.org/officeDocument/2006/relationships/slide" Target="slides/slide2396.xml"/><Relationship Id="rId3448" Type="http://schemas.openxmlformats.org/officeDocument/2006/relationships/slide" Target="slides/slide3447.xml"/><Relationship Id="rId3862" Type="http://schemas.openxmlformats.org/officeDocument/2006/relationships/slide" Target="slides/slide3861.xml"/><Relationship Id="rId369" Type="http://schemas.openxmlformats.org/officeDocument/2006/relationships/slide" Target="slides/slide368.xml"/><Relationship Id="rId783" Type="http://schemas.openxmlformats.org/officeDocument/2006/relationships/slide" Target="slides/slide782.xml"/><Relationship Id="rId2464" Type="http://schemas.openxmlformats.org/officeDocument/2006/relationships/slide" Target="slides/slide2463.xml"/><Relationship Id="rId3515" Type="http://schemas.openxmlformats.org/officeDocument/2006/relationships/slide" Target="slides/slide3514.xml"/><Relationship Id="rId4913" Type="http://schemas.openxmlformats.org/officeDocument/2006/relationships/slide" Target="slides/slide4912.xml"/><Relationship Id="rId436" Type="http://schemas.openxmlformats.org/officeDocument/2006/relationships/slide" Target="slides/slide435.xml"/><Relationship Id="rId1066" Type="http://schemas.openxmlformats.org/officeDocument/2006/relationships/slide" Target="slides/slide1065.xml"/><Relationship Id="rId1480" Type="http://schemas.openxmlformats.org/officeDocument/2006/relationships/slide" Target="slides/slide1479.xml"/><Relationship Id="rId2117" Type="http://schemas.openxmlformats.org/officeDocument/2006/relationships/slide" Target="slides/slide2116.xml"/><Relationship Id="rId850" Type="http://schemas.openxmlformats.org/officeDocument/2006/relationships/slide" Target="slides/slide849.xml"/><Relationship Id="rId1133" Type="http://schemas.openxmlformats.org/officeDocument/2006/relationships/slide" Target="slides/slide1132.xml"/><Relationship Id="rId2531" Type="http://schemas.openxmlformats.org/officeDocument/2006/relationships/slide" Target="slides/slide2530.xml"/><Relationship Id="rId4289" Type="http://schemas.openxmlformats.org/officeDocument/2006/relationships/slide" Target="slides/slide4288.xml"/><Relationship Id="rId5687" Type="http://schemas.openxmlformats.org/officeDocument/2006/relationships/slide" Target="slides/slide5686.xml"/><Relationship Id="rId6738" Type="http://schemas.openxmlformats.org/officeDocument/2006/relationships/slide" Target="slides/slide6737.xml"/><Relationship Id="rId503" Type="http://schemas.openxmlformats.org/officeDocument/2006/relationships/slide" Target="slides/slide502.xml"/><Relationship Id="rId5754" Type="http://schemas.openxmlformats.org/officeDocument/2006/relationships/slide" Target="slides/slide5753.xml"/><Relationship Id="rId6805" Type="http://schemas.openxmlformats.org/officeDocument/2006/relationships/slide" Target="slides/slide6804.xml"/><Relationship Id="rId1200" Type="http://schemas.openxmlformats.org/officeDocument/2006/relationships/slide" Target="slides/slide1199.xml"/><Relationship Id="rId4356" Type="http://schemas.openxmlformats.org/officeDocument/2006/relationships/slide" Target="slides/slide4355.xml"/><Relationship Id="rId4770" Type="http://schemas.openxmlformats.org/officeDocument/2006/relationships/slide" Target="slides/slide4769.xml"/><Relationship Id="rId5407" Type="http://schemas.openxmlformats.org/officeDocument/2006/relationships/slide" Target="slides/slide5406.xml"/><Relationship Id="rId5821" Type="http://schemas.openxmlformats.org/officeDocument/2006/relationships/slide" Target="slides/slide5820.xml"/><Relationship Id="rId3372" Type="http://schemas.openxmlformats.org/officeDocument/2006/relationships/slide" Target="slides/slide3371.xml"/><Relationship Id="rId4009" Type="http://schemas.openxmlformats.org/officeDocument/2006/relationships/slide" Target="slides/slide4008.xml"/><Relationship Id="rId4423" Type="http://schemas.openxmlformats.org/officeDocument/2006/relationships/slide" Target="slides/slide4422.xml"/><Relationship Id="rId293" Type="http://schemas.openxmlformats.org/officeDocument/2006/relationships/slide" Target="slides/slide292.xml"/><Relationship Id="rId3025" Type="http://schemas.openxmlformats.org/officeDocument/2006/relationships/slide" Target="slides/slide3024.xml"/><Relationship Id="rId6595" Type="http://schemas.openxmlformats.org/officeDocument/2006/relationships/slide" Target="slides/slide6594.xml"/><Relationship Id="rId360" Type="http://schemas.openxmlformats.org/officeDocument/2006/relationships/slide" Target="slides/slide359.xml"/><Relationship Id="rId2041" Type="http://schemas.openxmlformats.org/officeDocument/2006/relationships/slide" Target="slides/slide2040.xml"/><Relationship Id="rId5197" Type="http://schemas.openxmlformats.org/officeDocument/2006/relationships/slide" Target="slides/slide5196.xml"/><Relationship Id="rId6248" Type="http://schemas.openxmlformats.org/officeDocument/2006/relationships/slide" Target="slides/slide6247.xml"/><Relationship Id="rId5264" Type="http://schemas.openxmlformats.org/officeDocument/2006/relationships/slide" Target="slides/slide5263.xml"/><Relationship Id="rId6662" Type="http://schemas.openxmlformats.org/officeDocument/2006/relationships/slide" Target="slides/slide6661.xml"/><Relationship Id="rId2858" Type="http://schemas.openxmlformats.org/officeDocument/2006/relationships/slide" Target="slides/slide2857.xml"/><Relationship Id="rId3909" Type="http://schemas.openxmlformats.org/officeDocument/2006/relationships/slide" Target="slides/slide3908.xml"/><Relationship Id="rId6315" Type="http://schemas.openxmlformats.org/officeDocument/2006/relationships/slide" Target="slides/slide6314.xml"/><Relationship Id="rId99" Type="http://schemas.openxmlformats.org/officeDocument/2006/relationships/slide" Target="slides/slide98.xml"/><Relationship Id="rId1874" Type="http://schemas.openxmlformats.org/officeDocument/2006/relationships/slide" Target="slides/slide1873.xml"/><Relationship Id="rId2925" Type="http://schemas.openxmlformats.org/officeDocument/2006/relationships/slide" Target="slides/slide2924.xml"/><Relationship Id="rId4280" Type="http://schemas.openxmlformats.org/officeDocument/2006/relationships/slide" Target="slides/slide4279.xml"/><Relationship Id="rId5331" Type="http://schemas.openxmlformats.org/officeDocument/2006/relationships/slide" Target="slides/slide5330.xml"/><Relationship Id="rId1527" Type="http://schemas.openxmlformats.org/officeDocument/2006/relationships/slide" Target="slides/slide1526.xml"/><Relationship Id="rId1941" Type="http://schemas.openxmlformats.org/officeDocument/2006/relationships/slide" Target="slides/slide1940.xml"/><Relationship Id="rId7089" Type="http://schemas.openxmlformats.org/officeDocument/2006/relationships/slide" Target="slides/slide7088.xml"/><Relationship Id="rId3699" Type="http://schemas.openxmlformats.org/officeDocument/2006/relationships/slide" Target="slides/slide3698.xml"/><Relationship Id="rId4000" Type="http://schemas.openxmlformats.org/officeDocument/2006/relationships/slide" Target="slides/slide3999.xml"/><Relationship Id="rId7156" Type="http://schemas.openxmlformats.org/officeDocument/2006/relationships/slide" Target="slides/slide7155.xml"/><Relationship Id="rId7570" Type="http://schemas.openxmlformats.org/officeDocument/2006/relationships/slide" Target="slides/slide7569.xml"/><Relationship Id="rId6172" Type="http://schemas.openxmlformats.org/officeDocument/2006/relationships/slide" Target="slides/slide6171.xml"/><Relationship Id="rId7223" Type="http://schemas.openxmlformats.org/officeDocument/2006/relationships/slide" Target="slides/slide7222.xml"/><Relationship Id="rId687" Type="http://schemas.openxmlformats.org/officeDocument/2006/relationships/slide" Target="slides/slide686.xml"/><Relationship Id="rId2368" Type="http://schemas.openxmlformats.org/officeDocument/2006/relationships/slide" Target="slides/slide2367.xml"/><Relationship Id="rId3766" Type="http://schemas.openxmlformats.org/officeDocument/2006/relationships/slide" Target="slides/slide3765.xml"/><Relationship Id="rId4817" Type="http://schemas.openxmlformats.org/officeDocument/2006/relationships/slide" Target="slides/slide4816.xml"/><Relationship Id="rId2782" Type="http://schemas.openxmlformats.org/officeDocument/2006/relationships/slide" Target="slides/slide2781.xml"/><Relationship Id="rId3419" Type="http://schemas.openxmlformats.org/officeDocument/2006/relationships/slide" Target="slides/slide3418.xml"/><Relationship Id="rId3833" Type="http://schemas.openxmlformats.org/officeDocument/2006/relationships/slide" Target="slides/slide3832.xml"/><Relationship Id="rId6989" Type="http://schemas.openxmlformats.org/officeDocument/2006/relationships/slide" Target="slides/slide6988.xml"/><Relationship Id="rId754" Type="http://schemas.openxmlformats.org/officeDocument/2006/relationships/slide" Target="slides/slide753.xml"/><Relationship Id="rId1384" Type="http://schemas.openxmlformats.org/officeDocument/2006/relationships/slide" Target="slides/slide1383.xml"/><Relationship Id="rId2435" Type="http://schemas.openxmlformats.org/officeDocument/2006/relationships/slide" Target="slides/slide2434.xml"/><Relationship Id="rId3900" Type="http://schemas.openxmlformats.org/officeDocument/2006/relationships/slide" Target="slides/slide3899.xml"/><Relationship Id="rId90" Type="http://schemas.openxmlformats.org/officeDocument/2006/relationships/slide" Target="slides/slide89.xml"/><Relationship Id="rId407" Type="http://schemas.openxmlformats.org/officeDocument/2006/relationships/slide" Target="slides/slide406.xml"/><Relationship Id="rId821" Type="http://schemas.openxmlformats.org/officeDocument/2006/relationships/slide" Target="slides/slide820.xml"/><Relationship Id="rId1037" Type="http://schemas.openxmlformats.org/officeDocument/2006/relationships/slide" Target="slides/slide1036.xml"/><Relationship Id="rId1451" Type="http://schemas.openxmlformats.org/officeDocument/2006/relationships/slide" Target="slides/slide1450.xml"/><Relationship Id="rId2502" Type="http://schemas.openxmlformats.org/officeDocument/2006/relationships/slide" Target="slides/slide2501.xml"/><Relationship Id="rId5658" Type="http://schemas.openxmlformats.org/officeDocument/2006/relationships/slide" Target="slides/slide5657.xml"/><Relationship Id="rId6709" Type="http://schemas.openxmlformats.org/officeDocument/2006/relationships/slide" Target="slides/slide6708.xml"/><Relationship Id="rId1104" Type="http://schemas.openxmlformats.org/officeDocument/2006/relationships/slide" Target="slides/slide1103.xml"/><Relationship Id="rId4674" Type="http://schemas.openxmlformats.org/officeDocument/2006/relationships/slide" Target="slides/slide4673.xml"/><Relationship Id="rId5725" Type="http://schemas.openxmlformats.org/officeDocument/2006/relationships/slide" Target="slides/slide5724.xml"/><Relationship Id="rId7080" Type="http://schemas.openxmlformats.org/officeDocument/2006/relationships/slide" Target="slides/slide7079.xml"/><Relationship Id="rId3276" Type="http://schemas.openxmlformats.org/officeDocument/2006/relationships/slide" Target="slides/slide3275.xml"/><Relationship Id="rId3690" Type="http://schemas.openxmlformats.org/officeDocument/2006/relationships/slide" Target="slides/slide3689.xml"/><Relationship Id="rId4327" Type="http://schemas.openxmlformats.org/officeDocument/2006/relationships/slide" Target="slides/slide4326.xml"/><Relationship Id="rId197" Type="http://schemas.openxmlformats.org/officeDocument/2006/relationships/slide" Target="slides/slide196.xml"/><Relationship Id="rId2292" Type="http://schemas.openxmlformats.org/officeDocument/2006/relationships/slide" Target="slides/slide2291.xml"/><Relationship Id="rId3343" Type="http://schemas.openxmlformats.org/officeDocument/2006/relationships/slide" Target="slides/slide3342.xml"/><Relationship Id="rId4741" Type="http://schemas.openxmlformats.org/officeDocument/2006/relationships/slide" Target="slides/slide4740.xml"/><Relationship Id="rId6499" Type="http://schemas.openxmlformats.org/officeDocument/2006/relationships/slide" Target="slides/slide6498.xml"/><Relationship Id="rId264" Type="http://schemas.openxmlformats.org/officeDocument/2006/relationships/slide" Target="slides/slide263.xml"/><Relationship Id="rId3410" Type="http://schemas.openxmlformats.org/officeDocument/2006/relationships/slide" Target="slides/slide3409.xml"/><Relationship Id="rId6566" Type="http://schemas.openxmlformats.org/officeDocument/2006/relationships/slide" Target="slides/slide6565.xml"/><Relationship Id="rId6980" Type="http://schemas.openxmlformats.org/officeDocument/2006/relationships/slide" Target="slides/slide6979.xml"/><Relationship Id="rId331" Type="http://schemas.openxmlformats.org/officeDocument/2006/relationships/slide" Target="slides/slide330.xml"/><Relationship Id="rId2012" Type="http://schemas.openxmlformats.org/officeDocument/2006/relationships/slide" Target="slides/slide2011.xml"/><Relationship Id="rId5168" Type="http://schemas.openxmlformats.org/officeDocument/2006/relationships/slide" Target="slides/slide5167.xml"/><Relationship Id="rId5582" Type="http://schemas.openxmlformats.org/officeDocument/2006/relationships/slide" Target="slides/slide5581.xml"/><Relationship Id="rId6219" Type="http://schemas.openxmlformats.org/officeDocument/2006/relationships/slide" Target="slides/slide6218.xml"/><Relationship Id="rId6633" Type="http://schemas.openxmlformats.org/officeDocument/2006/relationships/slide" Target="slides/slide6632.xml"/><Relationship Id="rId1778" Type="http://schemas.openxmlformats.org/officeDocument/2006/relationships/slide" Target="slides/slide1777.xml"/><Relationship Id="rId2829" Type="http://schemas.openxmlformats.org/officeDocument/2006/relationships/slide" Target="slides/slide2828.xml"/><Relationship Id="rId4184" Type="http://schemas.openxmlformats.org/officeDocument/2006/relationships/slide" Target="slides/slide4183.xml"/><Relationship Id="rId5235" Type="http://schemas.openxmlformats.org/officeDocument/2006/relationships/slide" Target="slides/slide5234.xml"/><Relationship Id="rId6700" Type="http://schemas.openxmlformats.org/officeDocument/2006/relationships/slide" Target="slides/slide6699.xml"/><Relationship Id="rId4251" Type="http://schemas.openxmlformats.org/officeDocument/2006/relationships/slide" Target="slides/slide4250.xml"/><Relationship Id="rId5302" Type="http://schemas.openxmlformats.org/officeDocument/2006/relationships/slide" Target="slides/slide5301.xml"/><Relationship Id="rId1845" Type="http://schemas.openxmlformats.org/officeDocument/2006/relationships/slide" Target="slides/slide1844.xml"/><Relationship Id="rId7474" Type="http://schemas.openxmlformats.org/officeDocument/2006/relationships/slide" Target="slides/slide7473.xml"/><Relationship Id="rId1912" Type="http://schemas.openxmlformats.org/officeDocument/2006/relationships/slide" Target="slides/slide1911.xml"/><Relationship Id="rId6076" Type="http://schemas.openxmlformats.org/officeDocument/2006/relationships/slide" Target="slides/slide6075.xml"/><Relationship Id="rId7127" Type="http://schemas.openxmlformats.org/officeDocument/2006/relationships/slide" Target="slides/slide7126.xml"/><Relationship Id="rId5092" Type="http://schemas.openxmlformats.org/officeDocument/2006/relationships/slide" Target="slides/slide5091.xml"/><Relationship Id="rId6490" Type="http://schemas.openxmlformats.org/officeDocument/2006/relationships/slide" Target="slides/slide6489.xml"/><Relationship Id="rId7541" Type="http://schemas.openxmlformats.org/officeDocument/2006/relationships/slide" Target="slides/slide7540.xml"/><Relationship Id="rId2686" Type="http://schemas.openxmlformats.org/officeDocument/2006/relationships/slide" Target="slides/slide2685.xml"/><Relationship Id="rId3737" Type="http://schemas.openxmlformats.org/officeDocument/2006/relationships/slide" Target="slides/slide3736.xml"/><Relationship Id="rId6143" Type="http://schemas.openxmlformats.org/officeDocument/2006/relationships/slide" Target="slides/slide6142.xml"/><Relationship Id="rId658" Type="http://schemas.openxmlformats.org/officeDocument/2006/relationships/slide" Target="slides/slide657.xml"/><Relationship Id="rId1288" Type="http://schemas.openxmlformats.org/officeDocument/2006/relationships/slide" Target="slides/slide1287.xml"/><Relationship Id="rId2339" Type="http://schemas.openxmlformats.org/officeDocument/2006/relationships/slide" Target="slides/slide2338.xml"/><Relationship Id="rId2753" Type="http://schemas.openxmlformats.org/officeDocument/2006/relationships/slide" Target="slides/slide2752.xml"/><Relationship Id="rId3804" Type="http://schemas.openxmlformats.org/officeDocument/2006/relationships/slide" Target="slides/slide3803.xml"/><Relationship Id="rId6210" Type="http://schemas.openxmlformats.org/officeDocument/2006/relationships/slide" Target="slides/slide6209.xml"/><Relationship Id="rId725" Type="http://schemas.openxmlformats.org/officeDocument/2006/relationships/slide" Target="slides/slide724.xml"/><Relationship Id="rId1355" Type="http://schemas.openxmlformats.org/officeDocument/2006/relationships/slide" Target="slides/slide1354.xml"/><Relationship Id="rId2406" Type="http://schemas.openxmlformats.org/officeDocument/2006/relationships/slide" Target="slides/slide2405.xml"/><Relationship Id="rId1008" Type="http://schemas.openxmlformats.org/officeDocument/2006/relationships/slide" Target="slides/slide1007.xml"/><Relationship Id="rId1422" Type="http://schemas.openxmlformats.org/officeDocument/2006/relationships/slide" Target="slides/slide1421.xml"/><Relationship Id="rId2820" Type="http://schemas.openxmlformats.org/officeDocument/2006/relationships/slide" Target="slides/slide2819.xml"/><Relationship Id="rId4578" Type="http://schemas.openxmlformats.org/officeDocument/2006/relationships/slide" Target="slides/slide4577.xml"/><Relationship Id="rId5976" Type="http://schemas.openxmlformats.org/officeDocument/2006/relationships/slide" Target="slides/slide5975.xml"/><Relationship Id="rId61" Type="http://schemas.openxmlformats.org/officeDocument/2006/relationships/slide" Target="slides/slide60.xml"/><Relationship Id="rId4992" Type="http://schemas.openxmlformats.org/officeDocument/2006/relationships/slide" Target="slides/slide4991.xml"/><Relationship Id="rId5629" Type="http://schemas.openxmlformats.org/officeDocument/2006/relationships/slide" Target="slides/slide5628.xml"/><Relationship Id="rId7051" Type="http://schemas.openxmlformats.org/officeDocument/2006/relationships/slide" Target="slides/slide7050.xml"/><Relationship Id="rId2196" Type="http://schemas.openxmlformats.org/officeDocument/2006/relationships/slide" Target="slides/slide2195.xml"/><Relationship Id="rId3594" Type="http://schemas.openxmlformats.org/officeDocument/2006/relationships/slide" Target="slides/slide3593.xml"/><Relationship Id="rId4645" Type="http://schemas.openxmlformats.org/officeDocument/2006/relationships/slide" Target="slides/slide4644.xml"/><Relationship Id="rId168" Type="http://schemas.openxmlformats.org/officeDocument/2006/relationships/slide" Target="slides/slide167.xml"/><Relationship Id="rId3247" Type="http://schemas.openxmlformats.org/officeDocument/2006/relationships/slide" Target="slides/slide3246.xml"/><Relationship Id="rId3661" Type="http://schemas.openxmlformats.org/officeDocument/2006/relationships/slide" Target="slides/slide3660.xml"/><Relationship Id="rId4712" Type="http://schemas.openxmlformats.org/officeDocument/2006/relationships/slide" Target="slides/slide4711.xml"/><Relationship Id="rId582" Type="http://schemas.openxmlformats.org/officeDocument/2006/relationships/slide" Target="slides/slide581.xml"/><Relationship Id="rId2263" Type="http://schemas.openxmlformats.org/officeDocument/2006/relationships/slide" Target="slides/slide2262.xml"/><Relationship Id="rId3314" Type="http://schemas.openxmlformats.org/officeDocument/2006/relationships/slide" Target="slides/slide3313.xml"/><Relationship Id="rId6884" Type="http://schemas.openxmlformats.org/officeDocument/2006/relationships/slide" Target="slides/slide6883.xml"/><Relationship Id="rId235" Type="http://schemas.openxmlformats.org/officeDocument/2006/relationships/slide" Target="slides/slide234.xml"/><Relationship Id="rId2330" Type="http://schemas.openxmlformats.org/officeDocument/2006/relationships/slide" Target="slides/slide2329.xml"/><Relationship Id="rId5486" Type="http://schemas.openxmlformats.org/officeDocument/2006/relationships/slide" Target="slides/slide5485.xml"/><Relationship Id="rId6537" Type="http://schemas.openxmlformats.org/officeDocument/2006/relationships/slide" Target="slides/slide6536.xml"/><Relationship Id="rId302" Type="http://schemas.openxmlformats.org/officeDocument/2006/relationships/slide" Target="slides/slide301.xml"/><Relationship Id="rId4088" Type="http://schemas.openxmlformats.org/officeDocument/2006/relationships/slide" Target="slides/slide4087.xml"/><Relationship Id="rId5139" Type="http://schemas.openxmlformats.org/officeDocument/2006/relationships/slide" Target="slides/slide5138.xml"/><Relationship Id="rId5553" Type="http://schemas.openxmlformats.org/officeDocument/2006/relationships/slide" Target="slides/slide5552.xml"/><Relationship Id="rId6951" Type="http://schemas.openxmlformats.org/officeDocument/2006/relationships/slide" Target="slides/slide6950.xml"/><Relationship Id="rId4155" Type="http://schemas.openxmlformats.org/officeDocument/2006/relationships/slide" Target="slides/slide4154.xml"/><Relationship Id="rId5206" Type="http://schemas.openxmlformats.org/officeDocument/2006/relationships/slide" Target="slides/slide5205.xml"/><Relationship Id="rId6604" Type="http://schemas.openxmlformats.org/officeDocument/2006/relationships/slide" Target="slides/slide6603.xml"/><Relationship Id="rId1749" Type="http://schemas.openxmlformats.org/officeDocument/2006/relationships/slide" Target="slides/slide1748.xml"/><Relationship Id="rId3171" Type="http://schemas.openxmlformats.org/officeDocument/2006/relationships/slide" Target="slides/slide3170.xml"/><Relationship Id="rId5620" Type="http://schemas.openxmlformats.org/officeDocument/2006/relationships/slide" Target="slides/slide5619.xml"/><Relationship Id="rId1816" Type="http://schemas.openxmlformats.org/officeDocument/2006/relationships/slide" Target="slides/slide1815.xml"/><Relationship Id="rId4222" Type="http://schemas.openxmlformats.org/officeDocument/2006/relationships/slide" Target="slides/slide4221.xml"/><Relationship Id="rId7378" Type="http://schemas.openxmlformats.org/officeDocument/2006/relationships/slide" Target="slides/slide7377.xml"/><Relationship Id="rId3988" Type="http://schemas.openxmlformats.org/officeDocument/2006/relationships/slide" Target="slides/slide3987.xml"/><Relationship Id="rId6394" Type="http://schemas.openxmlformats.org/officeDocument/2006/relationships/slide" Target="slides/slide6393.xml"/><Relationship Id="rId7445" Type="http://schemas.openxmlformats.org/officeDocument/2006/relationships/slide" Target="slides/slide7444.xml"/><Relationship Id="rId6047" Type="http://schemas.openxmlformats.org/officeDocument/2006/relationships/slide" Target="slides/slide6046.xml"/><Relationship Id="rId6461" Type="http://schemas.openxmlformats.org/officeDocument/2006/relationships/slide" Target="slides/slide6460.xml"/><Relationship Id="rId7512" Type="http://schemas.openxmlformats.org/officeDocument/2006/relationships/slide" Target="slides/slide7511.xml"/><Relationship Id="rId976" Type="http://schemas.openxmlformats.org/officeDocument/2006/relationships/slide" Target="slides/slide975.xml"/><Relationship Id="rId2657" Type="http://schemas.openxmlformats.org/officeDocument/2006/relationships/slide" Target="slides/slide2656.xml"/><Relationship Id="rId5063" Type="http://schemas.openxmlformats.org/officeDocument/2006/relationships/slide" Target="slides/slide5062.xml"/><Relationship Id="rId6114" Type="http://schemas.openxmlformats.org/officeDocument/2006/relationships/slide" Target="slides/slide6113.xml"/><Relationship Id="rId629" Type="http://schemas.openxmlformats.org/officeDocument/2006/relationships/slide" Target="slides/slide628.xml"/><Relationship Id="rId1259" Type="http://schemas.openxmlformats.org/officeDocument/2006/relationships/slide" Target="slides/slide1258.xml"/><Relationship Id="rId3708" Type="http://schemas.openxmlformats.org/officeDocument/2006/relationships/slide" Target="slides/slide3707.xml"/><Relationship Id="rId5130" Type="http://schemas.openxmlformats.org/officeDocument/2006/relationships/slide" Target="slides/slide5129.xml"/><Relationship Id="rId1673" Type="http://schemas.openxmlformats.org/officeDocument/2006/relationships/slide" Target="slides/slide1672.xml"/><Relationship Id="rId2724" Type="http://schemas.openxmlformats.org/officeDocument/2006/relationships/slide" Target="slides/slide2723.xml"/><Relationship Id="rId1326" Type="http://schemas.openxmlformats.org/officeDocument/2006/relationships/slide" Target="slides/slide1325.xml"/><Relationship Id="rId1740" Type="http://schemas.openxmlformats.org/officeDocument/2006/relationships/slide" Target="slides/slide1739.xml"/><Relationship Id="rId4896" Type="http://schemas.openxmlformats.org/officeDocument/2006/relationships/slide" Target="slides/slide4895.xml"/><Relationship Id="rId5947" Type="http://schemas.openxmlformats.org/officeDocument/2006/relationships/slide" Target="slides/slide5946.xml"/><Relationship Id="rId32" Type="http://schemas.openxmlformats.org/officeDocument/2006/relationships/slide" Target="slides/slide31.xml"/><Relationship Id="rId3498" Type="http://schemas.openxmlformats.org/officeDocument/2006/relationships/slide" Target="slides/slide3497.xml"/><Relationship Id="rId4549" Type="http://schemas.openxmlformats.org/officeDocument/2006/relationships/slide" Target="slides/slide4548.xml"/><Relationship Id="rId4963" Type="http://schemas.openxmlformats.org/officeDocument/2006/relationships/slide" Target="slides/slide4962.xml"/><Relationship Id="rId3565" Type="http://schemas.openxmlformats.org/officeDocument/2006/relationships/slide" Target="slides/slide3564.xml"/><Relationship Id="rId4616" Type="http://schemas.openxmlformats.org/officeDocument/2006/relationships/slide" Target="slides/slide4615.xml"/><Relationship Id="rId7022" Type="http://schemas.openxmlformats.org/officeDocument/2006/relationships/slide" Target="slides/slide7021.xml"/><Relationship Id="rId486" Type="http://schemas.openxmlformats.org/officeDocument/2006/relationships/slide" Target="slides/slide485.xml"/><Relationship Id="rId2167" Type="http://schemas.openxmlformats.org/officeDocument/2006/relationships/slide" Target="slides/slide2166.xml"/><Relationship Id="rId2581" Type="http://schemas.openxmlformats.org/officeDocument/2006/relationships/slide" Target="slides/slide2580.xml"/><Relationship Id="rId3218" Type="http://schemas.openxmlformats.org/officeDocument/2006/relationships/slide" Target="slides/slide3217.xml"/><Relationship Id="rId3632" Type="http://schemas.openxmlformats.org/officeDocument/2006/relationships/slide" Target="slides/slide3631.xml"/><Relationship Id="rId6788" Type="http://schemas.openxmlformats.org/officeDocument/2006/relationships/slide" Target="slides/slide6787.xml"/><Relationship Id="rId139" Type="http://schemas.openxmlformats.org/officeDocument/2006/relationships/slide" Target="slides/slide138.xml"/><Relationship Id="rId553" Type="http://schemas.openxmlformats.org/officeDocument/2006/relationships/slide" Target="slides/slide552.xml"/><Relationship Id="rId1183" Type="http://schemas.openxmlformats.org/officeDocument/2006/relationships/slide" Target="slides/slide1182.xml"/><Relationship Id="rId2234" Type="http://schemas.openxmlformats.org/officeDocument/2006/relationships/slide" Target="slides/slide2233.xml"/><Relationship Id="rId206" Type="http://schemas.openxmlformats.org/officeDocument/2006/relationships/slide" Target="slides/slide205.xml"/><Relationship Id="rId6855" Type="http://schemas.openxmlformats.org/officeDocument/2006/relationships/slide" Target="slides/slide6854.xml"/><Relationship Id="rId620" Type="http://schemas.openxmlformats.org/officeDocument/2006/relationships/slide" Target="slides/slide619.xml"/><Relationship Id="rId1250" Type="http://schemas.openxmlformats.org/officeDocument/2006/relationships/slide" Target="slides/slide1249.xml"/><Relationship Id="rId2301" Type="http://schemas.openxmlformats.org/officeDocument/2006/relationships/slide" Target="slides/slide2300.xml"/><Relationship Id="rId4059" Type="http://schemas.openxmlformats.org/officeDocument/2006/relationships/slide" Target="slides/slide4058.xml"/><Relationship Id="rId5457" Type="http://schemas.openxmlformats.org/officeDocument/2006/relationships/slide" Target="slides/slide5456.xml"/><Relationship Id="rId5871" Type="http://schemas.openxmlformats.org/officeDocument/2006/relationships/slide" Target="slides/slide5870.xml"/><Relationship Id="rId6508" Type="http://schemas.openxmlformats.org/officeDocument/2006/relationships/slide" Target="slides/slide6507.xml"/><Relationship Id="rId6922" Type="http://schemas.openxmlformats.org/officeDocument/2006/relationships/slide" Target="slides/slide6921.xml"/><Relationship Id="rId4473" Type="http://schemas.openxmlformats.org/officeDocument/2006/relationships/slide" Target="slides/slide4472.xml"/><Relationship Id="rId5524" Type="http://schemas.openxmlformats.org/officeDocument/2006/relationships/slide" Target="slides/slide5523.xml"/><Relationship Id="rId3075" Type="http://schemas.openxmlformats.org/officeDocument/2006/relationships/slide" Target="slides/slide3074.xml"/><Relationship Id="rId4126" Type="http://schemas.openxmlformats.org/officeDocument/2006/relationships/slide" Target="slides/slide4125.xml"/><Relationship Id="rId4540" Type="http://schemas.openxmlformats.org/officeDocument/2006/relationships/slide" Target="slides/slide4539.xml"/><Relationship Id="rId2091" Type="http://schemas.openxmlformats.org/officeDocument/2006/relationships/slide" Target="slides/slide2090.xml"/><Relationship Id="rId3142" Type="http://schemas.openxmlformats.org/officeDocument/2006/relationships/slide" Target="slides/slide3141.xml"/><Relationship Id="rId6298" Type="http://schemas.openxmlformats.org/officeDocument/2006/relationships/slide" Target="slides/slide6297.xml"/><Relationship Id="rId7349" Type="http://schemas.openxmlformats.org/officeDocument/2006/relationships/slide" Target="slides/slide7348.xml"/><Relationship Id="rId6365" Type="http://schemas.openxmlformats.org/officeDocument/2006/relationships/slide" Target="slides/slide6364.xml"/><Relationship Id="rId7416" Type="http://schemas.openxmlformats.org/officeDocument/2006/relationships/slide" Target="slides/slide7415.xml"/><Relationship Id="rId130" Type="http://schemas.openxmlformats.org/officeDocument/2006/relationships/slide" Target="slides/slide129.xml"/><Relationship Id="rId3959" Type="http://schemas.openxmlformats.org/officeDocument/2006/relationships/slide" Target="slides/slide3958.xml"/><Relationship Id="rId5381" Type="http://schemas.openxmlformats.org/officeDocument/2006/relationships/slide" Target="slides/slide5380.xml"/><Relationship Id="rId6018" Type="http://schemas.openxmlformats.org/officeDocument/2006/relationships/slide" Target="slides/slide6017.xml"/><Relationship Id="rId2975" Type="http://schemas.openxmlformats.org/officeDocument/2006/relationships/slide" Target="slides/slide2974.xml"/><Relationship Id="rId5034" Type="http://schemas.openxmlformats.org/officeDocument/2006/relationships/slide" Target="slides/slide5033.xml"/><Relationship Id="rId6432" Type="http://schemas.openxmlformats.org/officeDocument/2006/relationships/slide" Target="slides/slide6431.xml"/><Relationship Id="rId947" Type="http://schemas.openxmlformats.org/officeDocument/2006/relationships/slide" Target="slides/slide946.xml"/><Relationship Id="rId1577" Type="http://schemas.openxmlformats.org/officeDocument/2006/relationships/slide" Target="slides/slide1576.xml"/><Relationship Id="rId1991" Type="http://schemas.openxmlformats.org/officeDocument/2006/relationships/slide" Target="slides/slide1990.xml"/><Relationship Id="rId2628" Type="http://schemas.openxmlformats.org/officeDocument/2006/relationships/slide" Target="slides/slide2627.xml"/><Relationship Id="rId1644" Type="http://schemas.openxmlformats.org/officeDocument/2006/relationships/slide" Target="slides/slide1643.xml"/><Relationship Id="rId4050" Type="http://schemas.openxmlformats.org/officeDocument/2006/relationships/slide" Target="slides/slide4049.xml"/><Relationship Id="rId5101" Type="http://schemas.openxmlformats.org/officeDocument/2006/relationships/slide" Target="slides/slide5100.xml"/><Relationship Id="rId1711" Type="http://schemas.openxmlformats.org/officeDocument/2006/relationships/slide" Target="slides/slide1710.xml"/><Relationship Id="rId4867" Type="http://schemas.openxmlformats.org/officeDocument/2006/relationships/slide" Target="slides/slide4866.xml"/><Relationship Id="rId7273" Type="http://schemas.openxmlformats.org/officeDocument/2006/relationships/slide" Target="slides/slide7272.xml"/><Relationship Id="rId3469" Type="http://schemas.openxmlformats.org/officeDocument/2006/relationships/slide" Target="slides/slide3468.xml"/><Relationship Id="rId5918" Type="http://schemas.openxmlformats.org/officeDocument/2006/relationships/slide" Target="slides/slide5917.xml"/><Relationship Id="rId7340" Type="http://schemas.openxmlformats.org/officeDocument/2006/relationships/slide" Target="slides/slide7339.xml"/><Relationship Id="rId2485" Type="http://schemas.openxmlformats.org/officeDocument/2006/relationships/slide" Target="slides/slide2484.xml"/><Relationship Id="rId3883" Type="http://schemas.openxmlformats.org/officeDocument/2006/relationships/slide" Target="slides/slide3882.xml"/><Relationship Id="rId4934" Type="http://schemas.openxmlformats.org/officeDocument/2006/relationships/slide" Target="slides/slide4933.xml"/><Relationship Id="rId457" Type="http://schemas.openxmlformats.org/officeDocument/2006/relationships/slide" Target="slides/slide456.xml"/><Relationship Id="rId1087" Type="http://schemas.openxmlformats.org/officeDocument/2006/relationships/slide" Target="slides/slide1086.xml"/><Relationship Id="rId2138" Type="http://schemas.openxmlformats.org/officeDocument/2006/relationships/slide" Target="slides/slide2137.xml"/><Relationship Id="rId3536" Type="http://schemas.openxmlformats.org/officeDocument/2006/relationships/slide" Target="slides/slide3535.xml"/><Relationship Id="rId3950" Type="http://schemas.openxmlformats.org/officeDocument/2006/relationships/slide" Target="slides/slide3949.xml"/><Relationship Id="rId871" Type="http://schemas.openxmlformats.org/officeDocument/2006/relationships/slide" Target="slides/slide870.xml"/><Relationship Id="rId2552" Type="http://schemas.openxmlformats.org/officeDocument/2006/relationships/slide" Target="slides/slide2551.xml"/><Relationship Id="rId3603" Type="http://schemas.openxmlformats.org/officeDocument/2006/relationships/slide" Target="slides/slide3602.xml"/><Relationship Id="rId6759" Type="http://schemas.openxmlformats.org/officeDocument/2006/relationships/slide" Target="slides/slide6758.xml"/><Relationship Id="rId524" Type="http://schemas.openxmlformats.org/officeDocument/2006/relationships/slide" Target="slides/slide523.xml"/><Relationship Id="rId1154" Type="http://schemas.openxmlformats.org/officeDocument/2006/relationships/slide" Target="slides/slide1153.xml"/><Relationship Id="rId2205" Type="http://schemas.openxmlformats.org/officeDocument/2006/relationships/slide" Target="slides/slide2204.xml"/><Relationship Id="rId5775" Type="http://schemas.openxmlformats.org/officeDocument/2006/relationships/slide" Target="slides/slide5774.xml"/><Relationship Id="rId6826" Type="http://schemas.openxmlformats.org/officeDocument/2006/relationships/slide" Target="slides/slide6825.xml"/><Relationship Id="rId1221" Type="http://schemas.openxmlformats.org/officeDocument/2006/relationships/slide" Target="slides/slide1220.xml"/><Relationship Id="rId4377" Type="http://schemas.openxmlformats.org/officeDocument/2006/relationships/slide" Target="slides/slide4376.xml"/><Relationship Id="rId4791" Type="http://schemas.openxmlformats.org/officeDocument/2006/relationships/slide" Target="slides/slide4790.xml"/><Relationship Id="rId5428" Type="http://schemas.openxmlformats.org/officeDocument/2006/relationships/slide" Target="slides/slide5427.xml"/><Relationship Id="rId5842" Type="http://schemas.openxmlformats.org/officeDocument/2006/relationships/slide" Target="slides/slide5841.xml"/><Relationship Id="rId3393" Type="http://schemas.openxmlformats.org/officeDocument/2006/relationships/slide" Target="slides/slide3392.xml"/><Relationship Id="rId4444" Type="http://schemas.openxmlformats.org/officeDocument/2006/relationships/slide" Target="slides/slide4443.xml"/><Relationship Id="rId3046" Type="http://schemas.openxmlformats.org/officeDocument/2006/relationships/slide" Target="slides/slide3045.xml"/><Relationship Id="rId3460" Type="http://schemas.openxmlformats.org/officeDocument/2006/relationships/slide" Target="slides/slide3459.xml"/><Relationship Id="rId381" Type="http://schemas.openxmlformats.org/officeDocument/2006/relationships/slide" Target="slides/slide380.xml"/><Relationship Id="rId2062" Type="http://schemas.openxmlformats.org/officeDocument/2006/relationships/slide" Target="slides/slide2061.xml"/><Relationship Id="rId3113" Type="http://schemas.openxmlformats.org/officeDocument/2006/relationships/slide" Target="slides/slide3112.xml"/><Relationship Id="rId4511" Type="http://schemas.openxmlformats.org/officeDocument/2006/relationships/slide" Target="slides/slide4510.xml"/><Relationship Id="rId6269" Type="http://schemas.openxmlformats.org/officeDocument/2006/relationships/slide" Target="slides/slide6268.xml"/><Relationship Id="rId6683" Type="http://schemas.openxmlformats.org/officeDocument/2006/relationships/slide" Target="slides/slide6682.xml"/><Relationship Id="rId2879" Type="http://schemas.openxmlformats.org/officeDocument/2006/relationships/slide" Target="slides/slide2878.xml"/><Relationship Id="rId5285" Type="http://schemas.openxmlformats.org/officeDocument/2006/relationships/slide" Target="slides/slide5284.xml"/><Relationship Id="rId6336" Type="http://schemas.openxmlformats.org/officeDocument/2006/relationships/slide" Target="slides/slide6335.xml"/><Relationship Id="rId6750" Type="http://schemas.openxmlformats.org/officeDocument/2006/relationships/slide" Target="slides/slide6749.xml"/><Relationship Id="rId101" Type="http://schemas.openxmlformats.org/officeDocument/2006/relationships/slide" Target="slides/slide100.xml"/><Relationship Id="rId1895" Type="http://schemas.openxmlformats.org/officeDocument/2006/relationships/slide" Target="slides/slide1894.xml"/><Relationship Id="rId2946" Type="http://schemas.openxmlformats.org/officeDocument/2006/relationships/slide" Target="slides/slide2945.xml"/><Relationship Id="rId5352" Type="http://schemas.openxmlformats.org/officeDocument/2006/relationships/slide" Target="slides/slide5351.xml"/><Relationship Id="rId6403" Type="http://schemas.openxmlformats.org/officeDocument/2006/relationships/slide" Target="slides/slide6402.xml"/><Relationship Id="rId918" Type="http://schemas.openxmlformats.org/officeDocument/2006/relationships/slide" Target="slides/slide917.xml"/><Relationship Id="rId1548" Type="http://schemas.openxmlformats.org/officeDocument/2006/relationships/slide" Target="slides/slide1547.xml"/><Relationship Id="rId5005" Type="http://schemas.openxmlformats.org/officeDocument/2006/relationships/slide" Target="slides/slide5004.xml"/><Relationship Id="rId1962" Type="http://schemas.openxmlformats.org/officeDocument/2006/relationships/slide" Target="slides/slide1961.xml"/><Relationship Id="rId4021" Type="http://schemas.openxmlformats.org/officeDocument/2006/relationships/slide" Target="slides/slide4020.xml"/><Relationship Id="rId7177" Type="http://schemas.openxmlformats.org/officeDocument/2006/relationships/slide" Target="slides/slide7176.xml"/><Relationship Id="rId1615" Type="http://schemas.openxmlformats.org/officeDocument/2006/relationships/slide" Target="slides/slide1614.xml"/><Relationship Id="rId6193" Type="http://schemas.openxmlformats.org/officeDocument/2006/relationships/slide" Target="slides/slide6192.xml"/><Relationship Id="rId7244" Type="http://schemas.openxmlformats.org/officeDocument/2006/relationships/slide" Target="slides/slide7243.xml"/><Relationship Id="rId3787" Type="http://schemas.openxmlformats.org/officeDocument/2006/relationships/slide" Target="slides/slide3786.xml"/><Relationship Id="rId4838" Type="http://schemas.openxmlformats.org/officeDocument/2006/relationships/slide" Target="slides/slide4837.xml"/><Relationship Id="rId2389" Type="http://schemas.openxmlformats.org/officeDocument/2006/relationships/slide" Target="slides/slide2388.xml"/><Relationship Id="rId3854" Type="http://schemas.openxmlformats.org/officeDocument/2006/relationships/slide" Target="slides/slide3853.xml"/><Relationship Id="rId4905" Type="http://schemas.openxmlformats.org/officeDocument/2006/relationships/slide" Target="slides/slide4904.xml"/><Relationship Id="rId6260" Type="http://schemas.openxmlformats.org/officeDocument/2006/relationships/slide" Target="slides/slide6259.xml"/><Relationship Id="rId7311" Type="http://schemas.openxmlformats.org/officeDocument/2006/relationships/slide" Target="slides/slide7310.xml"/><Relationship Id="rId775" Type="http://schemas.openxmlformats.org/officeDocument/2006/relationships/slide" Target="slides/slide774.xml"/><Relationship Id="rId2456" Type="http://schemas.openxmlformats.org/officeDocument/2006/relationships/slide" Target="slides/slide2455.xml"/><Relationship Id="rId2870" Type="http://schemas.openxmlformats.org/officeDocument/2006/relationships/slide" Target="slides/slide2869.xml"/><Relationship Id="rId3507" Type="http://schemas.openxmlformats.org/officeDocument/2006/relationships/slide" Target="slides/slide3506.xml"/><Relationship Id="rId3921" Type="http://schemas.openxmlformats.org/officeDocument/2006/relationships/slide" Target="slides/slide3920.xml"/><Relationship Id="rId428" Type="http://schemas.openxmlformats.org/officeDocument/2006/relationships/slide" Target="slides/slide427.xml"/><Relationship Id="rId842" Type="http://schemas.openxmlformats.org/officeDocument/2006/relationships/slide" Target="slides/slide841.xml"/><Relationship Id="rId1058" Type="http://schemas.openxmlformats.org/officeDocument/2006/relationships/slide" Target="slides/slide1057.xml"/><Relationship Id="rId1472" Type="http://schemas.openxmlformats.org/officeDocument/2006/relationships/slide" Target="slides/slide1471.xml"/><Relationship Id="rId2109" Type="http://schemas.openxmlformats.org/officeDocument/2006/relationships/slide" Target="slides/slide2108.xml"/><Relationship Id="rId2523" Type="http://schemas.openxmlformats.org/officeDocument/2006/relationships/slide" Target="slides/slide2522.xml"/><Relationship Id="rId5679" Type="http://schemas.openxmlformats.org/officeDocument/2006/relationships/slide" Target="slides/slide5678.xml"/><Relationship Id="rId1125" Type="http://schemas.openxmlformats.org/officeDocument/2006/relationships/slide" Target="slides/slide1124.xml"/><Relationship Id="rId4695" Type="http://schemas.openxmlformats.org/officeDocument/2006/relationships/slide" Target="slides/slide4694.xml"/><Relationship Id="rId3297" Type="http://schemas.openxmlformats.org/officeDocument/2006/relationships/slide" Target="slides/slide3296.xml"/><Relationship Id="rId4348" Type="http://schemas.openxmlformats.org/officeDocument/2006/relationships/slide" Target="slides/slide4347.xml"/><Relationship Id="rId5746" Type="http://schemas.openxmlformats.org/officeDocument/2006/relationships/slide" Target="slides/slide5745.xml"/><Relationship Id="rId4762" Type="http://schemas.openxmlformats.org/officeDocument/2006/relationships/slide" Target="slides/slide4761.xml"/><Relationship Id="rId5813" Type="http://schemas.openxmlformats.org/officeDocument/2006/relationships/slide" Target="slides/slide5812.xml"/><Relationship Id="rId285" Type="http://schemas.openxmlformats.org/officeDocument/2006/relationships/slide" Target="slides/slide284.xml"/><Relationship Id="rId3364" Type="http://schemas.openxmlformats.org/officeDocument/2006/relationships/slide" Target="slides/slide3363.xml"/><Relationship Id="rId4415" Type="http://schemas.openxmlformats.org/officeDocument/2006/relationships/slide" Target="slides/slide4414.xml"/><Relationship Id="rId2380" Type="http://schemas.openxmlformats.org/officeDocument/2006/relationships/slide" Target="slides/slide2379.xml"/><Relationship Id="rId3017" Type="http://schemas.openxmlformats.org/officeDocument/2006/relationships/slide" Target="slides/slide3016.xml"/><Relationship Id="rId3431" Type="http://schemas.openxmlformats.org/officeDocument/2006/relationships/slide" Target="slides/slide3430.xml"/><Relationship Id="rId6587" Type="http://schemas.openxmlformats.org/officeDocument/2006/relationships/slide" Target="slides/slide6586.xml"/><Relationship Id="rId352" Type="http://schemas.openxmlformats.org/officeDocument/2006/relationships/slide" Target="slides/slide351.xml"/><Relationship Id="rId2033" Type="http://schemas.openxmlformats.org/officeDocument/2006/relationships/slide" Target="slides/slide2032.xml"/><Relationship Id="rId5189" Type="http://schemas.openxmlformats.org/officeDocument/2006/relationships/slide" Target="slides/slide5188.xml"/><Relationship Id="rId6654" Type="http://schemas.openxmlformats.org/officeDocument/2006/relationships/slide" Target="slides/slide6653.xml"/><Relationship Id="rId1799" Type="http://schemas.openxmlformats.org/officeDocument/2006/relationships/slide" Target="slides/slide1798.xml"/><Relationship Id="rId2100" Type="http://schemas.openxmlformats.org/officeDocument/2006/relationships/slide" Target="slides/slide2099.xml"/><Relationship Id="rId5256" Type="http://schemas.openxmlformats.org/officeDocument/2006/relationships/slide" Target="slides/slide5255.xml"/><Relationship Id="rId5670" Type="http://schemas.openxmlformats.org/officeDocument/2006/relationships/slide" Target="slides/slide5669.xml"/><Relationship Id="rId6307" Type="http://schemas.openxmlformats.org/officeDocument/2006/relationships/slide" Target="slides/slide6306.xml"/><Relationship Id="rId4272" Type="http://schemas.openxmlformats.org/officeDocument/2006/relationships/slide" Target="slides/slide4271.xml"/><Relationship Id="rId5323" Type="http://schemas.openxmlformats.org/officeDocument/2006/relationships/slide" Target="slides/slide5322.xml"/><Relationship Id="rId6721" Type="http://schemas.openxmlformats.org/officeDocument/2006/relationships/slide" Target="slides/slide6720.xml"/><Relationship Id="rId1866" Type="http://schemas.openxmlformats.org/officeDocument/2006/relationships/slide" Target="slides/slide1865.xml"/><Relationship Id="rId2917" Type="http://schemas.openxmlformats.org/officeDocument/2006/relationships/slide" Target="slides/slide2916.xml"/><Relationship Id="rId1519" Type="http://schemas.openxmlformats.org/officeDocument/2006/relationships/slide" Target="slides/slide1518.xml"/><Relationship Id="rId1933" Type="http://schemas.openxmlformats.org/officeDocument/2006/relationships/slide" Target="slides/slide1932.xml"/><Relationship Id="rId6097" Type="http://schemas.openxmlformats.org/officeDocument/2006/relationships/slide" Target="slides/slide6096.xml"/><Relationship Id="rId7495" Type="http://schemas.openxmlformats.org/officeDocument/2006/relationships/slide" Target="slides/slide7494.xml"/><Relationship Id="rId7148" Type="http://schemas.openxmlformats.org/officeDocument/2006/relationships/slide" Target="slides/slide7147.xml"/><Relationship Id="rId7562" Type="http://schemas.openxmlformats.org/officeDocument/2006/relationships/slide" Target="slides/slide7561.xml"/><Relationship Id="rId3758" Type="http://schemas.openxmlformats.org/officeDocument/2006/relationships/slide" Target="slides/slide3757.xml"/><Relationship Id="rId4809" Type="http://schemas.openxmlformats.org/officeDocument/2006/relationships/slide" Target="slides/slide4808.xml"/><Relationship Id="rId6164" Type="http://schemas.openxmlformats.org/officeDocument/2006/relationships/slide" Target="slides/slide6163.xml"/><Relationship Id="rId7215" Type="http://schemas.openxmlformats.org/officeDocument/2006/relationships/slide" Target="slides/slide7214.xml"/><Relationship Id="rId679" Type="http://schemas.openxmlformats.org/officeDocument/2006/relationships/slide" Target="slides/slide678.xml"/><Relationship Id="rId2774" Type="http://schemas.openxmlformats.org/officeDocument/2006/relationships/slide" Target="slides/slide2773.xml"/><Relationship Id="rId5180" Type="http://schemas.openxmlformats.org/officeDocument/2006/relationships/slide" Target="slides/slide5179.xml"/><Relationship Id="rId6231" Type="http://schemas.openxmlformats.org/officeDocument/2006/relationships/slide" Target="slides/slide6230.xml"/><Relationship Id="rId746" Type="http://schemas.openxmlformats.org/officeDocument/2006/relationships/slide" Target="slides/slide745.xml"/><Relationship Id="rId1376" Type="http://schemas.openxmlformats.org/officeDocument/2006/relationships/slide" Target="slides/slide1375.xml"/><Relationship Id="rId2427" Type="http://schemas.openxmlformats.org/officeDocument/2006/relationships/slide" Target="slides/slide2426.xml"/><Relationship Id="rId3825" Type="http://schemas.openxmlformats.org/officeDocument/2006/relationships/slide" Target="slides/slide3824.xml"/><Relationship Id="rId1029" Type="http://schemas.openxmlformats.org/officeDocument/2006/relationships/slide" Target="slides/slide1028.xml"/><Relationship Id="rId1790" Type="http://schemas.openxmlformats.org/officeDocument/2006/relationships/slide" Target="slides/slide1789.xml"/><Relationship Id="rId2841" Type="http://schemas.openxmlformats.org/officeDocument/2006/relationships/slide" Target="slides/slide2840.xml"/><Relationship Id="rId5997" Type="http://schemas.openxmlformats.org/officeDocument/2006/relationships/slide" Target="slides/slide5996.xml"/><Relationship Id="rId82" Type="http://schemas.openxmlformats.org/officeDocument/2006/relationships/slide" Target="slides/slide81.xml"/><Relationship Id="rId813" Type="http://schemas.openxmlformats.org/officeDocument/2006/relationships/slide" Target="slides/slide812.xml"/><Relationship Id="rId1443" Type="http://schemas.openxmlformats.org/officeDocument/2006/relationships/slide" Target="slides/slide1442.xml"/><Relationship Id="rId4599" Type="http://schemas.openxmlformats.org/officeDocument/2006/relationships/slide" Target="slides/slide4598.xml"/><Relationship Id="rId7072" Type="http://schemas.openxmlformats.org/officeDocument/2006/relationships/slide" Target="slides/slide7071.xml"/><Relationship Id="rId1510" Type="http://schemas.openxmlformats.org/officeDocument/2006/relationships/slide" Target="slides/slide1509.xml"/><Relationship Id="rId4666" Type="http://schemas.openxmlformats.org/officeDocument/2006/relationships/slide" Target="slides/slide4665.xml"/><Relationship Id="rId5717" Type="http://schemas.openxmlformats.org/officeDocument/2006/relationships/slide" Target="slides/slide5716.xml"/><Relationship Id="rId3268" Type="http://schemas.openxmlformats.org/officeDocument/2006/relationships/slide" Target="slides/slide3267.xml"/><Relationship Id="rId3682" Type="http://schemas.openxmlformats.org/officeDocument/2006/relationships/slide" Target="slides/slide3681.xml"/><Relationship Id="rId4319" Type="http://schemas.openxmlformats.org/officeDocument/2006/relationships/slide" Target="slides/slide4318.xml"/><Relationship Id="rId4733" Type="http://schemas.openxmlformats.org/officeDocument/2006/relationships/slide" Target="slides/slide4732.xml"/><Relationship Id="rId189" Type="http://schemas.openxmlformats.org/officeDocument/2006/relationships/slide" Target="slides/slide188.xml"/><Relationship Id="rId2284" Type="http://schemas.openxmlformats.org/officeDocument/2006/relationships/slide" Target="slides/slide2283.xml"/><Relationship Id="rId3335" Type="http://schemas.openxmlformats.org/officeDocument/2006/relationships/slide" Target="slides/slide3334.xml"/><Relationship Id="rId256" Type="http://schemas.openxmlformats.org/officeDocument/2006/relationships/slide" Target="slides/slide255.xml"/><Relationship Id="rId670" Type="http://schemas.openxmlformats.org/officeDocument/2006/relationships/slide" Target="slides/slide669.xml"/><Relationship Id="rId2351" Type="http://schemas.openxmlformats.org/officeDocument/2006/relationships/slide" Target="slides/slide2350.xml"/><Relationship Id="rId3402" Type="http://schemas.openxmlformats.org/officeDocument/2006/relationships/slide" Target="slides/slide3401.xml"/><Relationship Id="rId4800" Type="http://schemas.openxmlformats.org/officeDocument/2006/relationships/slide" Target="slides/slide4799.xml"/><Relationship Id="rId6558" Type="http://schemas.openxmlformats.org/officeDocument/2006/relationships/slide" Target="slides/slide6557.xml"/><Relationship Id="rId323" Type="http://schemas.openxmlformats.org/officeDocument/2006/relationships/slide" Target="slides/slide322.xml"/><Relationship Id="rId2004" Type="http://schemas.openxmlformats.org/officeDocument/2006/relationships/slide" Target="slides/slide2003.xml"/><Relationship Id="rId6972" Type="http://schemas.openxmlformats.org/officeDocument/2006/relationships/slide" Target="slides/slide6971.xml"/><Relationship Id="rId4176" Type="http://schemas.openxmlformats.org/officeDocument/2006/relationships/slide" Target="slides/slide4175.xml"/><Relationship Id="rId5574" Type="http://schemas.openxmlformats.org/officeDocument/2006/relationships/slide" Target="slides/slide5573.xml"/><Relationship Id="rId6625" Type="http://schemas.openxmlformats.org/officeDocument/2006/relationships/slide" Target="slides/slide6624.xml"/><Relationship Id="rId1020" Type="http://schemas.openxmlformats.org/officeDocument/2006/relationships/slide" Target="slides/slide1019.xml"/><Relationship Id="rId4590" Type="http://schemas.openxmlformats.org/officeDocument/2006/relationships/slide" Target="slides/slide4589.xml"/><Relationship Id="rId5227" Type="http://schemas.openxmlformats.org/officeDocument/2006/relationships/slide" Target="slides/slide5226.xml"/><Relationship Id="rId5641" Type="http://schemas.openxmlformats.org/officeDocument/2006/relationships/slide" Target="slides/slide5640.xml"/><Relationship Id="rId1837" Type="http://schemas.openxmlformats.org/officeDocument/2006/relationships/slide" Target="slides/slide1836.xml"/><Relationship Id="rId3192" Type="http://schemas.openxmlformats.org/officeDocument/2006/relationships/slide" Target="slides/slide3191.xml"/><Relationship Id="rId4243" Type="http://schemas.openxmlformats.org/officeDocument/2006/relationships/slide" Target="slides/slide4242.xml"/><Relationship Id="rId7399" Type="http://schemas.openxmlformats.org/officeDocument/2006/relationships/slide" Target="slides/slide7398.xml"/><Relationship Id="rId4310" Type="http://schemas.openxmlformats.org/officeDocument/2006/relationships/slide" Target="slides/slide4309.xml"/><Relationship Id="rId7466" Type="http://schemas.openxmlformats.org/officeDocument/2006/relationships/slide" Target="slides/slide7465.xml"/><Relationship Id="rId180" Type="http://schemas.openxmlformats.org/officeDocument/2006/relationships/slide" Target="slides/slide179.xml"/><Relationship Id="rId1904" Type="http://schemas.openxmlformats.org/officeDocument/2006/relationships/slide" Target="slides/slide1903.xml"/><Relationship Id="rId6068" Type="http://schemas.openxmlformats.org/officeDocument/2006/relationships/slide" Target="slides/slide6067.xml"/><Relationship Id="rId6482" Type="http://schemas.openxmlformats.org/officeDocument/2006/relationships/slide" Target="slides/slide6481.xml"/><Relationship Id="rId7119" Type="http://schemas.openxmlformats.org/officeDocument/2006/relationships/slide" Target="slides/slide7118.xml"/><Relationship Id="rId7533" Type="http://schemas.openxmlformats.org/officeDocument/2006/relationships/slide" Target="slides/slide7532.xml"/><Relationship Id="rId5084" Type="http://schemas.openxmlformats.org/officeDocument/2006/relationships/slide" Target="slides/slide5083.xml"/><Relationship Id="rId6135" Type="http://schemas.openxmlformats.org/officeDocument/2006/relationships/slide" Target="slides/slide6134.xml"/><Relationship Id="rId997" Type="http://schemas.openxmlformats.org/officeDocument/2006/relationships/slide" Target="slides/slide996.xml"/><Relationship Id="rId2678" Type="http://schemas.openxmlformats.org/officeDocument/2006/relationships/slide" Target="slides/slide2677.xml"/><Relationship Id="rId3729" Type="http://schemas.openxmlformats.org/officeDocument/2006/relationships/slide" Target="slides/slide3728.xml"/><Relationship Id="rId5151" Type="http://schemas.openxmlformats.org/officeDocument/2006/relationships/slide" Target="slides/slide5150.xml"/><Relationship Id="rId1694" Type="http://schemas.openxmlformats.org/officeDocument/2006/relationships/slide" Target="slides/slide1693.xml"/><Relationship Id="rId2745" Type="http://schemas.openxmlformats.org/officeDocument/2006/relationships/slide" Target="slides/slide2744.xml"/><Relationship Id="rId6202" Type="http://schemas.openxmlformats.org/officeDocument/2006/relationships/slide" Target="slides/slide6201.xml"/><Relationship Id="rId717" Type="http://schemas.openxmlformats.org/officeDocument/2006/relationships/slide" Target="slides/slide716.xml"/><Relationship Id="rId1347" Type="http://schemas.openxmlformats.org/officeDocument/2006/relationships/slide" Target="slides/slide1346.xml"/><Relationship Id="rId1761" Type="http://schemas.openxmlformats.org/officeDocument/2006/relationships/slide" Target="slides/slide1760.xml"/><Relationship Id="rId2812" Type="http://schemas.openxmlformats.org/officeDocument/2006/relationships/slide" Target="slides/slide2811.xml"/><Relationship Id="rId5968" Type="http://schemas.openxmlformats.org/officeDocument/2006/relationships/slide" Target="slides/slide5967.xml"/><Relationship Id="rId53" Type="http://schemas.openxmlformats.org/officeDocument/2006/relationships/slide" Target="slides/slide52.xml"/><Relationship Id="rId1414" Type="http://schemas.openxmlformats.org/officeDocument/2006/relationships/slide" Target="slides/slide1413.xml"/><Relationship Id="rId4984" Type="http://schemas.openxmlformats.org/officeDocument/2006/relationships/slide" Target="slides/slide4983.xml"/><Relationship Id="rId7390" Type="http://schemas.openxmlformats.org/officeDocument/2006/relationships/slide" Target="slides/slide7389.xml"/><Relationship Id="rId3586" Type="http://schemas.openxmlformats.org/officeDocument/2006/relationships/slide" Target="slides/slide3585.xml"/><Relationship Id="rId4637" Type="http://schemas.openxmlformats.org/officeDocument/2006/relationships/slide" Target="slides/slide4636.xml"/><Relationship Id="rId7043" Type="http://schemas.openxmlformats.org/officeDocument/2006/relationships/slide" Target="slides/slide7042.xml"/><Relationship Id="rId2188" Type="http://schemas.openxmlformats.org/officeDocument/2006/relationships/slide" Target="slides/slide2187.xml"/><Relationship Id="rId3239" Type="http://schemas.openxmlformats.org/officeDocument/2006/relationships/slide" Target="slides/slide3238.xml"/><Relationship Id="rId7110" Type="http://schemas.openxmlformats.org/officeDocument/2006/relationships/slide" Target="slides/slide7109.xml"/><Relationship Id="rId574" Type="http://schemas.openxmlformats.org/officeDocument/2006/relationships/slide" Target="slides/slide573.xml"/><Relationship Id="rId2255" Type="http://schemas.openxmlformats.org/officeDocument/2006/relationships/slide" Target="slides/slide2254.xml"/><Relationship Id="rId3653" Type="http://schemas.openxmlformats.org/officeDocument/2006/relationships/slide" Target="slides/slide3652.xml"/><Relationship Id="rId4704" Type="http://schemas.openxmlformats.org/officeDocument/2006/relationships/slide" Target="slides/slide4703.xml"/><Relationship Id="rId227" Type="http://schemas.openxmlformats.org/officeDocument/2006/relationships/slide" Target="slides/slide226.xml"/><Relationship Id="rId3306" Type="http://schemas.openxmlformats.org/officeDocument/2006/relationships/slide" Target="slides/slide3305.xml"/><Relationship Id="rId3720" Type="http://schemas.openxmlformats.org/officeDocument/2006/relationships/slide" Target="slides/slide3719.xml"/><Relationship Id="rId6876" Type="http://schemas.openxmlformats.org/officeDocument/2006/relationships/slide" Target="slides/slide6875.xml"/><Relationship Id="rId641" Type="http://schemas.openxmlformats.org/officeDocument/2006/relationships/slide" Target="slides/slide640.xml"/><Relationship Id="rId1271" Type="http://schemas.openxmlformats.org/officeDocument/2006/relationships/slide" Target="slides/slide1270.xml"/><Relationship Id="rId2322" Type="http://schemas.openxmlformats.org/officeDocument/2006/relationships/slide" Target="slides/slide2321.xml"/><Relationship Id="rId5478" Type="http://schemas.openxmlformats.org/officeDocument/2006/relationships/slide" Target="slides/slide5477.xml"/><Relationship Id="rId5892" Type="http://schemas.openxmlformats.org/officeDocument/2006/relationships/slide" Target="slides/slide5891.xml"/><Relationship Id="rId6529" Type="http://schemas.openxmlformats.org/officeDocument/2006/relationships/slide" Target="slides/slide6528.xml"/><Relationship Id="rId6943" Type="http://schemas.openxmlformats.org/officeDocument/2006/relationships/slide" Target="slides/slide6942.xml"/><Relationship Id="rId4494" Type="http://schemas.openxmlformats.org/officeDocument/2006/relationships/slide" Target="slides/slide4493.xml"/><Relationship Id="rId5545" Type="http://schemas.openxmlformats.org/officeDocument/2006/relationships/slide" Target="slides/slide5544.xml"/><Relationship Id="rId3096" Type="http://schemas.openxmlformats.org/officeDocument/2006/relationships/slide" Target="slides/slide3095.xml"/><Relationship Id="rId4147" Type="http://schemas.openxmlformats.org/officeDocument/2006/relationships/slide" Target="slides/slide4146.xml"/><Relationship Id="rId4561" Type="http://schemas.openxmlformats.org/officeDocument/2006/relationships/slide" Target="slides/slide4560.xml"/><Relationship Id="rId5612" Type="http://schemas.openxmlformats.org/officeDocument/2006/relationships/slide" Target="slides/slide5611.xml"/><Relationship Id="rId3163" Type="http://schemas.openxmlformats.org/officeDocument/2006/relationships/slide" Target="slides/slide3162.xml"/><Relationship Id="rId4214" Type="http://schemas.openxmlformats.org/officeDocument/2006/relationships/slide" Target="slides/slide4213.xml"/><Relationship Id="rId1808" Type="http://schemas.openxmlformats.org/officeDocument/2006/relationships/slide" Target="slides/slide1807.xml"/><Relationship Id="rId6386" Type="http://schemas.openxmlformats.org/officeDocument/2006/relationships/slide" Target="slides/slide6385.xml"/><Relationship Id="rId151" Type="http://schemas.openxmlformats.org/officeDocument/2006/relationships/slide" Target="slides/slide150.xml"/><Relationship Id="rId3230" Type="http://schemas.openxmlformats.org/officeDocument/2006/relationships/slide" Target="slides/slide3229.xml"/><Relationship Id="rId6039" Type="http://schemas.openxmlformats.org/officeDocument/2006/relationships/slide" Target="slides/slide6038.xml"/><Relationship Id="rId7437" Type="http://schemas.openxmlformats.org/officeDocument/2006/relationships/slide" Target="slides/slide7436.xml"/><Relationship Id="rId2996" Type="http://schemas.openxmlformats.org/officeDocument/2006/relationships/slide" Target="slides/slide2995.xml"/><Relationship Id="rId6453" Type="http://schemas.openxmlformats.org/officeDocument/2006/relationships/slide" Target="slides/slide6452.xml"/><Relationship Id="rId7504" Type="http://schemas.openxmlformats.org/officeDocument/2006/relationships/slide" Target="slides/slide7503.xml"/><Relationship Id="rId968" Type="http://schemas.openxmlformats.org/officeDocument/2006/relationships/slide" Target="slides/slide967.xml"/><Relationship Id="rId1598" Type="http://schemas.openxmlformats.org/officeDocument/2006/relationships/slide" Target="slides/slide1597.xml"/><Relationship Id="rId2649" Type="http://schemas.openxmlformats.org/officeDocument/2006/relationships/slide" Target="slides/slide2648.xml"/><Relationship Id="rId5055" Type="http://schemas.openxmlformats.org/officeDocument/2006/relationships/slide" Target="slides/slide5054.xml"/><Relationship Id="rId6106" Type="http://schemas.openxmlformats.org/officeDocument/2006/relationships/slide" Target="slides/slide6105.xml"/><Relationship Id="rId6520" Type="http://schemas.openxmlformats.org/officeDocument/2006/relationships/slide" Target="slides/slide6519.xml"/><Relationship Id="rId1665" Type="http://schemas.openxmlformats.org/officeDocument/2006/relationships/slide" Target="slides/slide1664.xml"/><Relationship Id="rId2716" Type="http://schemas.openxmlformats.org/officeDocument/2006/relationships/slide" Target="slides/slide2715.xml"/><Relationship Id="rId4071" Type="http://schemas.openxmlformats.org/officeDocument/2006/relationships/slide" Target="slides/slide4070.xml"/><Relationship Id="rId5122" Type="http://schemas.openxmlformats.org/officeDocument/2006/relationships/slide" Target="slides/slide5121.xml"/><Relationship Id="rId1318" Type="http://schemas.openxmlformats.org/officeDocument/2006/relationships/slide" Target="slides/slide1317.xml"/><Relationship Id="rId7294" Type="http://schemas.openxmlformats.org/officeDocument/2006/relationships/slide" Target="slides/slide7293.xml"/><Relationship Id="rId1732" Type="http://schemas.openxmlformats.org/officeDocument/2006/relationships/slide" Target="slides/slide1731.xml"/><Relationship Id="rId4888" Type="http://schemas.openxmlformats.org/officeDocument/2006/relationships/slide" Target="slides/slide4887.xml"/><Relationship Id="rId5939" Type="http://schemas.openxmlformats.org/officeDocument/2006/relationships/slide" Target="slides/slide5938.xml"/><Relationship Id="rId7361" Type="http://schemas.openxmlformats.org/officeDocument/2006/relationships/slide" Target="slides/slide7360.xml"/><Relationship Id="rId24" Type="http://schemas.openxmlformats.org/officeDocument/2006/relationships/slide" Target="slides/slide23.xml"/><Relationship Id="rId4955" Type="http://schemas.openxmlformats.org/officeDocument/2006/relationships/slide" Target="slides/slide4954.xml"/><Relationship Id="rId7014" Type="http://schemas.openxmlformats.org/officeDocument/2006/relationships/slide" Target="slides/slide7013.xml"/><Relationship Id="rId3557" Type="http://schemas.openxmlformats.org/officeDocument/2006/relationships/slide" Target="slides/slide3556.xml"/><Relationship Id="rId3971" Type="http://schemas.openxmlformats.org/officeDocument/2006/relationships/slide" Target="slides/slide3970.xml"/><Relationship Id="rId4608" Type="http://schemas.openxmlformats.org/officeDocument/2006/relationships/slide" Target="slides/slide4607.xml"/><Relationship Id="rId478" Type="http://schemas.openxmlformats.org/officeDocument/2006/relationships/slide" Target="slides/slide477.xml"/><Relationship Id="rId892" Type="http://schemas.openxmlformats.org/officeDocument/2006/relationships/slide" Target="slides/slide891.xml"/><Relationship Id="rId2159" Type="http://schemas.openxmlformats.org/officeDocument/2006/relationships/slide" Target="slides/slide2158.xml"/><Relationship Id="rId2573" Type="http://schemas.openxmlformats.org/officeDocument/2006/relationships/slide" Target="slides/slide2572.xml"/><Relationship Id="rId3624" Type="http://schemas.openxmlformats.org/officeDocument/2006/relationships/slide" Target="slides/slide3623.xml"/><Relationship Id="rId6030" Type="http://schemas.openxmlformats.org/officeDocument/2006/relationships/slide" Target="slides/slide6029.xml"/><Relationship Id="rId545" Type="http://schemas.openxmlformats.org/officeDocument/2006/relationships/slide" Target="slides/slide544.xml"/><Relationship Id="rId1175" Type="http://schemas.openxmlformats.org/officeDocument/2006/relationships/slide" Target="slides/slide1174.xml"/><Relationship Id="rId2226" Type="http://schemas.openxmlformats.org/officeDocument/2006/relationships/slide" Target="slides/slide2225.xml"/><Relationship Id="rId2640" Type="http://schemas.openxmlformats.org/officeDocument/2006/relationships/slide" Target="slides/slide2639.xml"/><Relationship Id="rId5796" Type="http://schemas.openxmlformats.org/officeDocument/2006/relationships/slide" Target="slides/slide5795.xml"/><Relationship Id="rId6847" Type="http://schemas.openxmlformats.org/officeDocument/2006/relationships/slide" Target="slides/slide6846.xml"/><Relationship Id="rId612" Type="http://schemas.openxmlformats.org/officeDocument/2006/relationships/slide" Target="slides/slide611.xml"/><Relationship Id="rId1242" Type="http://schemas.openxmlformats.org/officeDocument/2006/relationships/slide" Target="slides/slide1241.xml"/><Relationship Id="rId4398" Type="http://schemas.openxmlformats.org/officeDocument/2006/relationships/slide" Target="slides/slide4397.xml"/><Relationship Id="rId5449" Type="http://schemas.openxmlformats.org/officeDocument/2006/relationships/slide" Target="slides/slide5448.xml"/><Relationship Id="rId4465" Type="http://schemas.openxmlformats.org/officeDocument/2006/relationships/slide" Target="slides/slide4464.xml"/><Relationship Id="rId5863" Type="http://schemas.openxmlformats.org/officeDocument/2006/relationships/slide" Target="slides/slide5862.xml"/><Relationship Id="rId6914" Type="http://schemas.openxmlformats.org/officeDocument/2006/relationships/slide" Target="slides/slide6913.xml"/><Relationship Id="rId3067" Type="http://schemas.openxmlformats.org/officeDocument/2006/relationships/slide" Target="slides/slide3066.xml"/><Relationship Id="rId4118" Type="http://schemas.openxmlformats.org/officeDocument/2006/relationships/slide" Target="slides/slide4117.xml"/><Relationship Id="rId5516" Type="http://schemas.openxmlformats.org/officeDocument/2006/relationships/slide" Target="slides/slide5515.xml"/><Relationship Id="rId5930" Type="http://schemas.openxmlformats.org/officeDocument/2006/relationships/slide" Target="slides/slide5929.xml"/><Relationship Id="rId3481" Type="http://schemas.openxmlformats.org/officeDocument/2006/relationships/slide" Target="slides/slide3480.xml"/><Relationship Id="rId4532" Type="http://schemas.openxmlformats.org/officeDocument/2006/relationships/slide" Target="slides/slide4531.xml"/><Relationship Id="rId2083" Type="http://schemas.openxmlformats.org/officeDocument/2006/relationships/slide" Target="slides/slide2082.xml"/><Relationship Id="rId3134" Type="http://schemas.openxmlformats.org/officeDocument/2006/relationships/slide" Target="slides/slide3133.xml"/><Relationship Id="rId2150" Type="http://schemas.openxmlformats.org/officeDocument/2006/relationships/slide" Target="slides/slide2149.xml"/><Relationship Id="rId3201" Type="http://schemas.openxmlformats.org/officeDocument/2006/relationships/slide" Target="slides/slide3200.xml"/><Relationship Id="rId6357" Type="http://schemas.openxmlformats.org/officeDocument/2006/relationships/slide" Target="slides/slide6356.xml"/><Relationship Id="rId6771" Type="http://schemas.openxmlformats.org/officeDocument/2006/relationships/slide" Target="slides/slide6770.xml"/><Relationship Id="rId7408" Type="http://schemas.openxmlformats.org/officeDocument/2006/relationships/slide" Target="slides/slide7407.xml"/><Relationship Id="rId122" Type="http://schemas.openxmlformats.org/officeDocument/2006/relationships/slide" Target="slides/slide121.xml"/><Relationship Id="rId5373" Type="http://schemas.openxmlformats.org/officeDocument/2006/relationships/slide" Target="slides/slide5372.xml"/><Relationship Id="rId6424" Type="http://schemas.openxmlformats.org/officeDocument/2006/relationships/slide" Target="slides/slide6423.xml"/><Relationship Id="rId1569" Type="http://schemas.openxmlformats.org/officeDocument/2006/relationships/slide" Target="slides/slide1568.xml"/><Relationship Id="rId2967" Type="http://schemas.openxmlformats.org/officeDocument/2006/relationships/slide" Target="slides/slide2966.xml"/><Relationship Id="rId5026" Type="http://schemas.openxmlformats.org/officeDocument/2006/relationships/slide" Target="slides/slide5025.xml"/><Relationship Id="rId5440" Type="http://schemas.openxmlformats.org/officeDocument/2006/relationships/slide" Target="slides/slide5439.xml"/><Relationship Id="rId939" Type="http://schemas.openxmlformats.org/officeDocument/2006/relationships/slide" Target="slides/slide938.xml"/><Relationship Id="rId1983" Type="http://schemas.openxmlformats.org/officeDocument/2006/relationships/slide" Target="slides/slide1982.xml"/><Relationship Id="rId4042" Type="http://schemas.openxmlformats.org/officeDocument/2006/relationships/slide" Target="slides/slide4041.xml"/><Relationship Id="rId7198" Type="http://schemas.openxmlformats.org/officeDocument/2006/relationships/slide" Target="slides/slide7197.xml"/><Relationship Id="rId1636" Type="http://schemas.openxmlformats.org/officeDocument/2006/relationships/slide" Target="slides/slide1635.xml"/><Relationship Id="rId1703" Type="http://schemas.openxmlformats.org/officeDocument/2006/relationships/slide" Target="slides/slide1702.xml"/><Relationship Id="rId4859" Type="http://schemas.openxmlformats.org/officeDocument/2006/relationships/slide" Target="slides/slide4858.xml"/><Relationship Id="rId7265" Type="http://schemas.openxmlformats.org/officeDocument/2006/relationships/slide" Target="slides/slide7264.xml"/><Relationship Id="rId3875" Type="http://schemas.openxmlformats.org/officeDocument/2006/relationships/slide" Target="slides/slide3874.xml"/><Relationship Id="rId4926" Type="http://schemas.openxmlformats.org/officeDocument/2006/relationships/slide" Target="slides/slide4925.xml"/><Relationship Id="rId6281" Type="http://schemas.openxmlformats.org/officeDocument/2006/relationships/slide" Target="slides/slide6280.xml"/><Relationship Id="rId7332" Type="http://schemas.openxmlformats.org/officeDocument/2006/relationships/slide" Target="slides/slide7331.xml"/><Relationship Id="rId796" Type="http://schemas.openxmlformats.org/officeDocument/2006/relationships/slide" Target="slides/slide795.xml"/><Relationship Id="rId2477" Type="http://schemas.openxmlformats.org/officeDocument/2006/relationships/slide" Target="slides/slide2476.xml"/><Relationship Id="rId3528" Type="http://schemas.openxmlformats.org/officeDocument/2006/relationships/slide" Target="slides/slide3527.xml"/><Relationship Id="rId449" Type="http://schemas.openxmlformats.org/officeDocument/2006/relationships/slide" Target="slides/slide448.xml"/><Relationship Id="rId863" Type="http://schemas.openxmlformats.org/officeDocument/2006/relationships/slide" Target="slides/slide862.xml"/><Relationship Id="rId1079" Type="http://schemas.openxmlformats.org/officeDocument/2006/relationships/slide" Target="slides/slide1078.xml"/><Relationship Id="rId1493" Type="http://schemas.openxmlformats.org/officeDocument/2006/relationships/slide" Target="slides/slide1492.xml"/><Relationship Id="rId2544" Type="http://schemas.openxmlformats.org/officeDocument/2006/relationships/slide" Target="slides/slide2543.xml"/><Relationship Id="rId2891" Type="http://schemas.openxmlformats.org/officeDocument/2006/relationships/slide" Target="slides/slide2890.xml"/><Relationship Id="rId3942" Type="http://schemas.openxmlformats.org/officeDocument/2006/relationships/slide" Target="slides/slide3941.xml"/><Relationship Id="rId6001" Type="http://schemas.openxmlformats.org/officeDocument/2006/relationships/slide" Target="slides/slide6000.xml"/><Relationship Id="rId309" Type="http://schemas.openxmlformats.org/officeDocument/2006/relationships/slide" Target="slides/slide308.xml"/><Relationship Id="rId516" Type="http://schemas.openxmlformats.org/officeDocument/2006/relationships/slide" Target="slides/slide515.xml"/><Relationship Id="rId1146" Type="http://schemas.openxmlformats.org/officeDocument/2006/relationships/slide" Target="slides/slide1145.xml"/><Relationship Id="rId2751" Type="http://schemas.openxmlformats.org/officeDocument/2006/relationships/slide" Target="slides/slide2750.xml"/><Relationship Id="rId3802" Type="http://schemas.openxmlformats.org/officeDocument/2006/relationships/slide" Target="slides/slide3801.xml"/><Relationship Id="rId6958" Type="http://schemas.openxmlformats.org/officeDocument/2006/relationships/slide" Target="slides/slide6957.xml"/><Relationship Id="rId723" Type="http://schemas.openxmlformats.org/officeDocument/2006/relationships/slide" Target="slides/slide722.xml"/><Relationship Id="rId930" Type="http://schemas.openxmlformats.org/officeDocument/2006/relationships/slide" Target="slides/slide929.xml"/><Relationship Id="rId1006" Type="http://schemas.openxmlformats.org/officeDocument/2006/relationships/slide" Target="slides/slide1005.xml"/><Relationship Id="rId1353" Type="http://schemas.openxmlformats.org/officeDocument/2006/relationships/slide" Target="slides/slide1352.xml"/><Relationship Id="rId1560" Type="http://schemas.openxmlformats.org/officeDocument/2006/relationships/slide" Target="slides/slide1559.xml"/><Relationship Id="rId2404" Type="http://schemas.openxmlformats.org/officeDocument/2006/relationships/slide" Target="slides/slide2403.xml"/><Relationship Id="rId2611" Type="http://schemas.openxmlformats.org/officeDocument/2006/relationships/slide" Target="slides/slide2610.xml"/><Relationship Id="rId5767" Type="http://schemas.openxmlformats.org/officeDocument/2006/relationships/slide" Target="slides/slide5766.xml"/><Relationship Id="rId5974" Type="http://schemas.openxmlformats.org/officeDocument/2006/relationships/slide" Target="slides/slide5973.xml"/><Relationship Id="rId6818" Type="http://schemas.openxmlformats.org/officeDocument/2006/relationships/slide" Target="slides/slide6817.xml"/><Relationship Id="rId1213" Type="http://schemas.openxmlformats.org/officeDocument/2006/relationships/slide" Target="slides/slide1212.xml"/><Relationship Id="rId1420" Type="http://schemas.openxmlformats.org/officeDocument/2006/relationships/slide" Target="slides/slide1419.xml"/><Relationship Id="rId4369" Type="http://schemas.openxmlformats.org/officeDocument/2006/relationships/slide" Target="slides/slide4368.xml"/><Relationship Id="rId4576" Type="http://schemas.openxmlformats.org/officeDocument/2006/relationships/slide" Target="slides/slide4575.xml"/><Relationship Id="rId4783" Type="http://schemas.openxmlformats.org/officeDocument/2006/relationships/slide" Target="slides/slide4782.xml"/><Relationship Id="rId4990" Type="http://schemas.openxmlformats.org/officeDocument/2006/relationships/slide" Target="slides/slide4989.xml"/><Relationship Id="rId5627" Type="http://schemas.openxmlformats.org/officeDocument/2006/relationships/slide" Target="slides/slide5626.xml"/><Relationship Id="rId5834" Type="http://schemas.openxmlformats.org/officeDocument/2006/relationships/slide" Target="slides/slide5833.xml"/><Relationship Id="rId3178" Type="http://schemas.openxmlformats.org/officeDocument/2006/relationships/slide" Target="slides/slide3177.xml"/><Relationship Id="rId3385" Type="http://schemas.openxmlformats.org/officeDocument/2006/relationships/slide" Target="slides/slide3384.xml"/><Relationship Id="rId3592" Type="http://schemas.openxmlformats.org/officeDocument/2006/relationships/slide" Target="slides/slide3591.xml"/><Relationship Id="rId4229" Type="http://schemas.openxmlformats.org/officeDocument/2006/relationships/slide" Target="slides/slide4228.xml"/><Relationship Id="rId4436" Type="http://schemas.openxmlformats.org/officeDocument/2006/relationships/slide" Target="slides/slide4435.xml"/><Relationship Id="rId4643" Type="http://schemas.openxmlformats.org/officeDocument/2006/relationships/slide" Target="slides/slide4642.xml"/><Relationship Id="rId4850" Type="http://schemas.openxmlformats.org/officeDocument/2006/relationships/slide" Target="slides/slide4849.xml"/><Relationship Id="rId5901" Type="http://schemas.openxmlformats.org/officeDocument/2006/relationships/slide" Target="slides/slide5900.xml"/><Relationship Id="rId2194" Type="http://schemas.openxmlformats.org/officeDocument/2006/relationships/slide" Target="slides/slide2193.xml"/><Relationship Id="rId3038" Type="http://schemas.openxmlformats.org/officeDocument/2006/relationships/slide" Target="slides/slide3037.xml"/><Relationship Id="rId3245" Type="http://schemas.openxmlformats.org/officeDocument/2006/relationships/slide" Target="slides/slide3244.xml"/><Relationship Id="rId3452" Type="http://schemas.openxmlformats.org/officeDocument/2006/relationships/slide" Target="slides/slide3451.xml"/><Relationship Id="rId4503" Type="http://schemas.openxmlformats.org/officeDocument/2006/relationships/slide" Target="slides/slide4502.xml"/><Relationship Id="rId4710" Type="http://schemas.openxmlformats.org/officeDocument/2006/relationships/slide" Target="slides/slide4709.xml"/><Relationship Id="rId166" Type="http://schemas.openxmlformats.org/officeDocument/2006/relationships/slide" Target="slides/slide165.xml"/><Relationship Id="rId373" Type="http://schemas.openxmlformats.org/officeDocument/2006/relationships/slide" Target="slides/slide372.xml"/><Relationship Id="rId580" Type="http://schemas.openxmlformats.org/officeDocument/2006/relationships/slide" Target="slides/slide579.xml"/><Relationship Id="rId2054" Type="http://schemas.openxmlformats.org/officeDocument/2006/relationships/slide" Target="slides/slide2053.xml"/><Relationship Id="rId2261" Type="http://schemas.openxmlformats.org/officeDocument/2006/relationships/slide" Target="slides/slide2260.xml"/><Relationship Id="rId3105" Type="http://schemas.openxmlformats.org/officeDocument/2006/relationships/slide" Target="slides/slide3104.xml"/><Relationship Id="rId3312" Type="http://schemas.openxmlformats.org/officeDocument/2006/relationships/slide" Target="slides/slide3311.xml"/><Relationship Id="rId6468" Type="http://schemas.openxmlformats.org/officeDocument/2006/relationships/slide" Target="slides/slide6467.xml"/><Relationship Id="rId6675" Type="http://schemas.openxmlformats.org/officeDocument/2006/relationships/slide" Target="slides/slide6674.xml"/><Relationship Id="rId7519" Type="http://schemas.openxmlformats.org/officeDocument/2006/relationships/slide" Target="slides/slide7518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1070" Type="http://schemas.openxmlformats.org/officeDocument/2006/relationships/slide" Target="slides/slide1069.xml"/><Relationship Id="rId2121" Type="http://schemas.openxmlformats.org/officeDocument/2006/relationships/slide" Target="slides/slide2120.xml"/><Relationship Id="rId5277" Type="http://schemas.openxmlformats.org/officeDocument/2006/relationships/slide" Target="slides/slide5276.xml"/><Relationship Id="rId5484" Type="http://schemas.openxmlformats.org/officeDocument/2006/relationships/slide" Target="slides/slide5483.xml"/><Relationship Id="rId6328" Type="http://schemas.openxmlformats.org/officeDocument/2006/relationships/slide" Target="slides/slide6327.xml"/><Relationship Id="rId6882" Type="http://schemas.openxmlformats.org/officeDocument/2006/relationships/slide" Target="slides/slide6881.xml"/><Relationship Id="rId300" Type="http://schemas.openxmlformats.org/officeDocument/2006/relationships/slide" Target="slides/slide299.xml"/><Relationship Id="rId4086" Type="http://schemas.openxmlformats.org/officeDocument/2006/relationships/slide" Target="slides/slide4085.xml"/><Relationship Id="rId5137" Type="http://schemas.openxmlformats.org/officeDocument/2006/relationships/slide" Target="slides/slide5136.xml"/><Relationship Id="rId5691" Type="http://schemas.openxmlformats.org/officeDocument/2006/relationships/slide" Target="slides/slide5690.xml"/><Relationship Id="rId6535" Type="http://schemas.openxmlformats.org/officeDocument/2006/relationships/slide" Target="slides/slide6534.xml"/><Relationship Id="rId6742" Type="http://schemas.openxmlformats.org/officeDocument/2006/relationships/slide" Target="slides/slide6741.xml"/><Relationship Id="rId1887" Type="http://schemas.openxmlformats.org/officeDocument/2006/relationships/slide" Target="slides/slide1886.xml"/><Relationship Id="rId2938" Type="http://schemas.openxmlformats.org/officeDocument/2006/relationships/slide" Target="slides/slide2937.xml"/><Relationship Id="rId4293" Type="http://schemas.openxmlformats.org/officeDocument/2006/relationships/slide" Target="slides/slide4292.xml"/><Relationship Id="rId5344" Type="http://schemas.openxmlformats.org/officeDocument/2006/relationships/slide" Target="slides/slide5343.xml"/><Relationship Id="rId5551" Type="http://schemas.openxmlformats.org/officeDocument/2006/relationships/slide" Target="slides/slide5550.xml"/><Relationship Id="rId6602" Type="http://schemas.openxmlformats.org/officeDocument/2006/relationships/slide" Target="slides/slide6601.xml"/><Relationship Id="rId1747" Type="http://schemas.openxmlformats.org/officeDocument/2006/relationships/slide" Target="slides/slide1746.xml"/><Relationship Id="rId1954" Type="http://schemas.openxmlformats.org/officeDocument/2006/relationships/slide" Target="slides/slide1953.xml"/><Relationship Id="rId4153" Type="http://schemas.openxmlformats.org/officeDocument/2006/relationships/slide" Target="slides/slide4152.xml"/><Relationship Id="rId4360" Type="http://schemas.openxmlformats.org/officeDocument/2006/relationships/slide" Target="slides/slide4359.xml"/><Relationship Id="rId5204" Type="http://schemas.openxmlformats.org/officeDocument/2006/relationships/slide" Target="slides/slide5203.xml"/><Relationship Id="rId5411" Type="http://schemas.openxmlformats.org/officeDocument/2006/relationships/slide" Target="slides/slide5410.xml"/><Relationship Id="rId39" Type="http://schemas.openxmlformats.org/officeDocument/2006/relationships/slide" Target="slides/slide38.xml"/><Relationship Id="rId1607" Type="http://schemas.openxmlformats.org/officeDocument/2006/relationships/slide" Target="slides/slide1606.xml"/><Relationship Id="rId1814" Type="http://schemas.openxmlformats.org/officeDocument/2006/relationships/slide" Target="slides/slide1813.xml"/><Relationship Id="rId4013" Type="http://schemas.openxmlformats.org/officeDocument/2006/relationships/slide" Target="slides/slide4012.xml"/><Relationship Id="rId4220" Type="http://schemas.openxmlformats.org/officeDocument/2006/relationships/slide" Target="slides/slide4219.xml"/><Relationship Id="rId7169" Type="http://schemas.openxmlformats.org/officeDocument/2006/relationships/slide" Target="slides/slide7168.xml"/><Relationship Id="rId7376" Type="http://schemas.openxmlformats.org/officeDocument/2006/relationships/slide" Target="slides/slide7375.xml"/><Relationship Id="rId3779" Type="http://schemas.openxmlformats.org/officeDocument/2006/relationships/slide" Target="slides/slide3778.xml"/><Relationship Id="rId6185" Type="http://schemas.openxmlformats.org/officeDocument/2006/relationships/slide" Target="slides/slide6184.xml"/><Relationship Id="rId6392" Type="http://schemas.openxmlformats.org/officeDocument/2006/relationships/slide" Target="slides/slide6391.xml"/><Relationship Id="rId7029" Type="http://schemas.openxmlformats.org/officeDocument/2006/relationships/slide" Target="slides/slide7028.xml"/><Relationship Id="rId7236" Type="http://schemas.openxmlformats.org/officeDocument/2006/relationships/slide" Target="slides/slide7235.xml"/><Relationship Id="rId7443" Type="http://schemas.openxmlformats.org/officeDocument/2006/relationships/slide" Target="slides/slide7442.xml"/><Relationship Id="rId2588" Type="http://schemas.openxmlformats.org/officeDocument/2006/relationships/slide" Target="slides/slide2587.xml"/><Relationship Id="rId3986" Type="http://schemas.openxmlformats.org/officeDocument/2006/relationships/slide" Target="slides/slide3985.xml"/><Relationship Id="rId6045" Type="http://schemas.openxmlformats.org/officeDocument/2006/relationships/slide" Target="slides/slide6044.xml"/><Relationship Id="rId6252" Type="http://schemas.openxmlformats.org/officeDocument/2006/relationships/slide" Target="slides/slide6251.xml"/><Relationship Id="rId7303" Type="http://schemas.openxmlformats.org/officeDocument/2006/relationships/slide" Target="slides/slide7302.xml"/><Relationship Id="rId1397" Type="http://schemas.openxmlformats.org/officeDocument/2006/relationships/slide" Target="slides/slide1396.xml"/><Relationship Id="rId2795" Type="http://schemas.openxmlformats.org/officeDocument/2006/relationships/slide" Target="slides/slide2794.xml"/><Relationship Id="rId3639" Type="http://schemas.openxmlformats.org/officeDocument/2006/relationships/slide" Target="slides/slide3638.xml"/><Relationship Id="rId3846" Type="http://schemas.openxmlformats.org/officeDocument/2006/relationships/slide" Target="slides/slide3845.xml"/><Relationship Id="rId5061" Type="http://schemas.openxmlformats.org/officeDocument/2006/relationships/slide" Target="slides/slide5060.xml"/><Relationship Id="rId6112" Type="http://schemas.openxmlformats.org/officeDocument/2006/relationships/slide" Target="slides/slide6111.xml"/><Relationship Id="rId7510" Type="http://schemas.openxmlformats.org/officeDocument/2006/relationships/slide" Target="slides/slide7509.xml"/><Relationship Id="rId767" Type="http://schemas.openxmlformats.org/officeDocument/2006/relationships/slide" Target="slides/slide766.xml"/><Relationship Id="rId974" Type="http://schemas.openxmlformats.org/officeDocument/2006/relationships/slide" Target="slides/slide973.xml"/><Relationship Id="rId2448" Type="http://schemas.openxmlformats.org/officeDocument/2006/relationships/slide" Target="slides/slide2447.xml"/><Relationship Id="rId2655" Type="http://schemas.openxmlformats.org/officeDocument/2006/relationships/slide" Target="slides/slide2654.xml"/><Relationship Id="rId2862" Type="http://schemas.openxmlformats.org/officeDocument/2006/relationships/slide" Target="slides/slide2861.xml"/><Relationship Id="rId3706" Type="http://schemas.openxmlformats.org/officeDocument/2006/relationships/slide" Target="slides/slide3705.xml"/><Relationship Id="rId3913" Type="http://schemas.openxmlformats.org/officeDocument/2006/relationships/slide" Target="slides/slide3912.xml"/><Relationship Id="rId627" Type="http://schemas.openxmlformats.org/officeDocument/2006/relationships/slide" Target="slides/slide626.xml"/><Relationship Id="rId834" Type="http://schemas.openxmlformats.org/officeDocument/2006/relationships/slide" Target="slides/slide833.xml"/><Relationship Id="rId1257" Type="http://schemas.openxmlformats.org/officeDocument/2006/relationships/slide" Target="slides/slide1256.xml"/><Relationship Id="rId1464" Type="http://schemas.openxmlformats.org/officeDocument/2006/relationships/slide" Target="slides/slide1463.xml"/><Relationship Id="rId1671" Type="http://schemas.openxmlformats.org/officeDocument/2006/relationships/slide" Target="slides/slide1670.xml"/><Relationship Id="rId2308" Type="http://schemas.openxmlformats.org/officeDocument/2006/relationships/slide" Target="slides/slide2307.xml"/><Relationship Id="rId2515" Type="http://schemas.openxmlformats.org/officeDocument/2006/relationships/slide" Target="slides/slide2514.xml"/><Relationship Id="rId2722" Type="http://schemas.openxmlformats.org/officeDocument/2006/relationships/slide" Target="slides/slide2721.xml"/><Relationship Id="rId5878" Type="http://schemas.openxmlformats.org/officeDocument/2006/relationships/slide" Target="slides/slide5877.xml"/><Relationship Id="rId6929" Type="http://schemas.openxmlformats.org/officeDocument/2006/relationships/slide" Target="slides/slide6928.xml"/><Relationship Id="rId901" Type="http://schemas.openxmlformats.org/officeDocument/2006/relationships/slide" Target="slides/slide900.xml"/><Relationship Id="rId1117" Type="http://schemas.openxmlformats.org/officeDocument/2006/relationships/slide" Target="slides/slide1116.xml"/><Relationship Id="rId1324" Type="http://schemas.openxmlformats.org/officeDocument/2006/relationships/slide" Target="slides/slide1323.xml"/><Relationship Id="rId1531" Type="http://schemas.openxmlformats.org/officeDocument/2006/relationships/slide" Target="slides/slide1530.xml"/><Relationship Id="rId4687" Type="http://schemas.openxmlformats.org/officeDocument/2006/relationships/slide" Target="slides/slide4686.xml"/><Relationship Id="rId4894" Type="http://schemas.openxmlformats.org/officeDocument/2006/relationships/slide" Target="slides/slide4893.xml"/><Relationship Id="rId5738" Type="http://schemas.openxmlformats.org/officeDocument/2006/relationships/slide" Target="slides/slide5737.xml"/><Relationship Id="rId5945" Type="http://schemas.openxmlformats.org/officeDocument/2006/relationships/slide" Target="slides/slide5944.xml"/><Relationship Id="rId7093" Type="http://schemas.openxmlformats.org/officeDocument/2006/relationships/slide" Target="slides/slide7092.xml"/><Relationship Id="rId30" Type="http://schemas.openxmlformats.org/officeDocument/2006/relationships/slide" Target="slides/slide29.xml"/><Relationship Id="rId3289" Type="http://schemas.openxmlformats.org/officeDocument/2006/relationships/slide" Target="slides/slide3288.xml"/><Relationship Id="rId3496" Type="http://schemas.openxmlformats.org/officeDocument/2006/relationships/slide" Target="slides/slide3495.xml"/><Relationship Id="rId4547" Type="http://schemas.openxmlformats.org/officeDocument/2006/relationships/slide" Target="slides/slide4546.xml"/><Relationship Id="rId4754" Type="http://schemas.openxmlformats.org/officeDocument/2006/relationships/slide" Target="slides/slide4753.xml"/><Relationship Id="rId7160" Type="http://schemas.openxmlformats.org/officeDocument/2006/relationships/slide" Target="slides/slide7159.xml"/><Relationship Id="rId2098" Type="http://schemas.openxmlformats.org/officeDocument/2006/relationships/slide" Target="slides/slide2097.xml"/><Relationship Id="rId3149" Type="http://schemas.openxmlformats.org/officeDocument/2006/relationships/slide" Target="slides/slide3148.xml"/><Relationship Id="rId3356" Type="http://schemas.openxmlformats.org/officeDocument/2006/relationships/slide" Target="slides/slide3355.xml"/><Relationship Id="rId3563" Type="http://schemas.openxmlformats.org/officeDocument/2006/relationships/slide" Target="slides/slide3562.xml"/><Relationship Id="rId4407" Type="http://schemas.openxmlformats.org/officeDocument/2006/relationships/slide" Target="slides/slide4406.xml"/><Relationship Id="rId4961" Type="http://schemas.openxmlformats.org/officeDocument/2006/relationships/slide" Target="slides/slide4960.xml"/><Relationship Id="rId5805" Type="http://schemas.openxmlformats.org/officeDocument/2006/relationships/slide" Target="slides/slide5804.xml"/><Relationship Id="rId7020" Type="http://schemas.openxmlformats.org/officeDocument/2006/relationships/slide" Target="slides/slide7019.xml"/><Relationship Id="rId277" Type="http://schemas.openxmlformats.org/officeDocument/2006/relationships/slide" Target="slides/slide276.xml"/><Relationship Id="rId484" Type="http://schemas.openxmlformats.org/officeDocument/2006/relationships/slide" Target="slides/slide483.xml"/><Relationship Id="rId2165" Type="http://schemas.openxmlformats.org/officeDocument/2006/relationships/slide" Target="slides/slide2164.xml"/><Relationship Id="rId3009" Type="http://schemas.openxmlformats.org/officeDocument/2006/relationships/slide" Target="slides/slide3008.xml"/><Relationship Id="rId3216" Type="http://schemas.openxmlformats.org/officeDocument/2006/relationships/slide" Target="slides/slide3215.xml"/><Relationship Id="rId3770" Type="http://schemas.openxmlformats.org/officeDocument/2006/relationships/slide" Target="slides/slide3769.xml"/><Relationship Id="rId4614" Type="http://schemas.openxmlformats.org/officeDocument/2006/relationships/slide" Target="slides/slide4613.xml"/><Relationship Id="rId4821" Type="http://schemas.openxmlformats.org/officeDocument/2006/relationships/slide" Target="slides/slide4820.xml"/><Relationship Id="rId137" Type="http://schemas.openxmlformats.org/officeDocument/2006/relationships/slide" Target="slides/slide136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2025" Type="http://schemas.openxmlformats.org/officeDocument/2006/relationships/slide" Target="slides/slide2024.xml"/><Relationship Id="rId2372" Type="http://schemas.openxmlformats.org/officeDocument/2006/relationships/slide" Target="slides/slide2371.xml"/><Relationship Id="rId3423" Type="http://schemas.openxmlformats.org/officeDocument/2006/relationships/slide" Target="slides/slide3422.xml"/><Relationship Id="rId3630" Type="http://schemas.openxmlformats.org/officeDocument/2006/relationships/slide" Target="slides/slide3629.xml"/><Relationship Id="rId6579" Type="http://schemas.openxmlformats.org/officeDocument/2006/relationships/slide" Target="slides/slide6578.xml"/><Relationship Id="rId6786" Type="http://schemas.openxmlformats.org/officeDocument/2006/relationships/slide" Target="slides/slide6785.xml"/><Relationship Id="rId6993" Type="http://schemas.openxmlformats.org/officeDocument/2006/relationships/slide" Target="slides/slide6992.xml"/><Relationship Id="rId551" Type="http://schemas.openxmlformats.org/officeDocument/2006/relationships/slide" Target="slides/slide550.xml"/><Relationship Id="rId1181" Type="http://schemas.openxmlformats.org/officeDocument/2006/relationships/slide" Target="slides/slide1180.xml"/><Relationship Id="rId2232" Type="http://schemas.openxmlformats.org/officeDocument/2006/relationships/slide" Target="slides/slide2231.xml"/><Relationship Id="rId5388" Type="http://schemas.openxmlformats.org/officeDocument/2006/relationships/slide" Target="slides/slide5387.xml"/><Relationship Id="rId5595" Type="http://schemas.openxmlformats.org/officeDocument/2006/relationships/slide" Target="slides/slide5594.xml"/><Relationship Id="rId6439" Type="http://schemas.openxmlformats.org/officeDocument/2006/relationships/slide" Target="slides/slide6438.xml"/><Relationship Id="rId6646" Type="http://schemas.openxmlformats.org/officeDocument/2006/relationships/slide" Target="slides/slide6645.xml"/><Relationship Id="rId6853" Type="http://schemas.openxmlformats.org/officeDocument/2006/relationships/slide" Target="slides/slide6852.xml"/><Relationship Id="rId204" Type="http://schemas.openxmlformats.org/officeDocument/2006/relationships/slide" Target="slides/slide203.xml"/><Relationship Id="rId411" Type="http://schemas.openxmlformats.org/officeDocument/2006/relationships/slide" Target="slides/slide410.xml"/><Relationship Id="rId1041" Type="http://schemas.openxmlformats.org/officeDocument/2006/relationships/slide" Target="slides/slide1040.xml"/><Relationship Id="rId1998" Type="http://schemas.openxmlformats.org/officeDocument/2006/relationships/slide" Target="slides/slide1997.xml"/><Relationship Id="rId4197" Type="http://schemas.openxmlformats.org/officeDocument/2006/relationships/slide" Target="slides/slide4196.xml"/><Relationship Id="rId5248" Type="http://schemas.openxmlformats.org/officeDocument/2006/relationships/slide" Target="slides/slide5247.xml"/><Relationship Id="rId5455" Type="http://schemas.openxmlformats.org/officeDocument/2006/relationships/slide" Target="slides/slide5454.xml"/><Relationship Id="rId5662" Type="http://schemas.openxmlformats.org/officeDocument/2006/relationships/slide" Target="slides/slide5661.xml"/><Relationship Id="rId6506" Type="http://schemas.openxmlformats.org/officeDocument/2006/relationships/slide" Target="slides/slide6505.xml"/><Relationship Id="rId6713" Type="http://schemas.openxmlformats.org/officeDocument/2006/relationships/slide" Target="slides/slide6712.xml"/><Relationship Id="rId6920" Type="http://schemas.openxmlformats.org/officeDocument/2006/relationships/slide" Target="slides/slide6919.xml"/><Relationship Id="rId1858" Type="http://schemas.openxmlformats.org/officeDocument/2006/relationships/slide" Target="slides/slide1857.xml"/><Relationship Id="rId4057" Type="http://schemas.openxmlformats.org/officeDocument/2006/relationships/slide" Target="slides/slide4056.xml"/><Relationship Id="rId4264" Type="http://schemas.openxmlformats.org/officeDocument/2006/relationships/slide" Target="slides/slide4263.xml"/><Relationship Id="rId4471" Type="http://schemas.openxmlformats.org/officeDocument/2006/relationships/slide" Target="slides/slide4470.xml"/><Relationship Id="rId5108" Type="http://schemas.openxmlformats.org/officeDocument/2006/relationships/slide" Target="slides/slide5107.xml"/><Relationship Id="rId5315" Type="http://schemas.openxmlformats.org/officeDocument/2006/relationships/slide" Target="slides/slide5314.xml"/><Relationship Id="rId5522" Type="http://schemas.openxmlformats.org/officeDocument/2006/relationships/slide" Target="slides/slide5521.xml"/><Relationship Id="rId2909" Type="http://schemas.openxmlformats.org/officeDocument/2006/relationships/slide" Target="slides/slide2908.xml"/><Relationship Id="rId3073" Type="http://schemas.openxmlformats.org/officeDocument/2006/relationships/slide" Target="slides/slide3072.xml"/><Relationship Id="rId3280" Type="http://schemas.openxmlformats.org/officeDocument/2006/relationships/slide" Target="slides/slide3279.xml"/><Relationship Id="rId4124" Type="http://schemas.openxmlformats.org/officeDocument/2006/relationships/slide" Target="slides/slide4123.xml"/><Relationship Id="rId4331" Type="http://schemas.openxmlformats.org/officeDocument/2006/relationships/slide" Target="slides/slide4330.xml"/><Relationship Id="rId7487" Type="http://schemas.openxmlformats.org/officeDocument/2006/relationships/slide" Target="slides/slide7486.xml"/><Relationship Id="rId1718" Type="http://schemas.openxmlformats.org/officeDocument/2006/relationships/slide" Target="slides/slide1717.xml"/><Relationship Id="rId1925" Type="http://schemas.openxmlformats.org/officeDocument/2006/relationships/slide" Target="slides/slide1924.xml"/><Relationship Id="rId3140" Type="http://schemas.openxmlformats.org/officeDocument/2006/relationships/slide" Target="slides/slide3139.xml"/><Relationship Id="rId6089" Type="http://schemas.openxmlformats.org/officeDocument/2006/relationships/slide" Target="slides/slide6088.xml"/><Relationship Id="rId6296" Type="http://schemas.openxmlformats.org/officeDocument/2006/relationships/slide" Target="slides/slide6295.xml"/><Relationship Id="rId7347" Type="http://schemas.openxmlformats.org/officeDocument/2006/relationships/slide" Target="slides/slide7346.xml"/><Relationship Id="rId6156" Type="http://schemas.openxmlformats.org/officeDocument/2006/relationships/slide" Target="slides/slide6155.xml"/><Relationship Id="rId7554" Type="http://schemas.openxmlformats.org/officeDocument/2006/relationships/slide" Target="slides/slide7553.xml"/><Relationship Id="rId2699" Type="http://schemas.openxmlformats.org/officeDocument/2006/relationships/slide" Target="slides/slide2698.xml"/><Relationship Id="rId3000" Type="http://schemas.openxmlformats.org/officeDocument/2006/relationships/slide" Target="slides/slide2999.xml"/><Relationship Id="rId3957" Type="http://schemas.openxmlformats.org/officeDocument/2006/relationships/slide" Target="slides/slide3956.xml"/><Relationship Id="rId6363" Type="http://schemas.openxmlformats.org/officeDocument/2006/relationships/slide" Target="slides/slide6362.xml"/><Relationship Id="rId6570" Type="http://schemas.openxmlformats.org/officeDocument/2006/relationships/slide" Target="slides/slide6569.xml"/><Relationship Id="rId7207" Type="http://schemas.openxmlformats.org/officeDocument/2006/relationships/slide" Target="slides/slide7206.xml"/><Relationship Id="rId7414" Type="http://schemas.openxmlformats.org/officeDocument/2006/relationships/slide" Target="slides/slide7413.xml"/><Relationship Id="rId878" Type="http://schemas.openxmlformats.org/officeDocument/2006/relationships/slide" Target="slides/slide877.xml"/><Relationship Id="rId2559" Type="http://schemas.openxmlformats.org/officeDocument/2006/relationships/slide" Target="slides/slide2558.xml"/><Relationship Id="rId2766" Type="http://schemas.openxmlformats.org/officeDocument/2006/relationships/slide" Target="slides/slide2765.xml"/><Relationship Id="rId2973" Type="http://schemas.openxmlformats.org/officeDocument/2006/relationships/slide" Target="slides/slide2972.xml"/><Relationship Id="rId3817" Type="http://schemas.openxmlformats.org/officeDocument/2006/relationships/slide" Target="slides/slide3816.xml"/><Relationship Id="rId5172" Type="http://schemas.openxmlformats.org/officeDocument/2006/relationships/slide" Target="slides/slide5171.xml"/><Relationship Id="rId6016" Type="http://schemas.openxmlformats.org/officeDocument/2006/relationships/slide" Target="slides/slide6015.xml"/><Relationship Id="rId6223" Type="http://schemas.openxmlformats.org/officeDocument/2006/relationships/slide" Target="slides/slide6222.xml"/><Relationship Id="rId6430" Type="http://schemas.openxmlformats.org/officeDocument/2006/relationships/slide" Target="slides/slide6429.xml"/><Relationship Id="rId738" Type="http://schemas.openxmlformats.org/officeDocument/2006/relationships/slide" Target="slides/slide737.xml"/><Relationship Id="rId945" Type="http://schemas.openxmlformats.org/officeDocument/2006/relationships/slide" Target="slides/slide944.xml"/><Relationship Id="rId1368" Type="http://schemas.openxmlformats.org/officeDocument/2006/relationships/slide" Target="slides/slide1367.xml"/><Relationship Id="rId1575" Type="http://schemas.openxmlformats.org/officeDocument/2006/relationships/slide" Target="slides/slide1574.xml"/><Relationship Id="rId1782" Type="http://schemas.openxmlformats.org/officeDocument/2006/relationships/slide" Target="slides/slide1781.xml"/><Relationship Id="rId2419" Type="http://schemas.openxmlformats.org/officeDocument/2006/relationships/slide" Target="slides/slide2418.xml"/><Relationship Id="rId2626" Type="http://schemas.openxmlformats.org/officeDocument/2006/relationships/slide" Target="slides/slide2625.xml"/><Relationship Id="rId2833" Type="http://schemas.openxmlformats.org/officeDocument/2006/relationships/slide" Target="slides/slide2832.xml"/><Relationship Id="rId5032" Type="http://schemas.openxmlformats.org/officeDocument/2006/relationships/slide" Target="slides/slide5031.xml"/><Relationship Id="rId5989" Type="http://schemas.openxmlformats.org/officeDocument/2006/relationships/slide" Target="slides/slide5988.xml"/><Relationship Id="rId74" Type="http://schemas.openxmlformats.org/officeDocument/2006/relationships/slide" Target="slides/slide73.xml"/><Relationship Id="rId805" Type="http://schemas.openxmlformats.org/officeDocument/2006/relationships/slide" Target="slides/slide804.xml"/><Relationship Id="rId1228" Type="http://schemas.openxmlformats.org/officeDocument/2006/relationships/slide" Target="slides/slide1227.xml"/><Relationship Id="rId1435" Type="http://schemas.openxmlformats.org/officeDocument/2006/relationships/slide" Target="slides/slide1434.xml"/><Relationship Id="rId4798" Type="http://schemas.openxmlformats.org/officeDocument/2006/relationships/slide" Target="slides/slide4797.xml"/><Relationship Id="rId1642" Type="http://schemas.openxmlformats.org/officeDocument/2006/relationships/slide" Target="slides/slide1641.xml"/><Relationship Id="rId2900" Type="http://schemas.openxmlformats.org/officeDocument/2006/relationships/slide" Target="slides/slide2899.xml"/><Relationship Id="rId5849" Type="http://schemas.openxmlformats.org/officeDocument/2006/relationships/slide" Target="slides/slide5848.xml"/><Relationship Id="rId7064" Type="http://schemas.openxmlformats.org/officeDocument/2006/relationships/slide" Target="slides/slide7063.xml"/><Relationship Id="rId7271" Type="http://schemas.openxmlformats.org/officeDocument/2006/relationships/slide" Target="slides/slide7270.xml"/><Relationship Id="rId1502" Type="http://schemas.openxmlformats.org/officeDocument/2006/relationships/slide" Target="slides/slide1501.xml"/><Relationship Id="rId4658" Type="http://schemas.openxmlformats.org/officeDocument/2006/relationships/slide" Target="slides/slide4657.xml"/><Relationship Id="rId4865" Type="http://schemas.openxmlformats.org/officeDocument/2006/relationships/slide" Target="slides/slide4864.xml"/><Relationship Id="rId5709" Type="http://schemas.openxmlformats.org/officeDocument/2006/relationships/slide" Target="slides/slide5708.xml"/><Relationship Id="rId5916" Type="http://schemas.openxmlformats.org/officeDocument/2006/relationships/slide" Target="slides/slide5915.xml"/><Relationship Id="rId6080" Type="http://schemas.openxmlformats.org/officeDocument/2006/relationships/slide" Target="slides/slide6079.xml"/><Relationship Id="rId7131" Type="http://schemas.openxmlformats.org/officeDocument/2006/relationships/slide" Target="slides/slide7130.xml"/><Relationship Id="rId388" Type="http://schemas.openxmlformats.org/officeDocument/2006/relationships/slide" Target="slides/slide387.xml"/><Relationship Id="rId2069" Type="http://schemas.openxmlformats.org/officeDocument/2006/relationships/slide" Target="slides/slide2068.xml"/><Relationship Id="rId3467" Type="http://schemas.openxmlformats.org/officeDocument/2006/relationships/slide" Target="slides/slide3466.xml"/><Relationship Id="rId3674" Type="http://schemas.openxmlformats.org/officeDocument/2006/relationships/slide" Target="slides/slide3673.xml"/><Relationship Id="rId3881" Type="http://schemas.openxmlformats.org/officeDocument/2006/relationships/slide" Target="slides/slide3880.xml"/><Relationship Id="rId4518" Type="http://schemas.openxmlformats.org/officeDocument/2006/relationships/slide" Target="slides/slide4517.xml"/><Relationship Id="rId4725" Type="http://schemas.openxmlformats.org/officeDocument/2006/relationships/slide" Target="slides/slide4724.xml"/><Relationship Id="rId4932" Type="http://schemas.openxmlformats.org/officeDocument/2006/relationships/slide" Target="slides/slide4931.xml"/><Relationship Id="rId595" Type="http://schemas.openxmlformats.org/officeDocument/2006/relationships/slide" Target="slides/slide594.xml"/><Relationship Id="rId2276" Type="http://schemas.openxmlformats.org/officeDocument/2006/relationships/slide" Target="slides/slide2275.xml"/><Relationship Id="rId2483" Type="http://schemas.openxmlformats.org/officeDocument/2006/relationships/slide" Target="slides/slide2482.xml"/><Relationship Id="rId2690" Type="http://schemas.openxmlformats.org/officeDocument/2006/relationships/slide" Target="slides/slide2689.xml"/><Relationship Id="rId3327" Type="http://schemas.openxmlformats.org/officeDocument/2006/relationships/slide" Target="slides/slide3326.xml"/><Relationship Id="rId3534" Type="http://schemas.openxmlformats.org/officeDocument/2006/relationships/slide" Target="slides/slide3533.xml"/><Relationship Id="rId3741" Type="http://schemas.openxmlformats.org/officeDocument/2006/relationships/slide" Target="slides/slide3740.xml"/><Relationship Id="rId6897" Type="http://schemas.openxmlformats.org/officeDocument/2006/relationships/slide" Target="slides/slide6896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085" Type="http://schemas.openxmlformats.org/officeDocument/2006/relationships/slide" Target="slides/slide1084.xml"/><Relationship Id="rId1292" Type="http://schemas.openxmlformats.org/officeDocument/2006/relationships/slide" Target="slides/slide1291.xml"/><Relationship Id="rId2136" Type="http://schemas.openxmlformats.org/officeDocument/2006/relationships/slide" Target="slides/slide2135.xml"/><Relationship Id="rId2343" Type="http://schemas.openxmlformats.org/officeDocument/2006/relationships/slide" Target="slides/slide2342.xml"/><Relationship Id="rId2550" Type="http://schemas.openxmlformats.org/officeDocument/2006/relationships/slide" Target="slides/slide2549.xml"/><Relationship Id="rId3601" Type="http://schemas.openxmlformats.org/officeDocument/2006/relationships/slide" Target="slides/slide3600.xml"/><Relationship Id="rId5499" Type="http://schemas.openxmlformats.org/officeDocument/2006/relationships/slide" Target="slides/slide5498.xml"/><Relationship Id="rId6757" Type="http://schemas.openxmlformats.org/officeDocument/2006/relationships/slide" Target="slides/slide6756.xml"/><Relationship Id="rId6964" Type="http://schemas.openxmlformats.org/officeDocument/2006/relationships/slide" Target="slides/slide6963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1152" Type="http://schemas.openxmlformats.org/officeDocument/2006/relationships/slide" Target="slides/slide1151.xml"/><Relationship Id="rId2203" Type="http://schemas.openxmlformats.org/officeDocument/2006/relationships/slide" Target="slides/slide2202.xml"/><Relationship Id="rId2410" Type="http://schemas.openxmlformats.org/officeDocument/2006/relationships/slide" Target="slides/slide2409.xml"/><Relationship Id="rId5359" Type="http://schemas.openxmlformats.org/officeDocument/2006/relationships/slide" Target="slides/slide5358.xml"/><Relationship Id="rId5566" Type="http://schemas.openxmlformats.org/officeDocument/2006/relationships/slide" Target="slides/slide5565.xml"/><Relationship Id="rId5773" Type="http://schemas.openxmlformats.org/officeDocument/2006/relationships/slide" Target="slides/slide5772.xml"/><Relationship Id="rId6617" Type="http://schemas.openxmlformats.org/officeDocument/2006/relationships/slide" Target="slides/slide6616.xml"/><Relationship Id="rId1012" Type="http://schemas.openxmlformats.org/officeDocument/2006/relationships/slide" Target="slides/slide1011.xml"/><Relationship Id="rId4168" Type="http://schemas.openxmlformats.org/officeDocument/2006/relationships/slide" Target="slides/slide4167.xml"/><Relationship Id="rId4375" Type="http://schemas.openxmlformats.org/officeDocument/2006/relationships/slide" Target="slides/slide4374.xml"/><Relationship Id="rId5219" Type="http://schemas.openxmlformats.org/officeDocument/2006/relationships/slide" Target="slides/slide5218.xml"/><Relationship Id="rId5426" Type="http://schemas.openxmlformats.org/officeDocument/2006/relationships/slide" Target="slides/slide5425.xml"/><Relationship Id="rId5980" Type="http://schemas.openxmlformats.org/officeDocument/2006/relationships/slide" Target="slides/slide5979.xml"/><Relationship Id="rId6824" Type="http://schemas.openxmlformats.org/officeDocument/2006/relationships/slide" Target="slides/slide6823.xml"/><Relationship Id="rId1969" Type="http://schemas.openxmlformats.org/officeDocument/2006/relationships/slide" Target="slides/slide1968.xml"/><Relationship Id="rId3184" Type="http://schemas.openxmlformats.org/officeDocument/2006/relationships/slide" Target="slides/slide3183.xml"/><Relationship Id="rId4028" Type="http://schemas.openxmlformats.org/officeDocument/2006/relationships/slide" Target="slides/slide4027.xml"/><Relationship Id="rId4235" Type="http://schemas.openxmlformats.org/officeDocument/2006/relationships/slide" Target="slides/slide4234.xml"/><Relationship Id="rId4582" Type="http://schemas.openxmlformats.org/officeDocument/2006/relationships/slide" Target="slides/slide4581.xml"/><Relationship Id="rId5633" Type="http://schemas.openxmlformats.org/officeDocument/2006/relationships/slide" Target="slides/slide5632.xml"/><Relationship Id="rId5840" Type="http://schemas.openxmlformats.org/officeDocument/2006/relationships/slide" Target="slides/slide5839.xml"/><Relationship Id="rId1829" Type="http://schemas.openxmlformats.org/officeDocument/2006/relationships/slide" Target="slides/slide1828.xml"/><Relationship Id="rId3391" Type="http://schemas.openxmlformats.org/officeDocument/2006/relationships/slide" Target="slides/slide3390.xml"/><Relationship Id="rId4442" Type="http://schemas.openxmlformats.org/officeDocument/2006/relationships/slide" Target="slides/slide4441.xml"/><Relationship Id="rId5700" Type="http://schemas.openxmlformats.org/officeDocument/2006/relationships/slide" Target="slides/slide5699.xml"/><Relationship Id="rId3044" Type="http://schemas.openxmlformats.org/officeDocument/2006/relationships/slide" Target="slides/slide3043.xml"/><Relationship Id="rId3251" Type="http://schemas.openxmlformats.org/officeDocument/2006/relationships/slide" Target="slides/slide3250.xml"/><Relationship Id="rId4302" Type="http://schemas.openxmlformats.org/officeDocument/2006/relationships/slide" Target="slides/slide4301.xml"/><Relationship Id="rId7458" Type="http://schemas.openxmlformats.org/officeDocument/2006/relationships/slide" Target="slides/slide7457.xml"/><Relationship Id="rId172" Type="http://schemas.openxmlformats.org/officeDocument/2006/relationships/slide" Target="slides/slide171.xml"/><Relationship Id="rId2060" Type="http://schemas.openxmlformats.org/officeDocument/2006/relationships/slide" Target="slides/slide2059.xml"/><Relationship Id="rId3111" Type="http://schemas.openxmlformats.org/officeDocument/2006/relationships/slide" Target="slides/slide3110.xml"/><Relationship Id="rId6267" Type="http://schemas.openxmlformats.org/officeDocument/2006/relationships/slide" Target="slides/slide6266.xml"/><Relationship Id="rId6474" Type="http://schemas.openxmlformats.org/officeDocument/2006/relationships/slide" Target="slides/slide6473.xml"/><Relationship Id="rId6681" Type="http://schemas.openxmlformats.org/officeDocument/2006/relationships/slide" Target="slides/slide6680.xml"/><Relationship Id="rId7318" Type="http://schemas.openxmlformats.org/officeDocument/2006/relationships/slide" Target="slides/slide7317.xml"/><Relationship Id="rId7525" Type="http://schemas.openxmlformats.org/officeDocument/2006/relationships/slide" Target="slides/slide7524.xml"/><Relationship Id="rId989" Type="http://schemas.openxmlformats.org/officeDocument/2006/relationships/slide" Target="slides/slide988.xml"/><Relationship Id="rId2877" Type="http://schemas.openxmlformats.org/officeDocument/2006/relationships/slide" Target="slides/slide2876.xml"/><Relationship Id="rId5076" Type="http://schemas.openxmlformats.org/officeDocument/2006/relationships/slide" Target="slides/slide5075.xml"/><Relationship Id="rId5283" Type="http://schemas.openxmlformats.org/officeDocument/2006/relationships/slide" Target="slides/slide5282.xml"/><Relationship Id="rId5490" Type="http://schemas.openxmlformats.org/officeDocument/2006/relationships/slide" Target="slides/slide5489.xml"/><Relationship Id="rId6127" Type="http://schemas.openxmlformats.org/officeDocument/2006/relationships/slide" Target="slides/slide6126.xml"/><Relationship Id="rId6334" Type="http://schemas.openxmlformats.org/officeDocument/2006/relationships/slide" Target="slides/slide6333.xml"/><Relationship Id="rId6541" Type="http://schemas.openxmlformats.org/officeDocument/2006/relationships/slide" Target="slides/slide6540.xml"/><Relationship Id="rId849" Type="http://schemas.openxmlformats.org/officeDocument/2006/relationships/slide" Target="slides/slide848.xml"/><Relationship Id="rId1479" Type="http://schemas.openxmlformats.org/officeDocument/2006/relationships/slide" Target="slides/slide1478.xml"/><Relationship Id="rId1686" Type="http://schemas.openxmlformats.org/officeDocument/2006/relationships/slide" Target="slides/slide1685.xml"/><Relationship Id="rId3928" Type="http://schemas.openxmlformats.org/officeDocument/2006/relationships/slide" Target="slides/slide3927.xml"/><Relationship Id="rId4092" Type="http://schemas.openxmlformats.org/officeDocument/2006/relationships/slide" Target="slides/slide4091.xml"/><Relationship Id="rId5143" Type="http://schemas.openxmlformats.org/officeDocument/2006/relationships/slide" Target="slides/slide5142.xml"/><Relationship Id="rId5350" Type="http://schemas.openxmlformats.org/officeDocument/2006/relationships/slide" Target="slides/slide5349.xml"/><Relationship Id="rId6401" Type="http://schemas.openxmlformats.org/officeDocument/2006/relationships/slide" Target="slides/slide6400.xml"/><Relationship Id="rId1339" Type="http://schemas.openxmlformats.org/officeDocument/2006/relationships/slide" Target="slides/slide1338.xml"/><Relationship Id="rId1893" Type="http://schemas.openxmlformats.org/officeDocument/2006/relationships/slide" Target="slides/slide1892.xml"/><Relationship Id="rId2737" Type="http://schemas.openxmlformats.org/officeDocument/2006/relationships/slide" Target="slides/slide2736.xml"/><Relationship Id="rId2944" Type="http://schemas.openxmlformats.org/officeDocument/2006/relationships/slide" Target="slides/slide2943.xml"/><Relationship Id="rId5003" Type="http://schemas.openxmlformats.org/officeDocument/2006/relationships/slide" Target="slides/slide5002.xml"/><Relationship Id="rId5210" Type="http://schemas.openxmlformats.org/officeDocument/2006/relationships/slide" Target="slides/slide5209.xml"/><Relationship Id="rId709" Type="http://schemas.openxmlformats.org/officeDocument/2006/relationships/slide" Target="slides/slide708.xml"/><Relationship Id="rId916" Type="http://schemas.openxmlformats.org/officeDocument/2006/relationships/slide" Target="slides/slide915.xml"/><Relationship Id="rId1546" Type="http://schemas.openxmlformats.org/officeDocument/2006/relationships/slide" Target="slides/slide1545.xml"/><Relationship Id="rId1753" Type="http://schemas.openxmlformats.org/officeDocument/2006/relationships/slide" Target="slides/slide1752.xml"/><Relationship Id="rId1960" Type="http://schemas.openxmlformats.org/officeDocument/2006/relationships/slide" Target="slides/slide1959.xml"/><Relationship Id="rId2804" Type="http://schemas.openxmlformats.org/officeDocument/2006/relationships/slide" Target="slides/slide2803.xml"/><Relationship Id="rId7175" Type="http://schemas.openxmlformats.org/officeDocument/2006/relationships/slide" Target="slides/slide7174.xml"/><Relationship Id="rId45" Type="http://schemas.openxmlformats.org/officeDocument/2006/relationships/slide" Target="slides/slide44.xml"/><Relationship Id="rId1406" Type="http://schemas.openxmlformats.org/officeDocument/2006/relationships/slide" Target="slides/slide1405.xml"/><Relationship Id="rId1613" Type="http://schemas.openxmlformats.org/officeDocument/2006/relationships/slide" Target="slides/slide1612.xml"/><Relationship Id="rId1820" Type="http://schemas.openxmlformats.org/officeDocument/2006/relationships/slide" Target="slides/slide1819.xml"/><Relationship Id="rId4769" Type="http://schemas.openxmlformats.org/officeDocument/2006/relationships/slide" Target="slides/slide4768.xml"/><Relationship Id="rId4976" Type="http://schemas.openxmlformats.org/officeDocument/2006/relationships/slide" Target="slides/slide4975.xml"/><Relationship Id="rId7382" Type="http://schemas.openxmlformats.org/officeDocument/2006/relationships/slide" Target="slides/slide7381.xml"/><Relationship Id="rId3578" Type="http://schemas.openxmlformats.org/officeDocument/2006/relationships/slide" Target="slides/slide3577.xml"/><Relationship Id="rId3785" Type="http://schemas.openxmlformats.org/officeDocument/2006/relationships/slide" Target="slides/slide3784.xml"/><Relationship Id="rId3992" Type="http://schemas.openxmlformats.org/officeDocument/2006/relationships/slide" Target="slides/slide3991.xml"/><Relationship Id="rId4629" Type="http://schemas.openxmlformats.org/officeDocument/2006/relationships/slide" Target="slides/slide4628.xml"/><Relationship Id="rId4836" Type="http://schemas.openxmlformats.org/officeDocument/2006/relationships/slide" Target="slides/slide4835.xml"/><Relationship Id="rId6191" Type="http://schemas.openxmlformats.org/officeDocument/2006/relationships/slide" Target="slides/slide6190.xml"/><Relationship Id="rId7035" Type="http://schemas.openxmlformats.org/officeDocument/2006/relationships/slide" Target="slides/slide7034.xml"/><Relationship Id="rId7242" Type="http://schemas.openxmlformats.org/officeDocument/2006/relationships/slide" Target="slides/slide7241.xml"/><Relationship Id="rId499" Type="http://schemas.openxmlformats.org/officeDocument/2006/relationships/slide" Target="slides/slide498.xml"/><Relationship Id="rId2387" Type="http://schemas.openxmlformats.org/officeDocument/2006/relationships/slide" Target="slides/slide2386.xml"/><Relationship Id="rId2594" Type="http://schemas.openxmlformats.org/officeDocument/2006/relationships/slide" Target="slides/slide2593.xml"/><Relationship Id="rId3438" Type="http://schemas.openxmlformats.org/officeDocument/2006/relationships/slide" Target="slides/slide3437.xml"/><Relationship Id="rId3645" Type="http://schemas.openxmlformats.org/officeDocument/2006/relationships/slide" Target="slides/slide3644.xml"/><Relationship Id="rId3852" Type="http://schemas.openxmlformats.org/officeDocument/2006/relationships/slide" Target="slides/slide3851.xml"/><Relationship Id="rId6051" Type="http://schemas.openxmlformats.org/officeDocument/2006/relationships/slide" Target="slides/slide6050.xml"/><Relationship Id="rId7102" Type="http://schemas.openxmlformats.org/officeDocument/2006/relationships/slide" Target="slides/slide7101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196" Type="http://schemas.openxmlformats.org/officeDocument/2006/relationships/slide" Target="slides/slide1195.xml"/><Relationship Id="rId2247" Type="http://schemas.openxmlformats.org/officeDocument/2006/relationships/slide" Target="slides/slide2246.xml"/><Relationship Id="rId2454" Type="http://schemas.openxmlformats.org/officeDocument/2006/relationships/slide" Target="slides/slide2453.xml"/><Relationship Id="rId3505" Type="http://schemas.openxmlformats.org/officeDocument/2006/relationships/slide" Target="slides/slide3504.xml"/><Relationship Id="rId4903" Type="http://schemas.openxmlformats.org/officeDocument/2006/relationships/slide" Target="slides/slide4902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980" Type="http://schemas.openxmlformats.org/officeDocument/2006/relationships/slide" Target="slides/slide979.xml"/><Relationship Id="rId1056" Type="http://schemas.openxmlformats.org/officeDocument/2006/relationships/slide" Target="slides/slide1055.xml"/><Relationship Id="rId1263" Type="http://schemas.openxmlformats.org/officeDocument/2006/relationships/slide" Target="slides/slide1262.xml"/><Relationship Id="rId2107" Type="http://schemas.openxmlformats.org/officeDocument/2006/relationships/slide" Target="slides/slide2106.xml"/><Relationship Id="rId2314" Type="http://schemas.openxmlformats.org/officeDocument/2006/relationships/slide" Target="slides/slide2313.xml"/><Relationship Id="rId2661" Type="http://schemas.openxmlformats.org/officeDocument/2006/relationships/slide" Target="slides/slide2660.xml"/><Relationship Id="rId3712" Type="http://schemas.openxmlformats.org/officeDocument/2006/relationships/slide" Target="slides/slide3711.xml"/><Relationship Id="rId6868" Type="http://schemas.openxmlformats.org/officeDocument/2006/relationships/slide" Target="slides/slide6867.xml"/><Relationship Id="rId840" Type="http://schemas.openxmlformats.org/officeDocument/2006/relationships/slide" Target="slides/slide839.xml"/><Relationship Id="rId1470" Type="http://schemas.openxmlformats.org/officeDocument/2006/relationships/slide" Target="slides/slide1469.xml"/><Relationship Id="rId2521" Type="http://schemas.openxmlformats.org/officeDocument/2006/relationships/slide" Target="slides/slide2520.xml"/><Relationship Id="rId4279" Type="http://schemas.openxmlformats.org/officeDocument/2006/relationships/slide" Target="slides/slide4278.xml"/><Relationship Id="rId5677" Type="http://schemas.openxmlformats.org/officeDocument/2006/relationships/slide" Target="slides/slide5676.xml"/><Relationship Id="rId5884" Type="http://schemas.openxmlformats.org/officeDocument/2006/relationships/slide" Target="slides/slide5883.xml"/><Relationship Id="rId6728" Type="http://schemas.openxmlformats.org/officeDocument/2006/relationships/slide" Target="slides/slide6727.xml"/><Relationship Id="rId6935" Type="http://schemas.openxmlformats.org/officeDocument/2006/relationships/slide" Target="slides/slide6934.xml"/><Relationship Id="rId700" Type="http://schemas.openxmlformats.org/officeDocument/2006/relationships/slide" Target="slides/slide699.xml"/><Relationship Id="rId1123" Type="http://schemas.openxmlformats.org/officeDocument/2006/relationships/slide" Target="slides/slide1122.xml"/><Relationship Id="rId1330" Type="http://schemas.openxmlformats.org/officeDocument/2006/relationships/slide" Target="slides/slide1329.xml"/><Relationship Id="rId3088" Type="http://schemas.openxmlformats.org/officeDocument/2006/relationships/slide" Target="slides/slide3087.xml"/><Relationship Id="rId4486" Type="http://schemas.openxmlformats.org/officeDocument/2006/relationships/slide" Target="slides/slide4485.xml"/><Relationship Id="rId4693" Type="http://schemas.openxmlformats.org/officeDocument/2006/relationships/slide" Target="slides/slide4692.xml"/><Relationship Id="rId5537" Type="http://schemas.openxmlformats.org/officeDocument/2006/relationships/slide" Target="slides/slide5536.xml"/><Relationship Id="rId5744" Type="http://schemas.openxmlformats.org/officeDocument/2006/relationships/slide" Target="slides/slide5743.xml"/><Relationship Id="rId5951" Type="http://schemas.openxmlformats.org/officeDocument/2006/relationships/slide" Target="slides/slide5950.xml"/><Relationship Id="rId3295" Type="http://schemas.openxmlformats.org/officeDocument/2006/relationships/slide" Target="slides/slide3294.xml"/><Relationship Id="rId4139" Type="http://schemas.openxmlformats.org/officeDocument/2006/relationships/slide" Target="slides/slide4138.xml"/><Relationship Id="rId4346" Type="http://schemas.openxmlformats.org/officeDocument/2006/relationships/slide" Target="slides/slide4345.xml"/><Relationship Id="rId4553" Type="http://schemas.openxmlformats.org/officeDocument/2006/relationships/slide" Target="slides/slide4552.xml"/><Relationship Id="rId4760" Type="http://schemas.openxmlformats.org/officeDocument/2006/relationships/slide" Target="slides/slide4759.xml"/><Relationship Id="rId5604" Type="http://schemas.openxmlformats.org/officeDocument/2006/relationships/slide" Target="slides/slide5603.xml"/><Relationship Id="rId5811" Type="http://schemas.openxmlformats.org/officeDocument/2006/relationships/slide" Target="slides/slide5810.xml"/><Relationship Id="rId3155" Type="http://schemas.openxmlformats.org/officeDocument/2006/relationships/slide" Target="slides/slide3154.xml"/><Relationship Id="rId3362" Type="http://schemas.openxmlformats.org/officeDocument/2006/relationships/slide" Target="slides/slide3361.xml"/><Relationship Id="rId4206" Type="http://schemas.openxmlformats.org/officeDocument/2006/relationships/slide" Target="slides/slide4205.xml"/><Relationship Id="rId4413" Type="http://schemas.openxmlformats.org/officeDocument/2006/relationships/slide" Target="slides/slide4412.xml"/><Relationship Id="rId4620" Type="http://schemas.openxmlformats.org/officeDocument/2006/relationships/slide" Target="slides/slide4619.xml"/><Relationship Id="rId7569" Type="http://schemas.openxmlformats.org/officeDocument/2006/relationships/slide" Target="slides/slide7568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2171" Type="http://schemas.openxmlformats.org/officeDocument/2006/relationships/slide" Target="slides/slide2170.xml"/><Relationship Id="rId3015" Type="http://schemas.openxmlformats.org/officeDocument/2006/relationships/slide" Target="slides/slide3014.xml"/><Relationship Id="rId3222" Type="http://schemas.openxmlformats.org/officeDocument/2006/relationships/slide" Target="slides/slide3221.xml"/><Relationship Id="rId6378" Type="http://schemas.openxmlformats.org/officeDocument/2006/relationships/slide" Target="slides/slide6377.xml"/><Relationship Id="rId6585" Type="http://schemas.openxmlformats.org/officeDocument/2006/relationships/slide" Target="slides/slide6584.xml"/><Relationship Id="rId7429" Type="http://schemas.openxmlformats.org/officeDocument/2006/relationships/slide" Target="slides/slide7428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2031" Type="http://schemas.openxmlformats.org/officeDocument/2006/relationships/slide" Target="slides/slide2030.xml"/><Relationship Id="rId5187" Type="http://schemas.openxmlformats.org/officeDocument/2006/relationships/slide" Target="slides/slide5186.xml"/><Relationship Id="rId5394" Type="http://schemas.openxmlformats.org/officeDocument/2006/relationships/slide" Target="slides/slide5393.xml"/><Relationship Id="rId6238" Type="http://schemas.openxmlformats.org/officeDocument/2006/relationships/slide" Target="slides/slide6237.xml"/><Relationship Id="rId6445" Type="http://schemas.openxmlformats.org/officeDocument/2006/relationships/slide" Target="slides/slide6444.xml"/><Relationship Id="rId6792" Type="http://schemas.openxmlformats.org/officeDocument/2006/relationships/slide" Target="slides/slide6791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988" Type="http://schemas.openxmlformats.org/officeDocument/2006/relationships/slide" Target="slides/slide2987.xml"/><Relationship Id="rId5047" Type="http://schemas.openxmlformats.org/officeDocument/2006/relationships/slide" Target="slides/slide5046.xml"/><Relationship Id="rId5254" Type="http://schemas.openxmlformats.org/officeDocument/2006/relationships/slide" Target="slides/slide5253.xml"/><Relationship Id="rId6652" Type="http://schemas.openxmlformats.org/officeDocument/2006/relationships/slide" Target="slides/slide6651.xml"/><Relationship Id="rId1797" Type="http://schemas.openxmlformats.org/officeDocument/2006/relationships/slide" Target="slides/slide1796.xml"/><Relationship Id="rId2848" Type="http://schemas.openxmlformats.org/officeDocument/2006/relationships/slide" Target="slides/slide2847.xml"/><Relationship Id="rId5461" Type="http://schemas.openxmlformats.org/officeDocument/2006/relationships/slide" Target="slides/slide5460.xml"/><Relationship Id="rId6305" Type="http://schemas.openxmlformats.org/officeDocument/2006/relationships/slide" Target="slides/slide6304.xml"/><Relationship Id="rId6512" Type="http://schemas.openxmlformats.org/officeDocument/2006/relationships/slide" Target="slides/slide6511.xml"/><Relationship Id="rId89" Type="http://schemas.openxmlformats.org/officeDocument/2006/relationships/slide" Target="slides/slide88.xml"/><Relationship Id="rId1657" Type="http://schemas.openxmlformats.org/officeDocument/2006/relationships/slide" Target="slides/slide1656.xml"/><Relationship Id="rId1864" Type="http://schemas.openxmlformats.org/officeDocument/2006/relationships/slide" Target="slides/slide1863.xml"/><Relationship Id="rId2708" Type="http://schemas.openxmlformats.org/officeDocument/2006/relationships/slide" Target="slides/slide2707.xml"/><Relationship Id="rId2915" Type="http://schemas.openxmlformats.org/officeDocument/2006/relationships/slide" Target="slides/slide2914.xml"/><Relationship Id="rId4063" Type="http://schemas.openxmlformats.org/officeDocument/2006/relationships/slide" Target="slides/slide4062.xml"/><Relationship Id="rId4270" Type="http://schemas.openxmlformats.org/officeDocument/2006/relationships/slide" Target="slides/slide4269.xml"/><Relationship Id="rId5114" Type="http://schemas.openxmlformats.org/officeDocument/2006/relationships/slide" Target="slides/slide5113.xml"/><Relationship Id="rId5321" Type="http://schemas.openxmlformats.org/officeDocument/2006/relationships/slide" Target="slides/slide5320.xml"/><Relationship Id="rId1517" Type="http://schemas.openxmlformats.org/officeDocument/2006/relationships/slide" Target="slides/slide1516.xml"/><Relationship Id="rId1724" Type="http://schemas.openxmlformats.org/officeDocument/2006/relationships/slide" Target="slides/slide1723.xml"/><Relationship Id="rId4130" Type="http://schemas.openxmlformats.org/officeDocument/2006/relationships/slide" Target="slides/slide4129.xml"/><Relationship Id="rId7079" Type="http://schemas.openxmlformats.org/officeDocument/2006/relationships/slide" Target="slides/slide7078.xml"/><Relationship Id="rId7286" Type="http://schemas.openxmlformats.org/officeDocument/2006/relationships/slide" Target="slides/slide7285.xml"/><Relationship Id="rId7493" Type="http://schemas.openxmlformats.org/officeDocument/2006/relationships/slide" Target="slides/slide7492.xml"/><Relationship Id="rId16" Type="http://schemas.openxmlformats.org/officeDocument/2006/relationships/slide" Target="slides/slide15.xml"/><Relationship Id="rId1931" Type="http://schemas.openxmlformats.org/officeDocument/2006/relationships/slide" Target="slides/slide1930.xml"/><Relationship Id="rId3689" Type="http://schemas.openxmlformats.org/officeDocument/2006/relationships/slide" Target="slides/slide3688.xml"/><Relationship Id="rId3896" Type="http://schemas.openxmlformats.org/officeDocument/2006/relationships/slide" Target="slides/slide3895.xml"/><Relationship Id="rId6095" Type="http://schemas.openxmlformats.org/officeDocument/2006/relationships/slide" Target="slides/slide6094.xml"/><Relationship Id="rId7146" Type="http://schemas.openxmlformats.org/officeDocument/2006/relationships/slide" Target="slides/slide7145.xml"/><Relationship Id="rId7353" Type="http://schemas.openxmlformats.org/officeDocument/2006/relationships/slide" Target="slides/slide7352.xml"/><Relationship Id="rId7560" Type="http://schemas.openxmlformats.org/officeDocument/2006/relationships/slide" Target="slides/slide7559.xml"/><Relationship Id="rId2498" Type="http://schemas.openxmlformats.org/officeDocument/2006/relationships/slide" Target="slides/slide2497.xml"/><Relationship Id="rId3549" Type="http://schemas.openxmlformats.org/officeDocument/2006/relationships/slide" Target="slides/slide3548.xml"/><Relationship Id="rId4947" Type="http://schemas.openxmlformats.org/officeDocument/2006/relationships/slide" Target="slides/slide4946.xml"/><Relationship Id="rId6162" Type="http://schemas.openxmlformats.org/officeDocument/2006/relationships/slide" Target="slides/slide6161.xml"/><Relationship Id="rId7006" Type="http://schemas.openxmlformats.org/officeDocument/2006/relationships/slide" Target="slides/slide7005.xml"/><Relationship Id="rId7213" Type="http://schemas.openxmlformats.org/officeDocument/2006/relationships/slide" Target="slides/slide7212.xml"/><Relationship Id="rId7420" Type="http://schemas.openxmlformats.org/officeDocument/2006/relationships/slide" Target="slides/slide7419.xml"/><Relationship Id="rId677" Type="http://schemas.openxmlformats.org/officeDocument/2006/relationships/slide" Target="slides/slide676.xml"/><Relationship Id="rId2358" Type="http://schemas.openxmlformats.org/officeDocument/2006/relationships/slide" Target="slides/slide2357.xml"/><Relationship Id="rId3756" Type="http://schemas.openxmlformats.org/officeDocument/2006/relationships/slide" Target="slides/slide3755.xml"/><Relationship Id="rId3963" Type="http://schemas.openxmlformats.org/officeDocument/2006/relationships/slide" Target="slides/slide3962.xml"/><Relationship Id="rId4807" Type="http://schemas.openxmlformats.org/officeDocument/2006/relationships/slide" Target="slides/slide4806.xml"/><Relationship Id="rId6022" Type="http://schemas.openxmlformats.org/officeDocument/2006/relationships/slide" Target="slides/slide6021.xml"/><Relationship Id="rId884" Type="http://schemas.openxmlformats.org/officeDocument/2006/relationships/slide" Target="slides/slide883.xml"/><Relationship Id="rId2565" Type="http://schemas.openxmlformats.org/officeDocument/2006/relationships/slide" Target="slides/slide2564.xml"/><Relationship Id="rId2772" Type="http://schemas.openxmlformats.org/officeDocument/2006/relationships/slide" Target="slides/slide2771.xml"/><Relationship Id="rId3409" Type="http://schemas.openxmlformats.org/officeDocument/2006/relationships/slide" Target="slides/slide3408.xml"/><Relationship Id="rId3616" Type="http://schemas.openxmlformats.org/officeDocument/2006/relationships/slide" Target="slides/slide3615.xml"/><Relationship Id="rId3823" Type="http://schemas.openxmlformats.org/officeDocument/2006/relationships/slide" Target="slides/slide3822.xml"/><Relationship Id="rId6979" Type="http://schemas.openxmlformats.org/officeDocument/2006/relationships/slide" Target="slides/slide6978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951" Type="http://schemas.openxmlformats.org/officeDocument/2006/relationships/slide" Target="slides/slide950.xml"/><Relationship Id="rId1167" Type="http://schemas.openxmlformats.org/officeDocument/2006/relationships/slide" Target="slides/slide1166.xml"/><Relationship Id="rId1374" Type="http://schemas.openxmlformats.org/officeDocument/2006/relationships/slide" Target="slides/slide1373.xml"/><Relationship Id="rId1581" Type="http://schemas.openxmlformats.org/officeDocument/2006/relationships/slide" Target="slides/slide1580.xml"/><Relationship Id="rId2218" Type="http://schemas.openxmlformats.org/officeDocument/2006/relationships/slide" Target="slides/slide2217.xml"/><Relationship Id="rId2425" Type="http://schemas.openxmlformats.org/officeDocument/2006/relationships/slide" Target="slides/slide2424.xml"/><Relationship Id="rId2632" Type="http://schemas.openxmlformats.org/officeDocument/2006/relationships/slide" Target="slides/slide2631.xml"/><Relationship Id="rId5788" Type="http://schemas.openxmlformats.org/officeDocument/2006/relationships/slide" Target="slides/slide5787.xml"/><Relationship Id="rId5995" Type="http://schemas.openxmlformats.org/officeDocument/2006/relationships/slide" Target="slides/slide5994.xml"/><Relationship Id="rId6839" Type="http://schemas.openxmlformats.org/officeDocument/2006/relationships/slide" Target="slides/slide6838.xml"/><Relationship Id="rId80" Type="http://schemas.openxmlformats.org/officeDocument/2006/relationships/slide" Target="slides/slide7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1027" Type="http://schemas.openxmlformats.org/officeDocument/2006/relationships/slide" Target="slides/slide1026.xml"/><Relationship Id="rId1234" Type="http://schemas.openxmlformats.org/officeDocument/2006/relationships/slide" Target="slides/slide1233.xml"/><Relationship Id="rId1441" Type="http://schemas.openxmlformats.org/officeDocument/2006/relationships/slide" Target="slides/slide1440.xml"/><Relationship Id="rId4597" Type="http://schemas.openxmlformats.org/officeDocument/2006/relationships/slide" Target="slides/slide4596.xml"/><Relationship Id="rId5648" Type="http://schemas.openxmlformats.org/officeDocument/2006/relationships/slide" Target="slides/slide5647.xml"/><Relationship Id="rId5855" Type="http://schemas.openxmlformats.org/officeDocument/2006/relationships/slide" Target="slides/slide5854.xml"/><Relationship Id="rId6906" Type="http://schemas.openxmlformats.org/officeDocument/2006/relationships/slide" Target="slides/slide6905.xml"/><Relationship Id="rId1301" Type="http://schemas.openxmlformats.org/officeDocument/2006/relationships/slide" Target="slides/slide1300.xml"/><Relationship Id="rId3199" Type="http://schemas.openxmlformats.org/officeDocument/2006/relationships/slide" Target="slides/slide3198.xml"/><Relationship Id="rId4457" Type="http://schemas.openxmlformats.org/officeDocument/2006/relationships/slide" Target="slides/slide4456.xml"/><Relationship Id="rId4664" Type="http://schemas.openxmlformats.org/officeDocument/2006/relationships/slide" Target="slides/slide4663.xml"/><Relationship Id="rId5508" Type="http://schemas.openxmlformats.org/officeDocument/2006/relationships/slide" Target="slides/slide5507.xml"/><Relationship Id="rId5715" Type="http://schemas.openxmlformats.org/officeDocument/2006/relationships/slide" Target="slides/slide5714.xml"/><Relationship Id="rId7070" Type="http://schemas.openxmlformats.org/officeDocument/2006/relationships/slide" Target="slides/slide7069.xml"/><Relationship Id="rId3059" Type="http://schemas.openxmlformats.org/officeDocument/2006/relationships/slide" Target="slides/slide3058.xml"/><Relationship Id="rId3266" Type="http://schemas.openxmlformats.org/officeDocument/2006/relationships/slide" Target="slides/slide3265.xml"/><Relationship Id="rId3473" Type="http://schemas.openxmlformats.org/officeDocument/2006/relationships/slide" Target="slides/slide3472.xml"/><Relationship Id="rId4317" Type="http://schemas.openxmlformats.org/officeDocument/2006/relationships/slide" Target="slides/slide4316.xml"/><Relationship Id="rId4524" Type="http://schemas.openxmlformats.org/officeDocument/2006/relationships/slide" Target="slides/slide4523.xml"/><Relationship Id="rId4871" Type="http://schemas.openxmlformats.org/officeDocument/2006/relationships/slide" Target="slides/slide4870.xml"/><Relationship Id="rId5922" Type="http://schemas.openxmlformats.org/officeDocument/2006/relationships/slide" Target="slides/slide5921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2075" Type="http://schemas.openxmlformats.org/officeDocument/2006/relationships/slide" Target="slides/slide2074.xml"/><Relationship Id="rId2282" Type="http://schemas.openxmlformats.org/officeDocument/2006/relationships/slide" Target="slides/slide2281.xml"/><Relationship Id="rId3126" Type="http://schemas.openxmlformats.org/officeDocument/2006/relationships/slide" Target="slides/slide3125.xml"/><Relationship Id="rId3680" Type="http://schemas.openxmlformats.org/officeDocument/2006/relationships/slide" Target="slides/slide3679.xml"/><Relationship Id="rId4731" Type="http://schemas.openxmlformats.org/officeDocument/2006/relationships/slide" Target="slides/slide4730.xml"/><Relationship Id="rId6489" Type="http://schemas.openxmlformats.org/officeDocument/2006/relationships/slide" Target="slides/slide6488.xml"/><Relationship Id="rId254" Type="http://schemas.openxmlformats.org/officeDocument/2006/relationships/slide" Target="slides/slide253.xml"/><Relationship Id="rId1091" Type="http://schemas.openxmlformats.org/officeDocument/2006/relationships/slide" Target="slides/slide1090.xml"/><Relationship Id="rId3333" Type="http://schemas.openxmlformats.org/officeDocument/2006/relationships/slide" Target="slides/slide3332.xml"/><Relationship Id="rId3540" Type="http://schemas.openxmlformats.org/officeDocument/2006/relationships/slide" Target="slides/slide3539.xml"/><Relationship Id="rId5298" Type="http://schemas.openxmlformats.org/officeDocument/2006/relationships/slide" Target="slides/slide5297.xml"/><Relationship Id="rId6696" Type="http://schemas.openxmlformats.org/officeDocument/2006/relationships/slide" Target="slides/slide6695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2142" Type="http://schemas.openxmlformats.org/officeDocument/2006/relationships/slide" Target="slides/slide2141.xml"/><Relationship Id="rId3400" Type="http://schemas.openxmlformats.org/officeDocument/2006/relationships/slide" Target="slides/slide3399.xml"/><Relationship Id="rId6349" Type="http://schemas.openxmlformats.org/officeDocument/2006/relationships/slide" Target="slides/slide6348.xml"/><Relationship Id="rId6556" Type="http://schemas.openxmlformats.org/officeDocument/2006/relationships/slide" Target="slides/slide6555.xml"/><Relationship Id="rId6763" Type="http://schemas.openxmlformats.org/officeDocument/2006/relationships/slide" Target="slides/slide6762.xml"/><Relationship Id="rId6970" Type="http://schemas.openxmlformats.org/officeDocument/2006/relationships/slide" Target="slides/slide6969.xml"/><Relationship Id="rId321" Type="http://schemas.openxmlformats.org/officeDocument/2006/relationships/slide" Target="slides/slide320.xml"/><Relationship Id="rId2002" Type="http://schemas.openxmlformats.org/officeDocument/2006/relationships/slide" Target="slides/slide2001.xml"/><Relationship Id="rId2959" Type="http://schemas.openxmlformats.org/officeDocument/2006/relationships/slide" Target="slides/slide2958.xml"/><Relationship Id="rId5158" Type="http://schemas.openxmlformats.org/officeDocument/2006/relationships/slide" Target="slides/slide5157.xml"/><Relationship Id="rId5365" Type="http://schemas.openxmlformats.org/officeDocument/2006/relationships/slide" Target="slides/slide5364.xml"/><Relationship Id="rId5572" Type="http://schemas.openxmlformats.org/officeDocument/2006/relationships/slide" Target="slides/slide5571.xml"/><Relationship Id="rId6209" Type="http://schemas.openxmlformats.org/officeDocument/2006/relationships/slide" Target="slides/slide6208.xml"/><Relationship Id="rId6416" Type="http://schemas.openxmlformats.org/officeDocument/2006/relationships/slide" Target="slides/slide6415.xml"/><Relationship Id="rId6623" Type="http://schemas.openxmlformats.org/officeDocument/2006/relationships/slide" Target="slides/slide6622.xml"/><Relationship Id="rId6830" Type="http://schemas.openxmlformats.org/officeDocument/2006/relationships/slide" Target="slides/slide6829.xml"/><Relationship Id="rId1768" Type="http://schemas.openxmlformats.org/officeDocument/2006/relationships/slide" Target="slides/slide1767.xml"/><Relationship Id="rId2819" Type="http://schemas.openxmlformats.org/officeDocument/2006/relationships/slide" Target="slides/slide2818.xml"/><Relationship Id="rId4174" Type="http://schemas.openxmlformats.org/officeDocument/2006/relationships/slide" Target="slides/slide4173.xml"/><Relationship Id="rId4381" Type="http://schemas.openxmlformats.org/officeDocument/2006/relationships/slide" Target="slides/slide4380.xml"/><Relationship Id="rId5018" Type="http://schemas.openxmlformats.org/officeDocument/2006/relationships/slide" Target="slides/slide5017.xml"/><Relationship Id="rId5225" Type="http://schemas.openxmlformats.org/officeDocument/2006/relationships/slide" Target="slides/slide5224.xml"/><Relationship Id="rId5432" Type="http://schemas.openxmlformats.org/officeDocument/2006/relationships/slide" Target="slides/slide5431.xml"/><Relationship Id="rId1628" Type="http://schemas.openxmlformats.org/officeDocument/2006/relationships/slide" Target="slides/slide1627.xml"/><Relationship Id="rId1975" Type="http://schemas.openxmlformats.org/officeDocument/2006/relationships/slide" Target="slides/slide1974.xml"/><Relationship Id="rId3190" Type="http://schemas.openxmlformats.org/officeDocument/2006/relationships/slide" Target="slides/slide3189.xml"/><Relationship Id="rId4034" Type="http://schemas.openxmlformats.org/officeDocument/2006/relationships/slide" Target="slides/slide4033.xml"/><Relationship Id="rId4241" Type="http://schemas.openxmlformats.org/officeDocument/2006/relationships/slide" Target="slides/slide4240.xml"/><Relationship Id="rId7397" Type="http://schemas.openxmlformats.org/officeDocument/2006/relationships/slide" Target="slides/slide7396.xml"/><Relationship Id="rId1835" Type="http://schemas.openxmlformats.org/officeDocument/2006/relationships/slide" Target="slides/slide1834.xml"/><Relationship Id="rId3050" Type="http://schemas.openxmlformats.org/officeDocument/2006/relationships/slide" Target="slides/slide3049.xml"/><Relationship Id="rId4101" Type="http://schemas.openxmlformats.org/officeDocument/2006/relationships/slide" Target="slides/slide4100.xml"/><Relationship Id="rId7257" Type="http://schemas.openxmlformats.org/officeDocument/2006/relationships/slide" Target="slides/slide7256.xml"/><Relationship Id="rId7464" Type="http://schemas.openxmlformats.org/officeDocument/2006/relationships/slide" Target="slides/slide7463.xml"/><Relationship Id="rId1902" Type="http://schemas.openxmlformats.org/officeDocument/2006/relationships/slide" Target="slides/slide1901.xml"/><Relationship Id="rId6066" Type="http://schemas.openxmlformats.org/officeDocument/2006/relationships/slide" Target="slides/slide6065.xml"/><Relationship Id="rId7117" Type="http://schemas.openxmlformats.org/officeDocument/2006/relationships/slide" Target="slides/slide7116.xml"/><Relationship Id="rId3867" Type="http://schemas.openxmlformats.org/officeDocument/2006/relationships/slide" Target="slides/slide3866.xml"/><Relationship Id="rId4918" Type="http://schemas.openxmlformats.org/officeDocument/2006/relationships/slide" Target="slides/slide4917.xml"/><Relationship Id="rId6273" Type="http://schemas.openxmlformats.org/officeDocument/2006/relationships/slide" Target="slides/slide6272.xml"/><Relationship Id="rId6480" Type="http://schemas.openxmlformats.org/officeDocument/2006/relationships/slide" Target="slides/slide6479.xml"/><Relationship Id="rId7324" Type="http://schemas.openxmlformats.org/officeDocument/2006/relationships/slide" Target="slides/slide7323.xml"/><Relationship Id="rId7531" Type="http://schemas.openxmlformats.org/officeDocument/2006/relationships/slide" Target="slides/slide7530.xml"/><Relationship Id="rId788" Type="http://schemas.openxmlformats.org/officeDocument/2006/relationships/slide" Target="slides/slide787.xml"/><Relationship Id="rId995" Type="http://schemas.openxmlformats.org/officeDocument/2006/relationships/slide" Target="slides/slide994.xml"/><Relationship Id="rId2469" Type="http://schemas.openxmlformats.org/officeDocument/2006/relationships/slide" Target="slides/slide2468.xml"/><Relationship Id="rId2676" Type="http://schemas.openxmlformats.org/officeDocument/2006/relationships/slide" Target="slides/slide2675.xml"/><Relationship Id="rId2883" Type="http://schemas.openxmlformats.org/officeDocument/2006/relationships/slide" Target="slides/slide2882.xml"/><Relationship Id="rId3727" Type="http://schemas.openxmlformats.org/officeDocument/2006/relationships/slide" Target="slides/slide3726.xml"/><Relationship Id="rId3934" Type="http://schemas.openxmlformats.org/officeDocument/2006/relationships/slide" Target="slides/slide3933.xml"/><Relationship Id="rId5082" Type="http://schemas.openxmlformats.org/officeDocument/2006/relationships/slide" Target="slides/slide5081.xml"/><Relationship Id="rId6133" Type="http://schemas.openxmlformats.org/officeDocument/2006/relationships/slide" Target="slides/slide6132.xml"/><Relationship Id="rId6340" Type="http://schemas.openxmlformats.org/officeDocument/2006/relationships/slide" Target="slides/slide6339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1278" Type="http://schemas.openxmlformats.org/officeDocument/2006/relationships/slide" Target="slides/slide1277.xml"/><Relationship Id="rId1485" Type="http://schemas.openxmlformats.org/officeDocument/2006/relationships/slide" Target="slides/slide1484.xml"/><Relationship Id="rId1692" Type="http://schemas.openxmlformats.org/officeDocument/2006/relationships/slide" Target="slides/slide1691.xml"/><Relationship Id="rId2329" Type="http://schemas.openxmlformats.org/officeDocument/2006/relationships/slide" Target="slides/slide2328.xml"/><Relationship Id="rId2536" Type="http://schemas.openxmlformats.org/officeDocument/2006/relationships/slide" Target="slides/slide2535.xml"/><Relationship Id="rId2743" Type="http://schemas.openxmlformats.org/officeDocument/2006/relationships/slide" Target="slides/slide2742.xml"/><Relationship Id="rId5899" Type="http://schemas.openxmlformats.org/officeDocument/2006/relationships/slide" Target="slides/slide5898.xml"/><Relationship Id="rId6200" Type="http://schemas.openxmlformats.org/officeDocument/2006/relationships/slide" Target="slides/slide6199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922" Type="http://schemas.openxmlformats.org/officeDocument/2006/relationships/slide" Target="slides/slide921.xml"/><Relationship Id="rId1138" Type="http://schemas.openxmlformats.org/officeDocument/2006/relationships/slide" Target="slides/slide1137.xml"/><Relationship Id="rId1345" Type="http://schemas.openxmlformats.org/officeDocument/2006/relationships/slide" Target="slides/slide1344.xml"/><Relationship Id="rId1552" Type="http://schemas.openxmlformats.org/officeDocument/2006/relationships/slide" Target="slides/slide1551.xml"/><Relationship Id="rId2603" Type="http://schemas.openxmlformats.org/officeDocument/2006/relationships/slide" Target="slides/slide2602.xml"/><Relationship Id="rId2950" Type="http://schemas.openxmlformats.org/officeDocument/2006/relationships/slide" Target="slides/slide2949.xml"/><Relationship Id="rId5759" Type="http://schemas.openxmlformats.org/officeDocument/2006/relationships/slide" Target="slides/slide5758.xml"/><Relationship Id="rId1205" Type="http://schemas.openxmlformats.org/officeDocument/2006/relationships/slide" Target="slides/slide1204.xml"/><Relationship Id="rId2810" Type="http://schemas.openxmlformats.org/officeDocument/2006/relationships/slide" Target="slides/slide2809.xml"/><Relationship Id="rId4568" Type="http://schemas.openxmlformats.org/officeDocument/2006/relationships/slide" Target="slides/slide4567.xml"/><Relationship Id="rId5966" Type="http://schemas.openxmlformats.org/officeDocument/2006/relationships/slide" Target="slides/slide5965.xml"/><Relationship Id="rId7181" Type="http://schemas.openxmlformats.org/officeDocument/2006/relationships/slide" Target="slides/slide7180.xml"/><Relationship Id="rId51" Type="http://schemas.openxmlformats.org/officeDocument/2006/relationships/slide" Target="slides/slide50.xml"/><Relationship Id="rId1412" Type="http://schemas.openxmlformats.org/officeDocument/2006/relationships/slide" Target="slides/slide1411.xml"/><Relationship Id="rId3377" Type="http://schemas.openxmlformats.org/officeDocument/2006/relationships/slide" Target="slides/slide3376.xml"/><Relationship Id="rId4775" Type="http://schemas.openxmlformats.org/officeDocument/2006/relationships/slide" Target="slides/slide4774.xml"/><Relationship Id="rId4982" Type="http://schemas.openxmlformats.org/officeDocument/2006/relationships/slide" Target="slides/slide4981.xml"/><Relationship Id="rId5619" Type="http://schemas.openxmlformats.org/officeDocument/2006/relationships/slide" Target="slides/slide5618.xml"/><Relationship Id="rId5826" Type="http://schemas.openxmlformats.org/officeDocument/2006/relationships/slide" Target="slides/slide5825.xml"/><Relationship Id="rId7041" Type="http://schemas.openxmlformats.org/officeDocument/2006/relationships/slide" Target="slides/slide7040.xml"/><Relationship Id="rId298" Type="http://schemas.openxmlformats.org/officeDocument/2006/relationships/slide" Target="slides/slide297.xml"/><Relationship Id="rId3584" Type="http://schemas.openxmlformats.org/officeDocument/2006/relationships/slide" Target="slides/slide3583.xml"/><Relationship Id="rId3791" Type="http://schemas.openxmlformats.org/officeDocument/2006/relationships/slide" Target="slides/slide3790.xml"/><Relationship Id="rId4428" Type="http://schemas.openxmlformats.org/officeDocument/2006/relationships/slide" Target="slides/slide4427.xml"/><Relationship Id="rId4635" Type="http://schemas.openxmlformats.org/officeDocument/2006/relationships/slide" Target="slides/slide4634.xml"/><Relationship Id="rId4842" Type="http://schemas.openxmlformats.org/officeDocument/2006/relationships/slide" Target="slides/slide4841.xml"/><Relationship Id="rId158" Type="http://schemas.openxmlformats.org/officeDocument/2006/relationships/slide" Target="slides/slide157.xml"/><Relationship Id="rId2186" Type="http://schemas.openxmlformats.org/officeDocument/2006/relationships/slide" Target="slides/slide2185.xml"/><Relationship Id="rId2393" Type="http://schemas.openxmlformats.org/officeDocument/2006/relationships/slide" Target="slides/slide2392.xml"/><Relationship Id="rId3237" Type="http://schemas.openxmlformats.org/officeDocument/2006/relationships/slide" Target="slides/slide3236.xml"/><Relationship Id="rId3444" Type="http://schemas.openxmlformats.org/officeDocument/2006/relationships/slide" Target="slides/slide3443.xml"/><Relationship Id="rId3651" Type="http://schemas.openxmlformats.org/officeDocument/2006/relationships/slide" Target="slides/slide3650.xml"/><Relationship Id="rId4702" Type="http://schemas.openxmlformats.org/officeDocument/2006/relationships/slide" Target="slides/slide4701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046" Type="http://schemas.openxmlformats.org/officeDocument/2006/relationships/slide" Target="slides/slide2045.xml"/><Relationship Id="rId2253" Type="http://schemas.openxmlformats.org/officeDocument/2006/relationships/slide" Target="slides/slide2252.xml"/><Relationship Id="rId2460" Type="http://schemas.openxmlformats.org/officeDocument/2006/relationships/slide" Target="slides/slide2459.xml"/><Relationship Id="rId3304" Type="http://schemas.openxmlformats.org/officeDocument/2006/relationships/slide" Target="slides/slide3303.xml"/><Relationship Id="rId3511" Type="http://schemas.openxmlformats.org/officeDocument/2006/relationships/slide" Target="slides/slide3510.xml"/><Relationship Id="rId6667" Type="http://schemas.openxmlformats.org/officeDocument/2006/relationships/slide" Target="slides/slide6666.xml"/><Relationship Id="rId6874" Type="http://schemas.openxmlformats.org/officeDocument/2006/relationships/slide" Target="slides/slide6873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1062" Type="http://schemas.openxmlformats.org/officeDocument/2006/relationships/slide" Target="slides/slide1061.xml"/><Relationship Id="rId2113" Type="http://schemas.openxmlformats.org/officeDocument/2006/relationships/slide" Target="slides/slide2112.xml"/><Relationship Id="rId2320" Type="http://schemas.openxmlformats.org/officeDocument/2006/relationships/slide" Target="slides/slide2319.xml"/><Relationship Id="rId5269" Type="http://schemas.openxmlformats.org/officeDocument/2006/relationships/slide" Target="slides/slide5268.xml"/><Relationship Id="rId5476" Type="http://schemas.openxmlformats.org/officeDocument/2006/relationships/slide" Target="slides/slide5475.xml"/><Relationship Id="rId5683" Type="http://schemas.openxmlformats.org/officeDocument/2006/relationships/slide" Target="slides/slide5682.xml"/><Relationship Id="rId6527" Type="http://schemas.openxmlformats.org/officeDocument/2006/relationships/slide" Target="slides/slide6526.xml"/><Relationship Id="rId6734" Type="http://schemas.openxmlformats.org/officeDocument/2006/relationships/slide" Target="slides/slide6733.xml"/><Relationship Id="rId4078" Type="http://schemas.openxmlformats.org/officeDocument/2006/relationships/slide" Target="slides/slide4077.xml"/><Relationship Id="rId4285" Type="http://schemas.openxmlformats.org/officeDocument/2006/relationships/slide" Target="slides/slide4284.xml"/><Relationship Id="rId4492" Type="http://schemas.openxmlformats.org/officeDocument/2006/relationships/slide" Target="slides/slide4491.xml"/><Relationship Id="rId5129" Type="http://schemas.openxmlformats.org/officeDocument/2006/relationships/slide" Target="slides/slide5128.xml"/><Relationship Id="rId5336" Type="http://schemas.openxmlformats.org/officeDocument/2006/relationships/slide" Target="slides/slide5335.xml"/><Relationship Id="rId5543" Type="http://schemas.openxmlformats.org/officeDocument/2006/relationships/slide" Target="slides/slide5542.xml"/><Relationship Id="rId5890" Type="http://schemas.openxmlformats.org/officeDocument/2006/relationships/slide" Target="slides/slide5889.xml"/><Relationship Id="rId6941" Type="http://schemas.openxmlformats.org/officeDocument/2006/relationships/slide" Target="slides/slide6940.xml"/><Relationship Id="rId1879" Type="http://schemas.openxmlformats.org/officeDocument/2006/relationships/slide" Target="slides/slide1878.xml"/><Relationship Id="rId3094" Type="http://schemas.openxmlformats.org/officeDocument/2006/relationships/slide" Target="slides/slide3093.xml"/><Relationship Id="rId4145" Type="http://schemas.openxmlformats.org/officeDocument/2006/relationships/slide" Target="slides/slide4144.xml"/><Relationship Id="rId5750" Type="http://schemas.openxmlformats.org/officeDocument/2006/relationships/slide" Target="slides/slide5749.xml"/><Relationship Id="rId6801" Type="http://schemas.openxmlformats.org/officeDocument/2006/relationships/slide" Target="slides/slide6800.xml"/><Relationship Id="rId1739" Type="http://schemas.openxmlformats.org/officeDocument/2006/relationships/slide" Target="slides/slide1738.xml"/><Relationship Id="rId1946" Type="http://schemas.openxmlformats.org/officeDocument/2006/relationships/slide" Target="slides/slide1945.xml"/><Relationship Id="rId4005" Type="http://schemas.openxmlformats.org/officeDocument/2006/relationships/slide" Target="slides/slide4004.xml"/><Relationship Id="rId4352" Type="http://schemas.openxmlformats.org/officeDocument/2006/relationships/slide" Target="slides/slide4351.xml"/><Relationship Id="rId5403" Type="http://schemas.openxmlformats.org/officeDocument/2006/relationships/slide" Target="slides/slide5402.xml"/><Relationship Id="rId5610" Type="http://schemas.openxmlformats.org/officeDocument/2006/relationships/slide" Target="slides/slide5609.xml"/><Relationship Id="rId1806" Type="http://schemas.openxmlformats.org/officeDocument/2006/relationships/slide" Target="slides/slide1805.xml"/><Relationship Id="rId3161" Type="http://schemas.openxmlformats.org/officeDocument/2006/relationships/slide" Target="slides/slide3160.xml"/><Relationship Id="rId4212" Type="http://schemas.openxmlformats.org/officeDocument/2006/relationships/slide" Target="slides/slide4211.xml"/><Relationship Id="rId7368" Type="http://schemas.openxmlformats.org/officeDocument/2006/relationships/slide" Target="slides/slide7367.xml"/><Relationship Id="rId3021" Type="http://schemas.openxmlformats.org/officeDocument/2006/relationships/slide" Target="slides/slide3020.xml"/><Relationship Id="rId3978" Type="http://schemas.openxmlformats.org/officeDocument/2006/relationships/slide" Target="slides/slide3977.xml"/><Relationship Id="rId6177" Type="http://schemas.openxmlformats.org/officeDocument/2006/relationships/slide" Target="slides/slide6176.xml"/><Relationship Id="rId6384" Type="http://schemas.openxmlformats.org/officeDocument/2006/relationships/slide" Target="slides/slide6383.xml"/><Relationship Id="rId6591" Type="http://schemas.openxmlformats.org/officeDocument/2006/relationships/slide" Target="slides/slide6590.xml"/><Relationship Id="rId7228" Type="http://schemas.openxmlformats.org/officeDocument/2006/relationships/slide" Target="slides/slide7227.xml"/><Relationship Id="rId7435" Type="http://schemas.openxmlformats.org/officeDocument/2006/relationships/slide" Target="slides/slide7434.xml"/><Relationship Id="rId899" Type="http://schemas.openxmlformats.org/officeDocument/2006/relationships/slide" Target="slides/slide898.xml"/><Relationship Id="rId2787" Type="http://schemas.openxmlformats.org/officeDocument/2006/relationships/slide" Target="slides/slide2786.xml"/><Relationship Id="rId3838" Type="http://schemas.openxmlformats.org/officeDocument/2006/relationships/slide" Target="slides/slide3837.xml"/><Relationship Id="rId5193" Type="http://schemas.openxmlformats.org/officeDocument/2006/relationships/slide" Target="slides/slide5192.xml"/><Relationship Id="rId6037" Type="http://schemas.openxmlformats.org/officeDocument/2006/relationships/slide" Target="slides/slide6036.xml"/><Relationship Id="rId6244" Type="http://schemas.openxmlformats.org/officeDocument/2006/relationships/slide" Target="slides/slide6243.xml"/><Relationship Id="rId6451" Type="http://schemas.openxmlformats.org/officeDocument/2006/relationships/slide" Target="slides/slide6450.xml"/><Relationship Id="rId7502" Type="http://schemas.openxmlformats.org/officeDocument/2006/relationships/slide" Target="slides/slide7501.xml"/><Relationship Id="rId759" Type="http://schemas.openxmlformats.org/officeDocument/2006/relationships/slide" Target="slides/slide758.xml"/><Relationship Id="rId966" Type="http://schemas.openxmlformats.org/officeDocument/2006/relationships/slide" Target="slides/slide965.xml"/><Relationship Id="rId1389" Type="http://schemas.openxmlformats.org/officeDocument/2006/relationships/slide" Target="slides/slide1388.xml"/><Relationship Id="rId1596" Type="http://schemas.openxmlformats.org/officeDocument/2006/relationships/slide" Target="slides/slide1595.xml"/><Relationship Id="rId2647" Type="http://schemas.openxmlformats.org/officeDocument/2006/relationships/slide" Target="slides/slide2646.xml"/><Relationship Id="rId2994" Type="http://schemas.openxmlformats.org/officeDocument/2006/relationships/slide" Target="slides/slide2993.xml"/><Relationship Id="rId5053" Type="http://schemas.openxmlformats.org/officeDocument/2006/relationships/slide" Target="slides/slide5052.xml"/><Relationship Id="rId5260" Type="http://schemas.openxmlformats.org/officeDocument/2006/relationships/slide" Target="slides/slide5259.xml"/><Relationship Id="rId6104" Type="http://schemas.openxmlformats.org/officeDocument/2006/relationships/slide" Target="slides/slide6103.xml"/><Relationship Id="rId6311" Type="http://schemas.openxmlformats.org/officeDocument/2006/relationships/slide" Target="slides/slide6310.xml"/><Relationship Id="rId619" Type="http://schemas.openxmlformats.org/officeDocument/2006/relationships/slide" Target="slides/slide618.xml"/><Relationship Id="rId1249" Type="http://schemas.openxmlformats.org/officeDocument/2006/relationships/slide" Target="slides/slide1248.xml"/><Relationship Id="rId2854" Type="http://schemas.openxmlformats.org/officeDocument/2006/relationships/slide" Target="slides/slide2853.xml"/><Relationship Id="rId3905" Type="http://schemas.openxmlformats.org/officeDocument/2006/relationships/slide" Target="slides/slide3904.xml"/><Relationship Id="rId5120" Type="http://schemas.openxmlformats.org/officeDocument/2006/relationships/slide" Target="slides/slide5119.xml"/><Relationship Id="rId95" Type="http://schemas.openxmlformats.org/officeDocument/2006/relationships/slide" Target="slides/slide94.xml"/><Relationship Id="rId826" Type="http://schemas.openxmlformats.org/officeDocument/2006/relationships/slide" Target="slides/slide825.xml"/><Relationship Id="rId1109" Type="http://schemas.openxmlformats.org/officeDocument/2006/relationships/slide" Target="slides/slide1108.xml"/><Relationship Id="rId1456" Type="http://schemas.openxmlformats.org/officeDocument/2006/relationships/slide" Target="slides/slide1455.xml"/><Relationship Id="rId1663" Type="http://schemas.openxmlformats.org/officeDocument/2006/relationships/slide" Target="slides/slide1662.xml"/><Relationship Id="rId1870" Type="http://schemas.openxmlformats.org/officeDocument/2006/relationships/slide" Target="slides/slide1869.xml"/><Relationship Id="rId2507" Type="http://schemas.openxmlformats.org/officeDocument/2006/relationships/slide" Target="slides/slide2506.xml"/><Relationship Id="rId2714" Type="http://schemas.openxmlformats.org/officeDocument/2006/relationships/slide" Target="slides/slide2713.xml"/><Relationship Id="rId2921" Type="http://schemas.openxmlformats.org/officeDocument/2006/relationships/slide" Target="slides/slide2920.xml"/><Relationship Id="rId7085" Type="http://schemas.openxmlformats.org/officeDocument/2006/relationships/slide" Target="slides/slide7084.xml"/><Relationship Id="rId1316" Type="http://schemas.openxmlformats.org/officeDocument/2006/relationships/slide" Target="slides/slide1315.xml"/><Relationship Id="rId1523" Type="http://schemas.openxmlformats.org/officeDocument/2006/relationships/slide" Target="slides/slide1522.xml"/><Relationship Id="rId1730" Type="http://schemas.openxmlformats.org/officeDocument/2006/relationships/slide" Target="slides/slide1729.xml"/><Relationship Id="rId4679" Type="http://schemas.openxmlformats.org/officeDocument/2006/relationships/slide" Target="slides/slide4678.xml"/><Relationship Id="rId4886" Type="http://schemas.openxmlformats.org/officeDocument/2006/relationships/slide" Target="slides/slide4885.xml"/><Relationship Id="rId5937" Type="http://schemas.openxmlformats.org/officeDocument/2006/relationships/slide" Target="slides/slide5936.xml"/><Relationship Id="rId7292" Type="http://schemas.openxmlformats.org/officeDocument/2006/relationships/slide" Target="slides/slide7291.xml"/><Relationship Id="rId22" Type="http://schemas.openxmlformats.org/officeDocument/2006/relationships/slide" Target="slides/slide21.xml"/><Relationship Id="rId3488" Type="http://schemas.openxmlformats.org/officeDocument/2006/relationships/slide" Target="slides/slide3487.xml"/><Relationship Id="rId3695" Type="http://schemas.openxmlformats.org/officeDocument/2006/relationships/slide" Target="slides/slide3694.xml"/><Relationship Id="rId4539" Type="http://schemas.openxmlformats.org/officeDocument/2006/relationships/slide" Target="slides/slide4538.xml"/><Relationship Id="rId4746" Type="http://schemas.openxmlformats.org/officeDocument/2006/relationships/slide" Target="slides/slide4745.xml"/><Relationship Id="rId4953" Type="http://schemas.openxmlformats.org/officeDocument/2006/relationships/slide" Target="slides/slide4952.xml"/><Relationship Id="rId7152" Type="http://schemas.openxmlformats.org/officeDocument/2006/relationships/slide" Target="slides/slide7151.xml"/><Relationship Id="rId2297" Type="http://schemas.openxmlformats.org/officeDocument/2006/relationships/slide" Target="slides/slide2296.xml"/><Relationship Id="rId3348" Type="http://schemas.openxmlformats.org/officeDocument/2006/relationships/slide" Target="slides/slide3347.xml"/><Relationship Id="rId3555" Type="http://schemas.openxmlformats.org/officeDocument/2006/relationships/slide" Target="slides/slide3554.xml"/><Relationship Id="rId3762" Type="http://schemas.openxmlformats.org/officeDocument/2006/relationships/slide" Target="slides/slide3761.xml"/><Relationship Id="rId4606" Type="http://schemas.openxmlformats.org/officeDocument/2006/relationships/slide" Target="slides/slide4605.xml"/><Relationship Id="rId4813" Type="http://schemas.openxmlformats.org/officeDocument/2006/relationships/slide" Target="slides/slide4812.xml"/><Relationship Id="rId7012" Type="http://schemas.openxmlformats.org/officeDocument/2006/relationships/slide" Target="slides/slide7011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890" Type="http://schemas.openxmlformats.org/officeDocument/2006/relationships/slide" Target="slides/slide889.xml"/><Relationship Id="rId2157" Type="http://schemas.openxmlformats.org/officeDocument/2006/relationships/slide" Target="slides/slide2156.xml"/><Relationship Id="rId2364" Type="http://schemas.openxmlformats.org/officeDocument/2006/relationships/slide" Target="slides/slide2363.xml"/><Relationship Id="rId2571" Type="http://schemas.openxmlformats.org/officeDocument/2006/relationships/slide" Target="slides/slide2570.xml"/><Relationship Id="rId3208" Type="http://schemas.openxmlformats.org/officeDocument/2006/relationships/slide" Target="slides/slide3207.xml"/><Relationship Id="rId3415" Type="http://schemas.openxmlformats.org/officeDocument/2006/relationships/slide" Target="slides/slide3414.xml"/><Relationship Id="rId6778" Type="http://schemas.openxmlformats.org/officeDocument/2006/relationships/slide" Target="slides/slide6777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1173" Type="http://schemas.openxmlformats.org/officeDocument/2006/relationships/slide" Target="slides/slide1172.xml"/><Relationship Id="rId1380" Type="http://schemas.openxmlformats.org/officeDocument/2006/relationships/slide" Target="slides/slide1379.xml"/><Relationship Id="rId2017" Type="http://schemas.openxmlformats.org/officeDocument/2006/relationships/slide" Target="slides/slide2016.xml"/><Relationship Id="rId2224" Type="http://schemas.openxmlformats.org/officeDocument/2006/relationships/slide" Target="slides/slide2223.xml"/><Relationship Id="rId3622" Type="http://schemas.openxmlformats.org/officeDocument/2006/relationships/slide" Target="slides/slide3621.xml"/><Relationship Id="rId5587" Type="http://schemas.openxmlformats.org/officeDocument/2006/relationships/slide" Target="slides/slide5586.xml"/><Relationship Id="rId6985" Type="http://schemas.openxmlformats.org/officeDocument/2006/relationships/slide" Target="slides/slide6984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1033" Type="http://schemas.openxmlformats.org/officeDocument/2006/relationships/slide" Target="slides/slide1032.xml"/><Relationship Id="rId2431" Type="http://schemas.openxmlformats.org/officeDocument/2006/relationships/slide" Target="slides/slide2430.xml"/><Relationship Id="rId4189" Type="http://schemas.openxmlformats.org/officeDocument/2006/relationships/slide" Target="slides/slide4188.xml"/><Relationship Id="rId5794" Type="http://schemas.openxmlformats.org/officeDocument/2006/relationships/slide" Target="slides/slide5793.xml"/><Relationship Id="rId6638" Type="http://schemas.openxmlformats.org/officeDocument/2006/relationships/slide" Target="slides/slide6637.xml"/><Relationship Id="rId6845" Type="http://schemas.openxmlformats.org/officeDocument/2006/relationships/slide" Target="slides/slide6844.xml"/><Relationship Id="rId610" Type="http://schemas.openxmlformats.org/officeDocument/2006/relationships/slide" Target="slides/slide609.xml"/><Relationship Id="rId1240" Type="http://schemas.openxmlformats.org/officeDocument/2006/relationships/slide" Target="slides/slide1239.xml"/><Relationship Id="rId4049" Type="http://schemas.openxmlformats.org/officeDocument/2006/relationships/slide" Target="slides/slide4048.xml"/><Relationship Id="rId4396" Type="http://schemas.openxmlformats.org/officeDocument/2006/relationships/slide" Target="slides/slide4395.xml"/><Relationship Id="rId5447" Type="http://schemas.openxmlformats.org/officeDocument/2006/relationships/slide" Target="slides/slide5446.xml"/><Relationship Id="rId5654" Type="http://schemas.openxmlformats.org/officeDocument/2006/relationships/slide" Target="slides/slide5653.xml"/><Relationship Id="rId5861" Type="http://schemas.openxmlformats.org/officeDocument/2006/relationships/slide" Target="slides/slide5860.xml"/><Relationship Id="rId6705" Type="http://schemas.openxmlformats.org/officeDocument/2006/relationships/slide" Target="slides/slide6704.xml"/><Relationship Id="rId6912" Type="http://schemas.openxmlformats.org/officeDocument/2006/relationships/slide" Target="slides/slide6911.xml"/><Relationship Id="rId1100" Type="http://schemas.openxmlformats.org/officeDocument/2006/relationships/slide" Target="slides/slide1099.xml"/><Relationship Id="rId4256" Type="http://schemas.openxmlformats.org/officeDocument/2006/relationships/slide" Target="slides/slide4255.xml"/><Relationship Id="rId4463" Type="http://schemas.openxmlformats.org/officeDocument/2006/relationships/slide" Target="slides/slide4462.xml"/><Relationship Id="rId4670" Type="http://schemas.openxmlformats.org/officeDocument/2006/relationships/slide" Target="slides/slide4669.xml"/><Relationship Id="rId5307" Type="http://schemas.openxmlformats.org/officeDocument/2006/relationships/slide" Target="slides/slide5306.xml"/><Relationship Id="rId5514" Type="http://schemas.openxmlformats.org/officeDocument/2006/relationships/slide" Target="slides/slide5513.xml"/><Relationship Id="rId5721" Type="http://schemas.openxmlformats.org/officeDocument/2006/relationships/slide" Target="slides/slide5720.xml"/><Relationship Id="rId1917" Type="http://schemas.openxmlformats.org/officeDocument/2006/relationships/slide" Target="slides/slide1916.xml"/><Relationship Id="rId3065" Type="http://schemas.openxmlformats.org/officeDocument/2006/relationships/slide" Target="slides/slide3064.xml"/><Relationship Id="rId3272" Type="http://schemas.openxmlformats.org/officeDocument/2006/relationships/slide" Target="slides/slide3271.xml"/><Relationship Id="rId4116" Type="http://schemas.openxmlformats.org/officeDocument/2006/relationships/slide" Target="slides/slide4115.xml"/><Relationship Id="rId4323" Type="http://schemas.openxmlformats.org/officeDocument/2006/relationships/slide" Target="slides/slide4322.xml"/><Relationship Id="rId4530" Type="http://schemas.openxmlformats.org/officeDocument/2006/relationships/slide" Target="slides/slide4529.xml"/><Relationship Id="rId7479" Type="http://schemas.openxmlformats.org/officeDocument/2006/relationships/slide" Target="slides/slide7478.xml"/><Relationship Id="rId193" Type="http://schemas.openxmlformats.org/officeDocument/2006/relationships/slide" Target="slides/slide192.xml"/><Relationship Id="rId2081" Type="http://schemas.openxmlformats.org/officeDocument/2006/relationships/slide" Target="slides/slide2080.xml"/><Relationship Id="rId3132" Type="http://schemas.openxmlformats.org/officeDocument/2006/relationships/slide" Target="slides/slide3131.xml"/><Relationship Id="rId6288" Type="http://schemas.openxmlformats.org/officeDocument/2006/relationships/slide" Target="slides/slide6287.xml"/><Relationship Id="rId6495" Type="http://schemas.openxmlformats.org/officeDocument/2006/relationships/slide" Target="slides/slide6494.xml"/><Relationship Id="rId7339" Type="http://schemas.openxmlformats.org/officeDocument/2006/relationships/slide" Target="slides/slide7338.xml"/><Relationship Id="rId7546" Type="http://schemas.openxmlformats.org/officeDocument/2006/relationships/slide" Target="slides/slide7545.xml"/><Relationship Id="rId260" Type="http://schemas.openxmlformats.org/officeDocument/2006/relationships/slide" Target="slides/slide259.xml"/><Relationship Id="rId5097" Type="http://schemas.openxmlformats.org/officeDocument/2006/relationships/slide" Target="slides/slide5096.xml"/><Relationship Id="rId6148" Type="http://schemas.openxmlformats.org/officeDocument/2006/relationships/slide" Target="slides/slide6147.xml"/><Relationship Id="rId6355" Type="http://schemas.openxmlformats.org/officeDocument/2006/relationships/slide" Target="slides/slide6354.xml"/><Relationship Id="rId7406" Type="http://schemas.openxmlformats.org/officeDocument/2006/relationships/slide" Target="slides/slide7405.xml"/><Relationship Id="rId120" Type="http://schemas.openxmlformats.org/officeDocument/2006/relationships/slide" Target="slides/slide119.xml"/><Relationship Id="rId2898" Type="http://schemas.openxmlformats.org/officeDocument/2006/relationships/slide" Target="slides/slide2897.xml"/><Relationship Id="rId3949" Type="http://schemas.openxmlformats.org/officeDocument/2006/relationships/slide" Target="slides/slide3948.xml"/><Relationship Id="rId5164" Type="http://schemas.openxmlformats.org/officeDocument/2006/relationships/slide" Target="slides/slide5163.xml"/><Relationship Id="rId6008" Type="http://schemas.openxmlformats.org/officeDocument/2006/relationships/slide" Target="slides/slide6007.xml"/><Relationship Id="rId6215" Type="http://schemas.openxmlformats.org/officeDocument/2006/relationships/slide" Target="slides/slide6214.xml"/><Relationship Id="rId6562" Type="http://schemas.openxmlformats.org/officeDocument/2006/relationships/slide" Target="slides/slide6561.xml"/><Relationship Id="rId2758" Type="http://schemas.openxmlformats.org/officeDocument/2006/relationships/slide" Target="slides/slide2757.xml"/><Relationship Id="rId2965" Type="http://schemas.openxmlformats.org/officeDocument/2006/relationships/slide" Target="slides/slide2964.xml"/><Relationship Id="rId3809" Type="http://schemas.openxmlformats.org/officeDocument/2006/relationships/slide" Target="slides/slide3808.xml"/><Relationship Id="rId5024" Type="http://schemas.openxmlformats.org/officeDocument/2006/relationships/slide" Target="slides/slide5023.xml"/><Relationship Id="rId5371" Type="http://schemas.openxmlformats.org/officeDocument/2006/relationships/slide" Target="slides/slide5370.xml"/><Relationship Id="rId6422" Type="http://schemas.openxmlformats.org/officeDocument/2006/relationships/slide" Target="slides/slide6421.xml"/><Relationship Id="rId937" Type="http://schemas.openxmlformats.org/officeDocument/2006/relationships/slide" Target="slides/slide936.xml"/><Relationship Id="rId1567" Type="http://schemas.openxmlformats.org/officeDocument/2006/relationships/slide" Target="slides/slide1566.xml"/><Relationship Id="rId1774" Type="http://schemas.openxmlformats.org/officeDocument/2006/relationships/slide" Target="slides/slide1773.xml"/><Relationship Id="rId1981" Type="http://schemas.openxmlformats.org/officeDocument/2006/relationships/slide" Target="slides/slide1980.xml"/><Relationship Id="rId2618" Type="http://schemas.openxmlformats.org/officeDocument/2006/relationships/slide" Target="slides/slide2617.xml"/><Relationship Id="rId2825" Type="http://schemas.openxmlformats.org/officeDocument/2006/relationships/slide" Target="slides/slide2824.xml"/><Relationship Id="rId4180" Type="http://schemas.openxmlformats.org/officeDocument/2006/relationships/slide" Target="slides/slide4179.xml"/><Relationship Id="rId5231" Type="http://schemas.openxmlformats.org/officeDocument/2006/relationships/slide" Target="slides/slide5230.xml"/><Relationship Id="rId66" Type="http://schemas.openxmlformats.org/officeDocument/2006/relationships/slide" Target="slides/slide65.xml"/><Relationship Id="rId1427" Type="http://schemas.openxmlformats.org/officeDocument/2006/relationships/slide" Target="slides/slide1426.xml"/><Relationship Id="rId1634" Type="http://schemas.openxmlformats.org/officeDocument/2006/relationships/slide" Target="slides/slide1633.xml"/><Relationship Id="rId1841" Type="http://schemas.openxmlformats.org/officeDocument/2006/relationships/slide" Target="slides/slide1840.xml"/><Relationship Id="rId4040" Type="http://schemas.openxmlformats.org/officeDocument/2006/relationships/slide" Target="slides/slide4039.xml"/><Relationship Id="rId4997" Type="http://schemas.openxmlformats.org/officeDocument/2006/relationships/slide" Target="slides/slide4996.xml"/><Relationship Id="rId7196" Type="http://schemas.openxmlformats.org/officeDocument/2006/relationships/slide" Target="slides/slide7195.xml"/><Relationship Id="rId3599" Type="http://schemas.openxmlformats.org/officeDocument/2006/relationships/slide" Target="slides/slide3598.xml"/><Relationship Id="rId4857" Type="http://schemas.openxmlformats.org/officeDocument/2006/relationships/slide" Target="slides/slide4856.xml"/><Relationship Id="rId7056" Type="http://schemas.openxmlformats.org/officeDocument/2006/relationships/slide" Target="slides/slide7055.xml"/><Relationship Id="rId7263" Type="http://schemas.openxmlformats.org/officeDocument/2006/relationships/slide" Target="slides/slide7262.xml"/><Relationship Id="rId7470" Type="http://schemas.openxmlformats.org/officeDocument/2006/relationships/slide" Target="slides/slide7469.xml"/><Relationship Id="rId1701" Type="http://schemas.openxmlformats.org/officeDocument/2006/relationships/slide" Target="slides/slide1700.xml"/><Relationship Id="rId3459" Type="http://schemas.openxmlformats.org/officeDocument/2006/relationships/slide" Target="slides/slide3458.xml"/><Relationship Id="rId3666" Type="http://schemas.openxmlformats.org/officeDocument/2006/relationships/slide" Target="slides/slide3665.xml"/><Relationship Id="rId5908" Type="http://schemas.openxmlformats.org/officeDocument/2006/relationships/slide" Target="slides/slide5907.xml"/><Relationship Id="rId6072" Type="http://schemas.openxmlformats.org/officeDocument/2006/relationships/slide" Target="slides/slide6071.xml"/><Relationship Id="rId7123" Type="http://schemas.openxmlformats.org/officeDocument/2006/relationships/slide" Target="slides/slide7122.xml"/><Relationship Id="rId7330" Type="http://schemas.openxmlformats.org/officeDocument/2006/relationships/slide" Target="slides/slide7329.xml"/><Relationship Id="rId587" Type="http://schemas.openxmlformats.org/officeDocument/2006/relationships/slide" Target="slides/slide586.xml"/><Relationship Id="rId2268" Type="http://schemas.openxmlformats.org/officeDocument/2006/relationships/slide" Target="slides/slide2267.xml"/><Relationship Id="rId3319" Type="http://schemas.openxmlformats.org/officeDocument/2006/relationships/slide" Target="slides/slide3318.xml"/><Relationship Id="rId3873" Type="http://schemas.openxmlformats.org/officeDocument/2006/relationships/slide" Target="slides/slide3872.xml"/><Relationship Id="rId4717" Type="http://schemas.openxmlformats.org/officeDocument/2006/relationships/slide" Target="slides/slide4716.xml"/><Relationship Id="rId4924" Type="http://schemas.openxmlformats.org/officeDocument/2006/relationships/slide" Target="slides/slide4923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1077" Type="http://schemas.openxmlformats.org/officeDocument/2006/relationships/slide" Target="slides/slide1076.xml"/><Relationship Id="rId2128" Type="http://schemas.openxmlformats.org/officeDocument/2006/relationships/slide" Target="slides/slide2127.xml"/><Relationship Id="rId2475" Type="http://schemas.openxmlformats.org/officeDocument/2006/relationships/slide" Target="slides/slide2474.xml"/><Relationship Id="rId2682" Type="http://schemas.openxmlformats.org/officeDocument/2006/relationships/slide" Target="slides/slide2681.xml"/><Relationship Id="rId3526" Type="http://schemas.openxmlformats.org/officeDocument/2006/relationships/slide" Target="slides/slide3525.xml"/><Relationship Id="rId3733" Type="http://schemas.openxmlformats.org/officeDocument/2006/relationships/slide" Target="slides/slide3732.xml"/><Relationship Id="rId3940" Type="http://schemas.openxmlformats.org/officeDocument/2006/relationships/slide" Target="slides/slide3939.xml"/><Relationship Id="rId6889" Type="http://schemas.openxmlformats.org/officeDocument/2006/relationships/slide" Target="slides/slide6888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1284" Type="http://schemas.openxmlformats.org/officeDocument/2006/relationships/slide" Target="slides/slide1283.xml"/><Relationship Id="rId1491" Type="http://schemas.openxmlformats.org/officeDocument/2006/relationships/slide" Target="slides/slide1490.xml"/><Relationship Id="rId2335" Type="http://schemas.openxmlformats.org/officeDocument/2006/relationships/slide" Target="slides/slide2334.xml"/><Relationship Id="rId2542" Type="http://schemas.openxmlformats.org/officeDocument/2006/relationships/slide" Target="slides/slide2541.xml"/><Relationship Id="rId3800" Type="http://schemas.openxmlformats.org/officeDocument/2006/relationships/slide" Target="slides/slide3799.xml"/><Relationship Id="rId5698" Type="http://schemas.openxmlformats.org/officeDocument/2006/relationships/slide" Target="slides/slide5697.xml"/><Relationship Id="rId6749" Type="http://schemas.openxmlformats.org/officeDocument/2006/relationships/slide" Target="slides/slide6748.xml"/><Relationship Id="rId6956" Type="http://schemas.openxmlformats.org/officeDocument/2006/relationships/slide" Target="slides/slide6955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1144" Type="http://schemas.openxmlformats.org/officeDocument/2006/relationships/slide" Target="slides/slide1143.xml"/><Relationship Id="rId1351" Type="http://schemas.openxmlformats.org/officeDocument/2006/relationships/slide" Target="slides/slide1350.xml"/><Relationship Id="rId2402" Type="http://schemas.openxmlformats.org/officeDocument/2006/relationships/slide" Target="slides/slide2401.xml"/><Relationship Id="rId5558" Type="http://schemas.openxmlformats.org/officeDocument/2006/relationships/slide" Target="slides/slide5557.xml"/><Relationship Id="rId5765" Type="http://schemas.openxmlformats.org/officeDocument/2006/relationships/slide" Target="slides/slide5764.xml"/><Relationship Id="rId5972" Type="http://schemas.openxmlformats.org/officeDocument/2006/relationships/slide" Target="slides/slide5971.xml"/><Relationship Id="rId6609" Type="http://schemas.openxmlformats.org/officeDocument/2006/relationships/slide" Target="slides/slide6608.xml"/><Relationship Id="rId6816" Type="http://schemas.openxmlformats.org/officeDocument/2006/relationships/slide" Target="slides/slide6815.xml"/><Relationship Id="rId1004" Type="http://schemas.openxmlformats.org/officeDocument/2006/relationships/slide" Target="slides/slide1003.xml"/><Relationship Id="rId1211" Type="http://schemas.openxmlformats.org/officeDocument/2006/relationships/slide" Target="slides/slide1210.xml"/><Relationship Id="rId4367" Type="http://schemas.openxmlformats.org/officeDocument/2006/relationships/slide" Target="slides/slide4366.xml"/><Relationship Id="rId4574" Type="http://schemas.openxmlformats.org/officeDocument/2006/relationships/slide" Target="slides/slide4573.xml"/><Relationship Id="rId4781" Type="http://schemas.openxmlformats.org/officeDocument/2006/relationships/slide" Target="slides/slide4780.xml"/><Relationship Id="rId5418" Type="http://schemas.openxmlformats.org/officeDocument/2006/relationships/slide" Target="slides/slide5417.xml"/><Relationship Id="rId5625" Type="http://schemas.openxmlformats.org/officeDocument/2006/relationships/slide" Target="slides/slide5624.xml"/><Relationship Id="rId5832" Type="http://schemas.openxmlformats.org/officeDocument/2006/relationships/slide" Target="slides/slide5831.xml"/><Relationship Id="rId3176" Type="http://schemas.openxmlformats.org/officeDocument/2006/relationships/slide" Target="slides/slide3175.xml"/><Relationship Id="rId3383" Type="http://schemas.openxmlformats.org/officeDocument/2006/relationships/slide" Target="slides/slide3382.xml"/><Relationship Id="rId3590" Type="http://schemas.openxmlformats.org/officeDocument/2006/relationships/slide" Target="slides/slide3589.xml"/><Relationship Id="rId4227" Type="http://schemas.openxmlformats.org/officeDocument/2006/relationships/slide" Target="slides/slide4226.xml"/><Relationship Id="rId4434" Type="http://schemas.openxmlformats.org/officeDocument/2006/relationships/slide" Target="slides/slide4433.xml"/><Relationship Id="rId2192" Type="http://schemas.openxmlformats.org/officeDocument/2006/relationships/slide" Target="slides/slide2191.xml"/><Relationship Id="rId3036" Type="http://schemas.openxmlformats.org/officeDocument/2006/relationships/slide" Target="slides/slide3035.xml"/><Relationship Id="rId3243" Type="http://schemas.openxmlformats.org/officeDocument/2006/relationships/slide" Target="slides/slide3242.xml"/><Relationship Id="rId4641" Type="http://schemas.openxmlformats.org/officeDocument/2006/relationships/slide" Target="slides/slide4640.xml"/><Relationship Id="rId6399" Type="http://schemas.openxmlformats.org/officeDocument/2006/relationships/slide" Target="slides/slide6398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052" Type="http://schemas.openxmlformats.org/officeDocument/2006/relationships/slide" Target="slides/slide2051.xml"/><Relationship Id="rId3450" Type="http://schemas.openxmlformats.org/officeDocument/2006/relationships/slide" Target="slides/slide3449.xml"/><Relationship Id="rId4501" Type="http://schemas.openxmlformats.org/officeDocument/2006/relationships/slide" Target="slides/slide4500.xml"/><Relationship Id="rId6259" Type="http://schemas.openxmlformats.org/officeDocument/2006/relationships/slide" Target="slides/slide6258.xml"/><Relationship Id="rId3103" Type="http://schemas.openxmlformats.org/officeDocument/2006/relationships/slide" Target="slides/slide3102.xml"/><Relationship Id="rId3310" Type="http://schemas.openxmlformats.org/officeDocument/2006/relationships/slide" Target="slides/slide3309.xml"/><Relationship Id="rId5068" Type="http://schemas.openxmlformats.org/officeDocument/2006/relationships/slide" Target="slides/slide5067.xml"/><Relationship Id="rId6466" Type="http://schemas.openxmlformats.org/officeDocument/2006/relationships/slide" Target="slides/slide6465.xml"/><Relationship Id="rId6673" Type="http://schemas.openxmlformats.org/officeDocument/2006/relationships/slide" Target="slides/slide6672.xml"/><Relationship Id="rId6880" Type="http://schemas.openxmlformats.org/officeDocument/2006/relationships/slide" Target="slides/slide6879.xml"/><Relationship Id="rId7517" Type="http://schemas.openxmlformats.org/officeDocument/2006/relationships/slide" Target="slides/slide7516.xml"/><Relationship Id="rId231" Type="http://schemas.openxmlformats.org/officeDocument/2006/relationships/slide" Target="slides/slide230.xml"/><Relationship Id="rId2869" Type="http://schemas.openxmlformats.org/officeDocument/2006/relationships/slide" Target="slides/slide2868.xml"/><Relationship Id="rId5275" Type="http://schemas.openxmlformats.org/officeDocument/2006/relationships/slide" Target="slides/slide5274.xml"/><Relationship Id="rId5482" Type="http://schemas.openxmlformats.org/officeDocument/2006/relationships/slide" Target="slides/slide5481.xml"/><Relationship Id="rId6119" Type="http://schemas.openxmlformats.org/officeDocument/2006/relationships/slide" Target="slides/slide6118.xml"/><Relationship Id="rId6326" Type="http://schemas.openxmlformats.org/officeDocument/2006/relationships/slide" Target="slides/slide6325.xml"/><Relationship Id="rId6533" Type="http://schemas.openxmlformats.org/officeDocument/2006/relationships/slide" Target="slides/slide6532.xml"/><Relationship Id="rId6740" Type="http://schemas.openxmlformats.org/officeDocument/2006/relationships/slide" Target="slides/slide6739.xml"/><Relationship Id="rId1678" Type="http://schemas.openxmlformats.org/officeDocument/2006/relationships/slide" Target="slides/slide1677.xml"/><Relationship Id="rId1885" Type="http://schemas.openxmlformats.org/officeDocument/2006/relationships/slide" Target="slides/slide1884.xml"/><Relationship Id="rId2729" Type="http://schemas.openxmlformats.org/officeDocument/2006/relationships/slide" Target="slides/slide2728.xml"/><Relationship Id="rId2936" Type="http://schemas.openxmlformats.org/officeDocument/2006/relationships/slide" Target="slides/slide2935.xml"/><Relationship Id="rId4084" Type="http://schemas.openxmlformats.org/officeDocument/2006/relationships/slide" Target="slides/slide4083.xml"/><Relationship Id="rId4291" Type="http://schemas.openxmlformats.org/officeDocument/2006/relationships/slide" Target="slides/slide4290.xml"/><Relationship Id="rId5135" Type="http://schemas.openxmlformats.org/officeDocument/2006/relationships/slide" Target="slides/slide5134.xml"/><Relationship Id="rId5342" Type="http://schemas.openxmlformats.org/officeDocument/2006/relationships/slide" Target="slides/slide5341.xml"/><Relationship Id="rId6600" Type="http://schemas.openxmlformats.org/officeDocument/2006/relationships/slide" Target="slides/slide6599.xml"/><Relationship Id="rId908" Type="http://schemas.openxmlformats.org/officeDocument/2006/relationships/slide" Target="slides/slide907.xml"/><Relationship Id="rId1538" Type="http://schemas.openxmlformats.org/officeDocument/2006/relationships/slide" Target="slides/slide1537.xml"/><Relationship Id="rId4151" Type="http://schemas.openxmlformats.org/officeDocument/2006/relationships/slide" Target="slides/slide4150.xml"/><Relationship Id="rId5202" Type="http://schemas.openxmlformats.org/officeDocument/2006/relationships/slide" Target="slides/slide5201.xml"/><Relationship Id="rId1745" Type="http://schemas.openxmlformats.org/officeDocument/2006/relationships/slide" Target="slides/slide1744.xml"/><Relationship Id="rId1952" Type="http://schemas.openxmlformats.org/officeDocument/2006/relationships/slide" Target="slides/slide1951.xml"/><Relationship Id="rId4011" Type="http://schemas.openxmlformats.org/officeDocument/2006/relationships/slide" Target="slides/slide4010.xml"/><Relationship Id="rId7167" Type="http://schemas.openxmlformats.org/officeDocument/2006/relationships/slide" Target="slides/slide7166.xml"/><Relationship Id="rId7374" Type="http://schemas.openxmlformats.org/officeDocument/2006/relationships/slide" Target="slides/slide7373.xml"/><Relationship Id="rId37" Type="http://schemas.openxmlformats.org/officeDocument/2006/relationships/slide" Target="slides/slide36.xml"/><Relationship Id="rId1605" Type="http://schemas.openxmlformats.org/officeDocument/2006/relationships/slide" Target="slides/slide1604.xml"/><Relationship Id="rId1812" Type="http://schemas.openxmlformats.org/officeDocument/2006/relationships/slide" Target="slides/slide1811.xml"/><Relationship Id="rId4968" Type="http://schemas.openxmlformats.org/officeDocument/2006/relationships/slide" Target="slides/slide4967.xml"/><Relationship Id="rId6183" Type="http://schemas.openxmlformats.org/officeDocument/2006/relationships/slide" Target="slides/slide6182.xml"/><Relationship Id="rId7027" Type="http://schemas.openxmlformats.org/officeDocument/2006/relationships/slide" Target="slides/slide7026.xml"/><Relationship Id="rId7234" Type="http://schemas.openxmlformats.org/officeDocument/2006/relationships/slide" Target="slides/slide7233.xml"/><Relationship Id="rId3777" Type="http://schemas.openxmlformats.org/officeDocument/2006/relationships/slide" Target="slides/slide3776.xml"/><Relationship Id="rId3984" Type="http://schemas.openxmlformats.org/officeDocument/2006/relationships/slide" Target="slides/slide3983.xml"/><Relationship Id="rId4828" Type="http://schemas.openxmlformats.org/officeDocument/2006/relationships/slide" Target="slides/slide4827.xml"/><Relationship Id="rId6390" Type="http://schemas.openxmlformats.org/officeDocument/2006/relationships/slide" Target="slides/slide6389.xml"/><Relationship Id="rId7441" Type="http://schemas.openxmlformats.org/officeDocument/2006/relationships/slide" Target="slides/slide7440.xml"/><Relationship Id="rId698" Type="http://schemas.openxmlformats.org/officeDocument/2006/relationships/slide" Target="slides/slide697.xml"/><Relationship Id="rId2379" Type="http://schemas.openxmlformats.org/officeDocument/2006/relationships/slide" Target="slides/slide2378.xml"/><Relationship Id="rId2586" Type="http://schemas.openxmlformats.org/officeDocument/2006/relationships/slide" Target="slides/slide2585.xml"/><Relationship Id="rId2793" Type="http://schemas.openxmlformats.org/officeDocument/2006/relationships/slide" Target="slides/slide2792.xml"/><Relationship Id="rId3637" Type="http://schemas.openxmlformats.org/officeDocument/2006/relationships/slide" Target="slides/slide3636.xml"/><Relationship Id="rId3844" Type="http://schemas.openxmlformats.org/officeDocument/2006/relationships/slide" Target="slides/slide3843.xml"/><Relationship Id="rId6043" Type="http://schemas.openxmlformats.org/officeDocument/2006/relationships/slide" Target="slides/slide6042.xml"/><Relationship Id="rId6250" Type="http://schemas.openxmlformats.org/officeDocument/2006/relationships/slide" Target="slides/slide6249.xml"/><Relationship Id="rId7301" Type="http://schemas.openxmlformats.org/officeDocument/2006/relationships/slide" Target="slides/slide7300.xml"/><Relationship Id="rId558" Type="http://schemas.openxmlformats.org/officeDocument/2006/relationships/slide" Target="slides/slide557.xml"/><Relationship Id="rId765" Type="http://schemas.openxmlformats.org/officeDocument/2006/relationships/slide" Target="slides/slide764.xml"/><Relationship Id="rId972" Type="http://schemas.openxmlformats.org/officeDocument/2006/relationships/slide" Target="slides/slide971.xml"/><Relationship Id="rId1188" Type="http://schemas.openxmlformats.org/officeDocument/2006/relationships/slide" Target="slides/slide1187.xml"/><Relationship Id="rId1395" Type="http://schemas.openxmlformats.org/officeDocument/2006/relationships/slide" Target="slides/slide1394.xml"/><Relationship Id="rId2239" Type="http://schemas.openxmlformats.org/officeDocument/2006/relationships/slide" Target="slides/slide2238.xml"/><Relationship Id="rId2446" Type="http://schemas.openxmlformats.org/officeDocument/2006/relationships/slide" Target="slides/slide2445.xml"/><Relationship Id="rId2653" Type="http://schemas.openxmlformats.org/officeDocument/2006/relationships/slide" Target="slides/slide2652.xml"/><Relationship Id="rId2860" Type="http://schemas.openxmlformats.org/officeDocument/2006/relationships/slide" Target="slides/slide2859.xml"/><Relationship Id="rId3704" Type="http://schemas.openxmlformats.org/officeDocument/2006/relationships/slide" Target="slides/slide3703.xml"/><Relationship Id="rId6110" Type="http://schemas.openxmlformats.org/officeDocument/2006/relationships/slide" Target="slides/slide6109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1048" Type="http://schemas.openxmlformats.org/officeDocument/2006/relationships/slide" Target="slides/slide1047.xml"/><Relationship Id="rId1255" Type="http://schemas.openxmlformats.org/officeDocument/2006/relationships/slide" Target="slides/slide1254.xml"/><Relationship Id="rId1462" Type="http://schemas.openxmlformats.org/officeDocument/2006/relationships/slide" Target="slides/slide1461.xml"/><Relationship Id="rId2306" Type="http://schemas.openxmlformats.org/officeDocument/2006/relationships/slide" Target="slides/slide2305.xml"/><Relationship Id="rId2513" Type="http://schemas.openxmlformats.org/officeDocument/2006/relationships/slide" Target="slides/slide2512.xml"/><Relationship Id="rId3911" Type="http://schemas.openxmlformats.org/officeDocument/2006/relationships/slide" Target="slides/slide3910.xml"/><Relationship Id="rId5669" Type="http://schemas.openxmlformats.org/officeDocument/2006/relationships/slide" Target="slides/slide5668.xml"/><Relationship Id="rId5876" Type="http://schemas.openxmlformats.org/officeDocument/2006/relationships/slide" Target="slides/slide5875.xml"/><Relationship Id="rId1115" Type="http://schemas.openxmlformats.org/officeDocument/2006/relationships/slide" Target="slides/slide1114.xml"/><Relationship Id="rId1322" Type="http://schemas.openxmlformats.org/officeDocument/2006/relationships/slide" Target="slides/slide1321.xml"/><Relationship Id="rId2720" Type="http://schemas.openxmlformats.org/officeDocument/2006/relationships/slide" Target="slides/slide2719.xml"/><Relationship Id="rId4478" Type="http://schemas.openxmlformats.org/officeDocument/2006/relationships/slide" Target="slides/slide4477.xml"/><Relationship Id="rId5529" Type="http://schemas.openxmlformats.org/officeDocument/2006/relationships/slide" Target="slides/slide5528.xml"/><Relationship Id="rId6927" Type="http://schemas.openxmlformats.org/officeDocument/2006/relationships/slide" Target="slides/slide6926.xml"/><Relationship Id="rId7091" Type="http://schemas.openxmlformats.org/officeDocument/2006/relationships/slide" Target="slides/slide7090.xml"/><Relationship Id="rId3287" Type="http://schemas.openxmlformats.org/officeDocument/2006/relationships/slide" Target="slides/slide3286.xml"/><Relationship Id="rId4338" Type="http://schemas.openxmlformats.org/officeDocument/2006/relationships/slide" Target="slides/slide4337.xml"/><Relationship Id="rId4685" Type="http://schemas.openxmlformats.org/officeDocument/2006/relationships/slide" Target="slides/slide4684.xml"/><Relationship Id="rId4892" Type="http://schemas.openxmlformats.org/officeDocument/2006/relationships/slide" Target="slides/slide4891.xml"/><Relationship Id="rId5736" Type="http://schemas.openxmlformats.org/officeDocument/2006/relationships/slide" Target="slides/slide5735.xml"/><Relationship Id="rId5943" Type="http://schemas.openxmlformats.org/officeDocument/2006/relationships/slide" Target="slides/slide5942.xml"/><Relationship Id="rId2096" Type="http://schemas.openxmlformats.org/officeDocument/2006/relationships/slide" Target="slides/slide2095.xml"/><Relationship Id="rId3494" Type="http://schemas.openxmlformats.org/officeDocument/2006/relationships/slide" Target="slides/slide3493.xml"/><Relationship Id="rId4545" Type="http://schemas.openxmlformats.org/officeDocument/2006/relationships/slide" Target="slides/slide4544.xml"/><Relationship Id="rId4752" Type="http://schemas.openxmlformats.org/officeDocument/2006/relationships/slide" Target="slides/slide4751.xml"/><Relationship Id="rId5803" Type="http://schemas.openxmlformats.org/officeDocument/2006/relationships/slide" Target="slides/slide5802.xml"/><Relationship Id="rId3147" Type="http://schemas.openxmlformats.org/officeDocument/2006/relationships/slide" Target="slides/slide3146.xml"/><Relationship Id="rId3354" Type="http://schemas.openxmlformats.org/officeDocument/2006/relationships/slide" Target="slides/slide3353.xml"/><Relationship Id="rId3561" Type="http://schemas.openxmlformats.org/officeDocument/2006/relationships/slide" Target="slides/slide3560.xml"/><Relationship Id="rId4405" Type="http://schemas.openxmlformats.org/officeDocument/2006/relationships/slide" Target="slides/slide4404.xml"/><Relationship Id="rId4612" Type="http://schemas.openxmlformats.org/officeDocument/2006/relationships/slide" Target="slides/slide4611.xml"/><Relationship Id="rId275" Type="http://schemas.openxmlformats.org/officeDocument/2006/relationships/slide" Target="slides/slide274.xml"/><Relationship Id="rId482" Type="http://schemas.openxmlformats.org/officeDocument/2006/relationships/slide" Target="slides/slide481.xml"/><Relationship Id="rId2163" Type="http://schemas.openxmlformats.org/officeDocument/2006/relationships/slide" Target="slides/slide2162.xml"/><Relationship Id="rId2370" Type="http://schemas.openxmlformats.org/officeDocument/2006/relationships/slide" Target="slides/slide2369.xml"/><Relationship Id="rId3007" Type="http://schemas.openxmlformats.org/officeDocument/2006/relationships/slide" Target="slides/slide3006.xml"/><Relationship Id="rId3214" Type="http://schemas.openxmlformats.org/officeDocument/2006/relationships/slide" Target="slides/slide3213.xml"/><Relationship Id="rId3421" Type="http://schemas.openxmlformats.org/officeDocument/2006/relationships/slide" Target="slides/slide3420.xml"/><Relationship Id="rId6577" Type="http://schemas.openxmlformats.org/officeDocument/2006/relationships/slide" Target="slides/slide6576.xml"/><Relationship Id="rId6784" Type="http://schemas.openxmlformats.org/officeDocument/2006/relationships/slide" Target="slides/slide6783.xml"/><Relationship Id="rId6991" Type="http://schemas.openxmlformats.org/officeDocument/2006/relationships/slide" Target="slides/slide6990.xml"/><Relationship Id="rId135" Type="http://schemas.openxmlformats.org/officeDocument/2006/relationships/slide" Target="slides/slide134.xml"/><Relationship Id="rId342" Type="http://schemas.openxmlformats.org/officeDocument/2006/relationships/slide" Target="slides/slide341.xml"/><Relationship Id="rId2023" Type="http://schemas.openxmlformats.org/officeDocument/2006/relationships/slide" Target="slides/slide2022.xml"/><Relationship Id="rId2230" Type="http://schemas.openxmlformats.org/officeDocument/2006/relationships/slide" Target="slides/slide2229.xml"/><Relationship Id="rId5179" Type="http://schemas.openxmlformats.org/officeDocument/2006/relationships/slide" Target="slides/slide5178.xml"/><Relationship Id="rId5386" Type="http://schemas.openxmlformats.org/officeDocument/2006/relationships/slide" Target="slides/slide5385.xml"/><Relationship Id="rId5593" Type="http://schemas.openxmlformats.org/officeDocument/2006/relationships/slide" Target="slides/slide5592.xml"/><Relationship Id="rId6437" Type="http://schemas.openxmlformats.org/officeDocument/2006/relationships/slide" Target="slides/slide6436.xml"/><Relationship Id="rId6644" Type="http://schemas.openxmlformats.org/officeDocument/2006/relationships/slide" Target="slides/slide6643.xml"/><Relationship Id="rId202" Type="http://schemas.openxmlformats.org/officeDocument/2006/relationships/slide" Target="slides/slide201.xml"/><Relationship Id="rId4195" Type="http://schemas.openxmlformats.org/officeDocument/2006/relationships/slide" Target="slides/slide4194.xml"/><Relationship Id="rId5039" Type="http://schemas.openxmlformats.org/officeDocument/2006/relationships/slide" Target="slides/slide5038.xml"/><Relationship Id="rId5246" Type="http://schemas.openxmlformats.org/officeDocument/2006/relationships/slide" Target="slides/slide5245.xml"/><Relationship Id="rId5453" Type="http://schemas.openxmlformats.org/officeDocument/2006/relationships/slide" Target="slides/slide5452.xml"/><Relationship Id="rId6504" Type="http://schemas.openxmlformats.org/officeDocument/2006/relationships/slide" Target="slides/slide6503.xml"/><Relationship Id="rId6851" Type="http://schemas.openxmlformats.org/officeDocument/2006/relationships/slide" Target="slides/slide6850.xml"/><Relationship Id="rId1789" Type="http://schemas.openxmlformats.org/officeDocument/2006/relationships/slide" Target="slides/slide1788.xml"/><Relationship Id="rId1996" Type="http://schemas.openxmlformats.org/officeDocument/2006/relationships/slide" Target="slides/slide1995.xml"/><Relationship Id="rId4055" Type="http://schemas.openxmlformats.org/officeDocument/2006/relationships/slide" Target="slides/slide4054.xml"/><Relationship Id="rId4262" Type="http://schemas.openxmlformats.org/officeDocument/2006/relationships/slide" Target="slides/slide4261.xml"/><Relationship Id="rId5106" Type="http://schemas.openxmlformats.org/officeDocument/2006/relationships/slide" Target="slides/slide5105.xml"/><Relationship Id="rId5660" Type="http://schemas.openxmlformats.org/officeDocument/2006/relationships/slide" Target="slides/slide5659.xml"/><Relationship Id="rId6711" Type="http://schemas.openxmlformats.org/officeDocument/2006/relationships/slide" Target="slides/slide6710.xml"/><Relationship Id="rId1649" Type="http://schemas.openxmlformats.org/officeDocument/2006/relationships/slide" Target="slides/slide1648.xml"/><Relationship Id="rId1856" Type="http://schemas.openxmlformats.org/officeDocument/2006/relationships/slide" Target="slides/slide1855.xml"/><Relationship Id="rId2907" Type="http://schemas.openxmlformats.org/officeDocument/2006/relationships/slide" Target="slides/slide2906.xml"/><Relationship Id="rId3071" Type="http://schemas.openxmlformats.org/officeDocument/2006/relationships/slide" Target="slides/slide3070.xml"/><Relationship Id="rId5313" Type="http://schemas.openxmlformats.org/officeDocument/2006/relationships/slide" Target="slides/slide5312.xml"/><Relationship Id="rId5520" Type="http://schemas.openxmlformats.org/officeDocument/2006/relationships/slide" Target="slides/slide5519.xml"/><Relationship Id="rId7278" Type="http://schemas.openxmlformats.org/officeDocument/2006/relationships/slide" Target="slides/slide7277.xml"/><Relationship Id="rId1509" Type="http://schemas.openxmlformats.org/officeDocument/2006/relationships/slide" Target="slides/slide1508.xml"/><Relationship Id="rId1716" Type="http://schemas.openxmlformats.org/officeDocument/2006/relationships/slide" Target="slides/slide1715.xml"/><Relationship Id="rId1923" Type="http://schemas.openxmlformats.org/officeDocument/2006/relationships/slide" Target="slides/slide1922.xml"/><Relationship Id="rId4122" Type="http://schemas.openxmlformats.org/officeDocument/2006/relationships/slide" Target="slides/slide4121.xml"/><Relationship Id="rId7485" Type="http://schemas.openxmlformats.org/officeDocument/2006/relationships/slide" Target="slides/slide7484.xml"/><Relationship Id="rId3888" Type="http://schemas.openxmlformats.org/officeDocument/2006/relationships/slide" Target="slides/slide3887.xml"/><Relationship Id="rId4939" Type="http://schemas.openxmlformats.org/officeDocument/2006/relationships/slide" Target="slides/slide4938.xml"/><Relationship Id="rId6087" Type="http://schemas.openxmlformats.org/officeDocument/2006/relationships/slide" Target="slides/slide6086.xml"/><Relationship Id="rId6294" Type="http://schemas.openxmlformats.org/officeDocument/2006/relationships/slide" Target="slides/slide6293.xml"/><Relationship Id="rId7138" Type="http://schemas.openxmlformats.org/officeDocument/2006/relationships/slide" Target="slides/slide7137.xml"/><Relationship Id="rId7345" Type="http://schemas.openxmlformats.org/officeDocument/2006/relationships/slide" Target="slides/slide7344.xml"/><Relationship Id="rId7552" Type="http://schemas.openxmlformats.org/officeDocument/2006/relationships/slide" Target="slides/slide7551.xml"/><Relationship Id="rId2697" Type="http://schemas.openxmlformats.org/officeDocument/2006/relationships/slide" Target="slides/slide2696.xml"/><Relationship Id="rId3748" Type="http://schemas.openxmlformats.org/officeDocument/2006/relationships/slide" Target="slides/slide3747.xml"/><Relationship Id="rId6154" Type="http://schemas.openxmlformats.org/officeDocument/2006/relationships/slide" Target="slides/slide6153.xml"/><Relationship Id="rId6361" Type="http://schemas.openxmlformats.org/officeDocument/2006/relationships/slide" Target="slides/slide6360.xml"/><Relationship Id="rId7205" Type="http://schemas.openxmlformats.org/officeDocument/2006/relationships/slide" Target="slides/slide7204.xml"/><Relationship Id="rId7412" Type="http://schemas.openxmlformats.org/officeDocument/2006/relationships/slide" Target="slides/slide7411.xml"/><Relationship Id="rId669" Type="http://schemas.openxmlformats.org/officeDocument/2006/relationships/slide" Target="slides/slide668.xml"/><Relationship Id="rId876" Type="http://schemas.openxmlformats.org/officeDocument/2006/relationships/slide" Target="slides/slide875.xml"/><Relationship Id="rId1299" Type="http://schemas.openxmlformats.org/officeDocument/2006/relationships/slide" Target="slides/slide1298.xml"/><Relationship Id="rId2557" Type="http://schemas.openxmlformats.org/officeDocument/2006/relationships/slide" Target="slides/slide2556.xml"/><Relationship Id="rId3608" Type="http://schemas.openxmlformats.org/officeDocument/2006/relationships/slide" Target="slides/slide3607.xml"/><Relationship Id="rId3955" Type="http://schemas.openxmlformats.org/officeDocument/2006/relationships/slide" Target="slides/slide3954.xml"/><Relationship Id="rId5170" Type="http://schemas.openxmlformats.org/officeDocument/2006/relationships/slide" Target="slides/slide5169.xml"/><Relationship Id="rId6014" Type="http://schemas.openxmlformats.org/officeDocument/2006/relationships/slide" Target="slides/slide6013.xml"/><Relationship Id="rId6221" Type="http://schemas.openxmlformats.org/officeDocument/2006/relationships/slide" Target="slides/slide6220.xml"/><Relationship Id="rId529" Type="http://schemas.openxmlformats.org/officeDocument/2006/relationships/slide" Target="slides/slide528.xml"/><Relationship Id="rId736" Type="http://schemas.openxmlformats.org/officeDocument/2006/relationships/slide" Target="slides/slide735.xml"/><Relationship Id="rId1159" Type="http://schemas.openxmlformats.org/officeDocument/2006/relationships/slide" Target="slides/slide1158.xml"/><Relationship Id="rId1366" Type="http://schemas.openxmlformats.org/officeDocument/2006/relationships/slide" Target="slides/slide1365.xml"/><Relationship Id="rId2417" Type="http://schemas.openxmlformats.org/officeDocument/2006/relationships/slide" Target="slides/slide2416.xml"/><Relationship Id="rId2764" Type="http://schemas.openxmlformats.org/officeDocument/2006/relationships/slide" Target="slides/slide2763.xml"/><Relationship Id="rId2971" Type="http://schemas.openxmlformats.org/officeDocument/2006/relationships/slide" Target="slides/slide2970.xml"/><Relationship Id="rId3815" Type="http://schemas.openxmlformats.org/officeDocument/2006/relationships/slide" Target="slides/slide3814.xml"/><Relationship Id="rId5030" Type="http://schemas.openxmlformats.org/officeDocument/2006/relationships/slide" Target="slides/slide5029.xml"/><Relationship Id="rId943" Type="http://schemas.openxmlformats.org/officeDocument/2006/relationships/slide" Target="slides/slide942.xml"/><Relationship Id="rId1019" Type="http://schemas.openxmlformats.org/officeDocument/2006/relationships/slide" Target="slides/slide1018.xml"/><Relationship Id="rId1573" Type="http://schemas.openxmlformats.org/officeDocument/2006/relationships/slide" Target="slides/slide1572.xml"/><Relationship Id="rId1780" Type="http://schemas.openxmlformats.org/officeDocument/2006/relationships/slide" Target="slides/slide1779.xml"/><Relationship Id="rId2624" Type="http://schemas.openxmlformats.org/officeDocument/2006/relationships/slide" Target="slides/slide2623.xml"/><Relationship Id="rId2831" Type="http://schemas.openxmlformats.org/officeDocument/2006/relationships/slide" Target="slides/slide2830.xml"/><Relationship Id="rId5987" Type="http://schemas.openxmlformats.org/officeDocument/2006/relationships/slide" Target="slides/slide5986.xml"/><Relationship Id="rId72" Type="http://schemas.openxmlformats.org/officeDocument/2006/relationships/slide" Target="slides/slide71.xml"/><Relationship Id="rId803" Type="http://schemas.openxmlformats.org/officeDocument/2006/relationships/slide" Target="slides/slide802.xml"/><Relationship Id="rId1226" Type="http://schemas.openxmlformats.org/officeDocument/2006/relationships/slide" Target="slides/slide1225.xml"/><Relationship Id="rId1433" Type="http://schemas.openxmlformats.org/officeDocument/2006/relationships/slide" Target="slides/slide1432.xml"/><Relationship Id="rId1640" Type="http://schemas.openxmlformats.org/officeDocument/2006/relationships/slide" Target="slides/slide1639.xml"/><Relationship Id="rId4589" Type="http://schemas.openxmlformats.org/officeDocument/2006/relationships/slide" Target="slides/slide4588.xml"/><Relationship Id="rId4796" Type="http://schemas.openxmlformats.org/officeDocument/2006/relationships/slide" Target="slides/slide4795.xml"/><Relationship Id="rId5847" Type="http://schemas.openxmlformats.org/officeDocument/2006/relationships/slide" Target="slides/slide5846.xml"/><Relationship Id="rId1500" Type="http://schemas.openxmlformats.org/officeDocument/2006/relationships/slide" Target="slides/slide1499.xml"/><Relationship Id="rId3398" Type="http://schemas.openxmlformats.org/officeDocument/2006/relationships/slide" Target="slides/slide3397.xml"/><Relationship Id="rId4449" Type="http://schemas.openxmlformats.org/officeDocument/2006/relationships/slide" Target="slides/slide4448.xml"/><Relationship Id="rId4656" Type="http://schemas.openxmlformats.org/officeDocument/2006/relationships/slide" Target="slides/slide4655.xml"/><Relationship Id="rId4863" Type="http://schemas.openxmlformats.org/officeDocument/2006/relationships/slide" Target="slides/slide4862.xml"/><Relationship Id="rId5707" Type="http://schemas.openxmlformats.org/officeDocument/2006/relationships/slide" Target="slides/slide5706.xml"/><Relationship Id="rId5914" Type="http://schemas.openxmlformats.org/officeDocument/2006/relationships/slide" Target="slides/slide5913.xml"/><Relationship Id="rId7062" Type="http://schemas.openxmlformats.org/officeDocument/2006/relationships/slide" Target="slides/slide7061.xml"/><Relationship Id="rId3258" Type="http://schemas.openxmlformats.org/officeDocument/2006/relationships/slide" Target="slides/slide3257.xml"/><Relationship Id="rId3465" Type="http://schemas.openxmlformats.org/officeDocument/2006/relationships/slide" Target="slides/slide3464.xml"/><Relationship Id="rId3672" Type="http://schemas.openxmlformats.org/officeDocument/2006/relationships/slide" Target="slides/slide3671.xml"/><Relationship Id="rId4309" Type="http://schemas.openxmlformats.org/officeDocument/2006/relationships/slide" Target="slides/slide4308.xml"/><Relationship Id="rId4516" Type="http://schemas.openxmlformats.org/officeDocument/2006/relationships/slide" Target="slides/slide4515.xml"/><Relationship Id="rId4723" Type="http://schemas.openxmlformats.org/officeDocument/2006/relationships/slide" Target="slides/slide4722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93" Type="http://schemas.openxmlformats.org/officeDocument/2006/relationships/slide" Target="slides/slide592.xml"/><Relationship Id="rId2067" Type="http://schemas.openxmlformats.org/officeDocument/2006/relationships/slide" Target="slides/slide2066.xml"/><Relationship Id="rId2274" Type="http://schemas.openxmlformats.org/officeDocument/2006/relationships/slide" Target="slides/slide2273.xml"/><Relationship Id="rId2481" Type="http://schemas.openxmlformats.org/officeDocument/2006/relationships/slide" Target="slides/slide2480.xml"/><Relationship Id="rId3118" Type="http://schemas.openxmlformats.org/officeDocument/2006/relationships/slide" Target="slides/slide3117.xml"/><Relationship Id="rId3325" Type="http://schemas.openxmlformats.org/officeDocument/2006/relationships/slide" Target="slides/slide3324.xml"/><Relationship Id="rId3532" Type="http://schemas.openxmlformats.org/officeDocument/2006/relationships/slide" Target="slides/slide3531.xml"/><Relationship Id="rId4930" Type="http://schemas.openxmlformats.org/officeDocument/2006/relationships/slide" Target="slides/slide4929.xml"/><Relationship Id="rId6688" Type="http://schemas.openxmlformats.org/officeDocument/2006/relationships/slide" Target="slides/slide6687.xml"/><Relationship Id="rId246" Type="http://schemas.openxmlformats.org/officeDocument/2006/relationships/slide" Target="slides/slide245.xml"/><Relationship Id="rId453" Type="http://schemas.openxmlformats.org/officeDocument/2006/relationships/slide" Target="slides/slide452.xml"/><Relationship Id="rId660" Type="http://schemas.openxmlformats.org/officeDocument/2006/relationships/slide" Target="slides/slide659.xml"/><Relationship Id="rId1083" Type="http://schemas.openxmlformats.org/officeDocument/2006/relationships/slide" Target="slides/slide1082.xml"/><Relationship Id="rId1290" Type="http://schemas.openxmlformats.org/officeDocument/2006/relationships/slide" Target="slides/slide1289.xml"/><Relationship Id="rId2134" Type="http://schemas.openxmlformats.org/officeDocument/2006/relationships/slide" Target="slides/slide2133.xml"/><Relationship Id="rId2341" Type="http://schemas.openxmlformats.org/officeDocument/2006/relationships/slide" Target="slides/slide2340.xml"/><Relationship Id="rId5497" Type="http://schemas.openxmlformats.org/officeDocument/2006/relationships/slide" Target="slides/slide5496.xml"/><Relationship Id="rId6548" Type="http://schemas.openxmlformats.org/officeDocument/2006/relationships/slide" Target="slides/slide6547.xml"/><Relationship Id="rId6895" Type="http://schemas.openxmlformats.org/officeDocument/2006/relationships/slide" Target="slides/slide6894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1150" Type="http://schemas.openxmlformats.org/officeDocument/2006/relationships/slide" Target="slides/slide1149.xml"/><Relationship Id="rId4099" Type="http://schemas.openxmlformats.org/officeDocument/2006/relationships/slide" Target="slides/slide4098.xml"/><Relationship Id="rId5357" Type="http://schemas.openxmlformats.org/officeDocument/2006/relationships/slide" Target="slides/slide5356.xml"/><Relationship Id="rId6755" Type="http://schemas.openxmlformats.org/officeDocument/2006/relationships/slide" Target="slides/slide6754.xml"/><Relationship Id="rId6962" Type="http://schemas.openxmlformats.org/officeDocument/2006/relationships/slide" Target="slides/slide6961.xml"/><Relationship Id="rId520" Type="http://schemas.openxmlformats.org/officeDocument/2006/relationships/slide" Target="slides/slide519.xml"/><Relationship Id="rId2201" Type="http://schemas.openxmlformats.org/officeDocument/2006/relationships/slide" Target="slides/slide2200.xml"/><Relationship Id="rId5564" Type="http://schemas.openxmlformats.org/officeDocument/2006/relationships/slide" Target="slides/slide5563.xml"/><Relationship Id="rId5771" Type="http://schemas.openxmlformats.org/officeDocument/2006/relationships/slide" Target="slides/slide5770.xml"/><Relationship Id="rId6408" Type="http://schemas.openxmlformats.org/officeDocument/2006/relationships/slide" Target="slides/slide6407.xml"/><Relationship Id="rId6615" Type="http://schemas.openxmlformats.org/officeDocument/2006/relationships/slide" Target="slides/slide6614.xml"/><Relationship Id="rId6822" Type="http://schemas.openxmlformats.org/officeDocument/2006/relationships/slide" Target="slides/slide6821.xml"/><Relationship Id="rId1010" Type="http://schemas.openxmlformats.org/officeDocument/2006/relationships/slide" Target="slides/slide1009.xml"/><Relationship Id="rId1967" Type="http://schemas.openxmlformats.org/officeDocument/2006/relationships/slide" Target="slides/slide1966.xml"/><Relationship Id="rId4166" Type="http://schemas.openxmlformats.org/officeDocument/2006/relationships/slide" Target="slides/slide4165.xml"/><Relationship Id="rId4373" Type="http://schemas.openxmlformats.org/officeDocument/2006/relationships/slide" Target="slides/slide4372.xml"/><Relationship Id="rId4580" Type="http://schemas.openxmlformats.org/officeDocument/2006/relationships/slide" Target="slides/slide4579.xml"/><Relationship Id="rId5217" Type="http://schemas.openxmlformats.org/officeDocument/2006/relationships/slide" Target="slides/slide5216.xml"/><Relationship Id="rId5424" Type="http://schemas.openxmlformats.org/officeDocument/2006/relationships/slide" Target="slides/slide5423.xml"/><Relationship Id="rId5631" Type="http://schemas.openxmlformats.org/officeDocument/2006/relationships/slide" Target="slides/slide5630.xml"/><Relationship Id="rId4026" Type="http://schemas.openxmlformats.org/officeDocument/2006/relationships/slide" Target="slides/slide4025.xml"/><Relationship Id="rId4440" Type="http://schemas.openxmlformats.org/officeDocument/2006/relationships/slide" Target="slides/slide4439.xml"/><Relationship Id="rId3042" Type="http://schemas.openxmlformats.org/officeDocument/2006/relationships/slide" Target="slides/slide3041.xml"/><Relationship Id="rId6198" Type="http://schemas.openxmlformats.org/officeDocument/2006/relationships/slide" Target="slides/slide6197.xml"/><Relationship Id="rId7249" Type="http://schemas.openxmlformats.org/officeDocument/2006/relationships/slide" Target="slides/slide7248.xml"/><Relationship Id="rId6265" Type="http://schemas.openxmlformats.org/officeDocument/2006/relationships/slide" Target="slides/slide6264.xml"/><Relationship Id="rId7316" Type="http://schemas.openxmlformats.org/officeDocument/2006/relationships/slide" Target="slides/slide7315.xml"/><Relationship Id="rId3859" Type="http://schemas.openxmlformats.org/officeDocument/2006/relationships/slide" Target="slides/slide3858.xml"/><Relationship Id="rId5281" Type="http://schemas.openxmlformats.org/officeDocument/2006/relationships/slide" Target="slides/slide5280.xml"/><Relationship Id="rId2875" Type="http://schemas.openxmlformats.org/officeDocument/2006/relationships/slide" Target="slides/slide2874.xml"/><Relationship Id="rId3926" Type="http://schemas.openxmlformats.org/officeDocument/2006/relationships/slide" Target="slides/slide3925.xml"/><Relationship Id="rId6332" Type="http://schemas.openxmlformats.org/officeDocument/2006/relationships/slide" Target="slides/slide6331.xml"/><Relationship Id="rId847" Type="http://schemas.openxmlformats.org/officeDocument/2006/relationships/slide" Target="slides/slide846.xml"/><Relationship Id="rId1477" Type="http://schemas.openxmlformats.org/officeDocument/2006/relationships/slide" Target="slides/slide1476.xml"/><Relationship Id="rId1891" Type="http://schemas.openxmlformats.org/officeDocument/2006/relationships/slide" Target="slides/slide1890.xml"/><Relationship Id="rId2528" Type="http://schemas.openxmlformats.org/officeDocument/2006/relationships/slide" Target="slides/slide2527.xml"/><Relationship Id="rId2942" Type="http://schemas.openxmlformats.org/officeDocument/2006/relationships/slide" Target="slides/slide2941.xml"/><Relationship Id="rId914" Type="http://schemas.openxmlformats.org/officeDocument/2006/relationships/slide" Target="slides/slide913.xml"/><Relationship Id="rId1544" Type="http://schemas.openxmlformats.org/officeDocument/2006/relationships/slide" Target="slides/slide1543.xml"/><Relationship Id="rId5001" Type="http://schemas.openxmlformats.org/officeDocument/2006/relationships/slide" Target="slides/slide5000.xml"/><Relationship Id="rId1611" Type="http://schemas.openxmlformats.org/officeDocument/2006/relationships/slide" Target="slides/slide1610.xml"/><Relationship Id="rId4767" Type="http://schemas.openxmlformats.org/officeDocument/2006/relationships/slide" Target="slides/slide4766.xml"/><Relationship Id="rId5818" Type="http://schemas.openxmlformats.org/officeDocument/2006/relationships/slide" Target="slides/slide5817.xml"/><Relationship Id="rId7173" Type="http://schemas.openxmlformats.org/officeDocument/2006/relationships/slide" Target="slides/slide7172.xml"/><Relationship Id="rId3369" Type="http://schemas.openxmlformats.org/officeDocument/2006/relationships/slide" Target="slides/slide3368.xml"/><Relationship Id="rId7240" Type="http://schemas.openxmlformats.org/officeDocument/2006/relationships/slide" Target="slides/slide7239.xml"/><Relationship Id="rId2385" Type="http://schemas.openxmlformats.org/officeDocument/2006/relationships/slide" Target="slides/slide2384.xml"/><Relationship Id="rId3783" Type="http://schemas.openxmlformats.org/officeDocument/2006/relationships/slide" Target="slides/slide3782.xml"/><Relationship Id="rId4834" Type="http://schemas.openxmlformats.org/officeDocument/2006/relationships/slide" Target="slides/slide4833.xml"/><Relationship Id="rId357" Type="http://schemas.openxmlformats.org/officeDocument/2006/relationships/slide" Target="slides/slide356.xml"/><Relationship Id="rId2038" Type="http://schemas.openxmlformats.org/officeDocument/2006/relationships/slide" Target="slides/slide2037.xml"/><Relationship Id="rId3436" Type="http://schemas.openxmlformats.org/officeDocument/2006/relationships/slide" Target="slides/slide3435.xml"/><Relationship Id="rId3850" Type="http://schemas.openxmlformats.org/officeDocument/2006/relationships/slide" Target="slides/slide3849.xml"/><Relationship Id="rId4901" Type="http://schemas.openxmlformats.org/officeDocument/2006/relationships/slide" Target="slides/slide4900.xml"/><Relationship Id="rId771" Type="http://schemas.openxmlformats.org/officeDocument/2006/relationships/slide" Target="slides/slide770.xml"/><Relationship Id="rId2452" Type="http://schemas.openxmlformats.org/officeDocument/2006/relationships/slide" Target="slides/slide2451.xml"/><Relationship Id="rId3503" Type="http://schemas.openxmlformats.org/officeDocument/2006/relationships/slide" Target="slides/slide3502.xml"/><Relationship Id="rId6659" Type="http://schemas.openxmlformats.org/officeDocument/2006/relationships/slide" Target="slides/slide6658.xml"/><Relationship Id="rId424" Type="http://schemas.openxmlformats.org/officeDocument/2006/relationships/slide" Target="slides/slide423.xml"/><Relationship Id="rId1054" Type="http://schemas.openxmlformats.org/officeDocument/2006/relationships/slide" Target="slides/slide1053.xml"/><Relationship Id="rId2105" Type="http://schemas.openxmlformats.org/officeDocument/2006/relationships/slide" Target="slides/slide2104.xml"/><Relationship Id="rId5675" Type="http://schemas.openxmlformats.org/officeDocument/2006/relationships/slide" Target="slides/slide5674.xml"/><Relationship Id="rId6726" Type="http://schemas.openxmlformats.org/officeDocument/2006/relationships/slide" Target="slides/slide6725.xml"/><Relationship Id="rId1121" Type="http://schemas.openxmlformats.org/officeDocument/2006/relationships/slide" Target="slides/slide1120.xml"/><Relationship Id="rId4277" Type="http://schemas.openxmlformats.org/officeDocument/2006/relationships/slide" Target="slides/slide4276.xml"/><Relationship Id="rId4691" Type="http://schemas.openxmlformats.org/officeDocument/2006/relationships/slide" Target="slides/slide4690.xml"/><Relationship Id="rId5328" Type="http://schemas.openxmlformats.org/officeDocument/2006/relationships/slide" Target="slides/slide5327.xml"/><Relationship Id="rId5742" Type="http://schemas.openxmlformats.org/officeDocument/2006/relationships/slide" Target="slides/slide5741.xml"/><Relationship Id="rId3293" Type="http://schemas.openxmlformats.org/officeDocument/2006/relationships/slide" Target="slides/slide3292.xml"/><Relationship Id="rId4344" Type="http://schemas.openxmlformats.org/officeDocument/2006/relationships/slide" Target="slides/slide4343.xml"/><Relationship Id="rId1938" Type="http://schemas.openxmlformats.org/officeDocument/2006/relationships/slide" Target="slides/slide1937.xml"/><Relationship Id="rId3360" Type="http://schemas.openxmlformats.org/officeDocument/2006/relationships/slide" Target="slides/slide3359.xml"/><Relationship Id="rId7567" Type="http://schemas.openxmlformats.org/officeDocument/2006/relationships/slide" Target="slides/slide7566.xml"/><Relationship Id="rId281" Type="http://schemas.openxmlformats.org/officeDocument/2006/relationships/slide" Target="slides/slide280.xml"/><Relationship Id="rId3013" Type="http://schemas.openxmlformats.org/officeDocument/2006/relationships/slide" Target="slides/slide3012.xml"/><Relationship Id="rId4411" Type="http://schemas.openxmlformats.org/officeDocument/2006/relationships/slide" Target="slides/slide4410.xml"/><Relationship Id="rId6169" Type="http://schemas.openxmlformats.org/officeDocument/2006/relationships/slide" Target="slides/slide6168.xml"/><Relationship Id="rId6583" Type="http://schemas.openxmlformats.org/officeDocument/2006/relationships/slide" Target="slides/slide6582.xml"/><Relationship Id="rId2779" Type="http://schemas.openxmlformats.org/officeDocument/2006/relationships/slide" Target="slides/slide2778.xml"/><Relationship Id="rId5185" Type="http://schemas.openxmlformats.org/officeDocument/2006/relationships/slide" Target="slides/slide5184.xml"/><Relationship Id="rId6236" Type="http://schemas.openxmlformats.org/officeDocument/2006/relationships/slide" Target="slides/slide6235.xml"/><Relationship Id="rId6650" Type="http://schemas.openxmlformats.org/officeDocument/2006/relationships/slide" Target="slides/slide6649.xml"/><Relationship Id="rId1795" Type="http://schemas.openxmlformats.org/officeDocument/2006/relationships/slide" Target="slides/slide1794.xml"/><Relationship Id="rId2846" Type="http://schemas.openxmlformats.org/officeDocument/2006/relationships/slide" Target="slides/slide2845.xml"/><Relationship Id="rId5252" Type="http://schemas.openxmlformats.org/officeDocument/2006/relationships/slide" Target="slides/slide5251.xml"/><Relationship Id="rId6303" Type="http://schemas.openxmlformats.org/officeDocument/2006/relationships/slide" Target="slides/slide6302.xml"/><Relationship Id="rId87" Type="http://schemas.openxmlformats.org/officeDocument/2006/relationships/slide" Target="slides/slide86.xml"/><Relationship Id="rId818" Type="http://schemas.openxmlformats.org/officeDocument/2006/relationships/slide" Target="slides/slide817.xml"/><Relationship Id="rId1448" Type="http://schemas.openxmlformats.org/officeDocument/2006/relationships/slide" Target="slides/slide1447.xml"/><Relationship Id="rId1862" Type="http://schemas.openxmlformats.org/officeDocument/2006/relationships/slide" Target="slides/slide1861.xml"/><Relationship Id="rId2913" Type="http://schemas.openxmlformats.org/officeDocument/2006/relationships/slide" Target="slides/slide2912.xml"/><Relationship Id="rId7077" Type="http://schemas.openxmlformats.org/officeDocument/2006/relationships/slide" Target="slides/slide7076.xml"/><Relationship Id="rId7491" Type="http://schemas.openxmlformats.org/officeDocument/2006/relationships/slide" Target="slides/slide7490.xml"/><Relationship Id="rId1515" Type="http://schemas.openxmlformats.org/officeDocument/2006/relationships/slide" Target="slides/slide1514.xml"/><Relationship Id="rId6093" Type="http://schemas.openxmlformats.org/officeDocument/2006/relationships/slide" Target="slides/slide6092.xml"/><Relationship Id="rId7144" Type="http://schemas.openxmlformats.org/officeDocument/2006/relationships/slide" Target="slides/slide7143.xml"/><Relationship Id="rId3687" Type="http://schemas.openxmlformats.org/officeDocument/2006/relationships/slide" Target="slides/slide3686.xml"/><Relationship Id="rId4738" Type="http://schemas.openxmlformats.org/officeDocument/2006/relationships/slide" Target="slides/slide4737.xml"/><Relationship Id="rId2289" Type="http://schemas.openxmlformats.org/officeDocument/2006/relationships/slide" Target="slides/slide2288.xml"/><Relationship Id="rId3754" Type="http://schemas.openxmlformats.org/officeDocument/2006/relationships/slide" Target="slides/slide3753.xml"/><Relationship Id="rId4805" Type="http://schemas.openxmlformats.org/officeDocument/2006/relationships/slide" Target="slides/slide4804.xml"/><Relationship Id="rId6160" Type="http://schemas.openxmlformats.org/officeDocument/2006/relationships/slide" Target="slides/slide6159.xml"/><Relationship Id="rId7211" Type="http://schemas.openxmlformats.org/officeDocument/2006/relationships/slide" Target="slides/slide7210.xml"/><Relationship Id="rId675" Type="http://schemas.openxmlformats.org/officeDocument/2006/relationships/slide" Target="slides/slide674.xml"/><Relationship Id="rId2356" Type="http://schemas.openxmlformats.org/officeDocument/2006/relationships/slide" Target="slides/slide2355.xml"/><Relationship Id="rId2770" Type="http://schemas.openxmlformats.org/officeDocument/2006/relationships/slide" Target="slides/slide2769.xml"/><Relationship Id="rId3407" Type="http://schemas.openxmlformats.org/officeDocument/2006/relationships/slide" Target="slides/slide3406.xml"/><Relationship Id="rId3821" Type="http://schemas.openxmlformats.org/officeDocument/2006/relationships/slide" Target="slides/slide3820.xml"/><Relationship Id="rId6977" Type="http://schemas.openxmlformats.org/officeDocument/2006/relationships/slide" Target="slides/slide6976.xml"/><Relationship Id="rId328" Type="http://schemas.openxmlformats.org/officeDocument/2006/relationships/slide" Target="slides/slide327.xml"/><Relationship Id="rId742" Type="http://schemas.openxmlformats.org/officeDocument/2006/relationships/slide" Target="slides/slide741.xml"/><Relationship Id="rId1372" Type="http://schemas.openxmlformats.org/officeDocument/2006/relationships/slide" Target="slides/slide1371.xml"/><Relationship Id="rId2009" Type="http://schemas.openxmlformats.org/officeDocument/2006/relationships/slide" Target="slides/slide2008.xml"/><Relationship Id="rId2423" Type="http://schemas.openxmlformats.org/officeDocument/2006/relationships/slide" Target="slides/slide2422.xml"/><Relationship Id="rId5579" Type="http://schemas.openxmlformats.org/officeDocument/2006/relationships/slide" Target="slides/slide5578.xml"/><Relationship Id="rId1025" Type="http://schemas.openxmlformats.org/officeDocument/2006/relationships/slide" Target="slides/slide1024.xml"/><Relationship Id="rId4595" Type="http://schemas.openxmlformats.org/officeDocument/2006/relationships/slide" Target="slides/slide4594.xml"/><Relationship Id="rId5646" Type="http://schemas.openxmlformats.org/officeDocument/2006/relationships/slide" Target="slides/slide5645.xml"/><Relationship Id="rId5993" Type="http://schemas.openxmlformats.org/officeDocument/2006/relationships/slide" Target="slides/slide5992.xml"/><Relationship Id="rId3197" Type="http://schemas.openxmlformats.org/officeDocument/2006/relationships/slide" Target="slides/slide3196.xml"/><Relationship Id="rId4248" Type="http://schemas.openxmlformats.org/officeDocument/2006/relationships/slide" Target="slides/slide4247.xml"/><Relationship Id="rId4662" Type="http://schemas.openxmlformats.org/officeDocument/2006/relationships/slide" Target="slides/slide4661.xml"/><Relationship Id="rId5713" Type="http://schemas.openxmlformats.org/officeDocument/2006/relationships/slide" Target="slides/slide5712.xml"/><Relationship Id="rId185" Type="http://schemas.openxmlformats.org/officeDocument/2006/relationships/slide" Target="slides/slide184.xml"/><Relationship Id="rId1909" Type="http://schemas.openxmlformats.org/officeDocument/2006/relationships/slide" Target="slides/slide1908.xml"/><Relationship Id="rId3264" Type="http://schemas.openxmlformats.org/officeDocument/2006/relationships/slide" Target="slides/slide3263.xml"/><Relationship Id="rId4315" Type="http://schemas.openxmlformats.org/officeDocument/2006/relationships/slide" Target="slides/slide4314.xml"/><Relationship Id="rId2280" Type="http://schemas.openxmlformats.org/officeDocument/2006/relationships/slide" Target="slides/slide2279.xml"/><Relationship Id="rId3331" Type="http://schemas.openxmlformats.org/officeDocument/2006/relationships/slide" Target="slides/slide3330.xml"/><Relationship Id="rId6487" Type="http://schemas.openxmlformats.org/officeDocument/2006/relationships/slide" Target="slides/slide6486.xml"/><Relationship Id="rId7538" Type="http://schemas.openxmlformats.org/officeDocument/2006/relationships/slide" Target="slides/slide7537.xml"/><Relationship Id="rId252" Type="http://schemas.openxmlformats.org/officeDocument/2006/relationships/slide" Target="slides/slide251.xml"/><Relationship Id="rId5089" Type="http://schemas.openxmlformats.org/officeDocument/2006/relationships/slide" Target="slides/slide5088.xml"/><Relationship Id="rId6554" Type="http://schemas.openxmlformats.org/officeDocument/2006/relationships/slide" Target="slides/slide6553.xml"/><Relationship Id="rId1699" Type="http://schemas.openxmlformats.org/officeDocument/2006/relationships/slide" Target="slides/slide1698.xml"/><Relationship Id="rId2000" Type="http://schemas.openxmlformats.org/officeDocument/2006/relationships/slide" Target="slides/slide1999.xml"/><Relationship Id="rId5156" Type="http://schemas.openxmlformats.org/officeDocument/2006/relationships/slide" Target="slides/slide5155.xml"/><Relationship Id="rId5570" Type="http://schemas.openxmlformats.org/officeDocument/2006/relationships/slide" Target="slides/slide5569.xml"/><Relationship Id="rId6207" Type="http://schemas.openxmlformats.org/officeDocument/2006/relationships/slide" Target="slides/slide6206.xml"/><Relationship Id="rId4172" Type="http://schemas.openxmlformats.org/officeDocument/2006/relationships/slide" Target="slides/slide4171.xml"/><Relationship Id="rId5223" Type="http://schemas.openxmlformats.org/officeDocument/2006/relationships/slide" Target="slides/slide5222.xml"/><Relationship Id="rId6621" Type="http://schemas.openxmlformats.org/officeDocument/2006/relationships/slide" Target="slides/slide6620.xml"/><Relationship Id="rId1766" Type="http://schemas.openxmlformats.org/officeDocument/2006/relationships/slide" Target="slides/slide1765.xml"/><Relationship Id="rId2817" Type="http://schemas.openxmlformats.org/officeDocument/2006/relationships/slide" Target="slides/slide2816.xml"/><Relationship Id="rId58" Type="http://schemas.openxmlformats.org/officeDocument/2006/relationships/slide" Target="slides/slide57.xml"/><Relationship Id="rId1419" Type="http://schemas.openxmlformats.org/officeDocument/2006/relationships/slide" Target="slides/slide1418.xml"/><Relationship Id="rId1833" Type="http://schemas.openxmlformats.org/officeDocument/2006/relationships/slide" Target="slides/slide1832.xml"/><Relationship Id="rId4989" Type="http://schemas.openxmlformats.org/officeDocument/2006/relationships/slide" Target="slides/slide4988.xml"/><Relationship Id="rId7048" Type="http://schemas.openxmlformats.org/officeDocument/2006/relationships/slide" Target="slides/slide7047.xml"/><Relationship Id="rId7395" Type="http://schemas.openxmlformats.org/officeDocument/2006/relationships/slide" Target="slides/slide7394.xml"/><Relationship Id="rId1900" Type="http://schemas.openxmlformats.org/officeDocument/2006/relationships/slide" Target="slides/slide1899.xml"/><Relationship Id="rId7462" Type="http://schemas.openxmlformats.org/officeDocument/2006/relationships/slide" Target="slides/slide7461.xml"/><Relationship Id="rId3658" Type="http://schemas.openxmlformats.org/officeDocument/2006/relationships/slide" Target="slides/slide3657.xml"/><Relationship Id="rId4709" Type="http://schemas.openxmlformats.org/officeDocument/2006/relationships/slide" Target="slides/slide4708.xml"/><Relationship Id="rId6064" Type="http://schemas.openxmlformats.org/officeDocument/2006/relationships/slide" Target="slides/slide6063.xml"/><Relationship Id="rId7115" Type="http://schemas.openxmlformats.org/officeDocument/2006/relationships/slide" Target="slides/slide7114.xml"/><Relationship Id="rId579" Type="http://schemas.openxmlformats.org/officeDocument/2006/relationships/slide" Target="slides/slide578.xml"/><Relationship Id="rId993" Type="http://schemas.openxmlformats.org/officeDocument/2006/relationships/slide" Target="slides/slide992.xml"/><Relationship Id="rId2674" Type="http://schemas.openxmlformats.org/officeDocument/2006/relationships/slide" Target="slides/slide2673.xml"/><Relationship Id="rId5080" Type="http://schemas.openxmlformats.org/officeDocument/2006/relationships/slide" Target="slides/slide5079.xml"/><Relationship Id="rId6131" Type="http://schemas.openxmlformats.org/officeDocument/2006/relationships/slide" Target="slides/slide6130.xml"/><Relationship Id="rId646" Type="http://schemas.openxmlformats.org/officeDocument/2006/relationships/slide" Target="slides/slide645.xml"/><Relationship Id="rId1276" Type="http://schemas.openxmlformats.org/officeDocument/2006/relationships/slide" Target="slides/slide1275.xml"/><Relationship Id="rId2327" Type="http://schemas.openxmlformats.org/officeDocument/2006/relationships/slide" Target="slides/slide2326.xml"/><Relationship Id="rId3725" Type="http://schemas.openxmlformats.org/officeDocument/2006/relationships/slide" Target="slides/slide3724.xml"/><Relationship Id="rId1690" Type="http://schemas.openxmlformats.org/officeDocument/2006/relationships/slide" Target="slides/slide1689.xml"/><Relationship Id="rId2741" Type="http://schemas.openxmlformats.org/officeDocument/2006/relationships/slide" Target="slides/slide2740.xml"/><Relationship Id="rId5897" Type="http://schemas.openxmlformats.org/officeDocument/2006/relationships/slide" Target="slides/slide5896.xml"/><Relationship Id="rId6948" Type="http://schemas.openxmlformats.org/officeDocument/2006/relationships/slide" Target="slides/slide6947.xml"/><Relationship Id="rId713" Type="http://schemas.openxmlformats.org/officeDocument/2006/relationships/slide" Target="slides/slide712.xml"/><Relationship Id="rId1343" Type="http://schemas.openxmlformats.org/officeDocument/2006/relationships/slide" Target="slides/slide1342.xml"/><Relationship Id="rId4499" Type="http://schemas.openxmlformats.org/officeDocument/2006/relationships/slide" Target="slides/slide4498.xml"/><Relationship Id="rId5964" Type="http://schemas.openxmlformats.org/officeDocument/2006/relationships/slide" Target="slides/slide5963.xml"/><Relationship Id="rId1410" Type="http://schemas.openxmlformats.org/officeDocument/2006/relationships/slide" Target="slides/slide1409.xml"/><Relationship Id="rId4566" Type="http://schemas.openxmlformats.org/officeDocument/2006/relationships/slide" Target="slides/slide4565.xml"/><Relationship Id="rId4980" Type="http://schemas.openxmlformats.org/officeDocument/2006/relationships/slide" Target="slides/slide4979.xml"/><Relationship Id="rId5617" Type="http://schemas.openxmlformats.org/officeDocument/2006/relationships/slide" Target="slides/slide5616.xml"/><Relationship Id="rId3168" Type="http://schemas.openxmlformats.org/officeDocument/2006/relationships/slide" Target="slides/slide3167.xml"/><Relationship Id="rId3582" Type="http://schemas.openxmlformats.org/officeDocument/2006/relationships/slide" Target="slides/slide3581.xml"/><Relationship Id="rId4219" Type="http://schemas.openxmlformats.org/officeDocument/2006/relationships/slide" Target="slides/slide4218.xml"/><Relationship Id="rId4633" Type="http://schemas.openxmlformats.org/officeDocument/2006/relationships/slide" Target="slides/slide4632.xml"/><Relationship Id="rId2184" Type="http://schemas.openxmlformats.org/officeDocument/2006/relationships/slide" Target="slides/slide2183.xml"/><Relationship Id="rId3235" Type="http://schemas.openxmlformats.org/officeDocument/2006/relationships/slide" Target="slides/slide3234.xml"/><Relationship Id="rId156" Type="http://schemas.openxmlformats.org/officeDocument/2006/relationships/slide" Target="slides/slide155.xml"/><Relationship Id="rId570" Type="http://schemas.openxmlformats.org/officeDocument/2006/relationships/slide" Target="slides/slide569.xml"/><Relationship Id="rId2251" Type="http://schemas.openxmlformats.org/officeDocument/2006/relationships/slide" Target="slides/slide2250.xml"/><Relationship Id="rId3302" Type="http://schemas.openxmlformats.org/officeDocument/2006/relationships/slide" Target="slides/slide3301.xml"/><Relationship Id="rId4700" Type="http://schemas.openxmlformats.org/officeDocument/2006/relationships/slide" Target="slides/slide4699.xml"/><Relationship Id="rId6458" Type="http://schemas.openxmlformats.org/officeDocument/2006/relationships/slide" Target="slides/slide6457.xml"/><Relationship Id="rId7509" Type="http://schemas.openxmlformats.org/officeDocument/2006/relationships/slide" Target="slides/slide7508.xml"/><Relationship Id="rId223" Type="http://schemas.openxmlformats.org/officeDocument/2006/relationships/slide" Target="slides/slide222.xml"/><Relationship Id="rId6872" Type="http://schemas.openxmlformats.org/officeDocument/2006/relationships/slide" Target="slides/slide6871.xml"/><Relationship Id="rId4076" Type="http://schemas.openxmlformats.org/officeDocument/2006/relationships/slide" Target="slides/slide4075.xml"/><Relationship Id="rId5474" Type="http://schemas.openxmlformats.org/officeDocument/2006/relationships/slide" Target="slides/slide5473.xml"/><Relationship Id="rId6525" Type="http://schemas.openxmlformats.org/officeDocument/2006/relationships/slide" Target="slides/slide6524.xml"/><Relationship Id="rId4490" Type="http://schemas.openxmlformats.org/officeDocument/2006/relationships/slide" Target="slides/slide4489.xml"/><Relationship Id="rId5127" Type="http://schemas.openxmlformats.org/officeDocument/2006/relationships/slide" Target="slides/slide5126.xml"/><Relationship Id="rId5541" Type="http://schemas.openxmlformats.org/officeDocument/2006/relationships/slide" Target="slides/slide5540.xml"/><Relationship Id="rId1737" Type="http://schemas.openxmlformats.org/officeDocument/2006/relationships/slide" Target="slides/slide1736.xml"/><Relationship Id="rId3092" Type="http://schemas.openxmlformats.org/officeDocument/2006/relationships/slide" Target="slides/slide3091.xml"/><Relationship Id="rId4143" Type="http://schemas.openxmlformats.org/officeDocument/2006/relationships/slide" Target="slides/slide4142.xml"/><Relationship Id="rId7299" Type="http://schemas.openxmlformats.org/officeDocument/2006/relationships/slide" Target="slides/slide7298.xml"/><Relationship Id="rId29" Type="http://schemas.openxmlformats.org/officeDocument/2006/relationships/slide" Target="slides/slide28.xml"/><Relationship Id="rId4210" Type="http://schemas.openxmlformats.org/officeDocument/2006/relationships/slide" Target="slides/slide4209.xml"/><Relationship Id="rId7366" Type="http://schemas.openxmlformats.org/officeDocument/2006/relationships/slide" Target="slides/slide7365.xml"/><Relationship Id="rId1804" Type="http://schemas.openxmlformats.org/officeDocument/2006/relationships/slide" Target="slides/slide1803.xml"/><Relationship Id="rId6382" Type="http://schemas.openxmlformats.org/officeDocument/2006/relationships/slide" Target="slides/slide6381.xml"/><Relationship Id="rId7019" Type="http://schemas.openxmlformats.org/officeDocument/2006/relationships/slide" Target="slides/slide7018.xml"/><Relationship Id="rId7433" Type="http://schemas.openxmlformats.org/officeDocument/2006/relationships/slide" Target="slides/slide7432.xml"/><Relationship Id="rId3976" Type="http://schemas.openxmlformats.org/officeDocument/2006/relationships/slide" Target="slides/slide3975.xml"/><Relationship Id="rId6035" Type="http://schemas.openxmlformats.org/officeDocument/2006/relationships/slide" Target="slides/slide6034.xml"/><Relationship Id="rId897" Type="http://schemas.openxmlformats.org/officeDocument/2006/relationships/slide" Target="slides/slide896.xml"/><Relationship Id="rId2578" Type="http://schemas.openxmlformats.org/officeDocument/2006/relationships/slide" Target="slides/slide2577.xml"/><Relationship Id="rId2992" Type="http://schemas.openxmlformats.org/officeDocument/2006/relationships/slide" Target="slides/slide2991.xml"/><Relationship Id="rId3629" Type="http://schemas.openxmlformats.org/officeDocument/2006/relationships/slide" Target="slides/slide3628.xml"/><Relationship Id="rId5051" Type="http://schemas.openxmlformats.org/officeDocument/2006/relationships/slide" Target="slides/slide5050.xml"/><Relationship Id="rId7500" Type="http://schemas.openxmlformats.org/officeDocument/2006/relationships/slide" Target="slides/slide7499.xml"/><Relationship Id="rId964" Type="http://schemas.openxmlformats.org/officeDocument/2006/relationships/slide" Target="slides/slide963.xml"/><Relationship Id="rId1594" Type="http://schemas.openxmlformats.org/officeDocument/2006/relationships/slide" Target="slides/slide1593.xml"/><Relationship Id="rId2645" Type="http://schemas.openxmlformats.org/officeDocument/2006/relationships/slide" Target="slides/slide2644.xml"/><Relationship Id="rId6102" Type="http://schemas.openxmlformats.org/officeDocument/2006/relationships/slide" Target="slides/slide6101.xml"/><Relationship Id="rId617" Type="http://schemas.openxmlformats.org/officeDocument/2006/relationships/slide" Target="slides/slide616.xml"/><Relationship Id="rId1247" Type="http://schemas.openxmlformats.org/officeDocument/2006/relationships/slide" Target="slides/slide1246.xml"/><Relationship Id="rId1661" Type="http://schemas.openxmlformats.org/officeDocument/2006/relationships/slide" Target="slides/slide1660.xml"/><Relationship Id="rId2712" Type="http://schemas.openxmlformats.org/officeDocument/2006/relationships/slide" Target="slides/slide2711.xml"/><Relationship Id="rId5868" Type="http://schemas.openxmlformats.org/officeDocument/2006/relationships/slide" Target="slides/slide5867.xml"/><Relationship Id="rId6919" Type="http://schemas.openxmlformats.org/officeDocument/2006/relationships/slide" Target="slides/slide6918.xml"/><Relationship Id="rId1314" Type="http://schemas.openxmlformats.org/officeDocument/2006/relationships/slide" Target="slides/slide1313.xml"/><Relationship Id="rId4884" Type="http://schemas.openxmlformats.org/officeDocument/2006/relationships/slide" Target="slides/slide4883.xml"/><Relationship Id="rId5935" Type="http://schemas.openxmlformats.org/officeDocument/2006/relationships/slide" Target="slides/slide5934.xml"/><Relationship Id="rId7290" Type="http://schemas.openxmlformats.org/officeDocument/2006/relationships/slide" Target="slides/slide7289.xml"/><Relationship Id="rId3486" Type="http://schemas.openxmlformats.org/officeDocument/2006/relationships/slide" Target="slides/slide3485.xml"/><Relationship Id="rId4537" Type="http://schemas.openxmlformats.org/officeDocument/2006/relationships/slide" Target="slides/slide4536.xml"/><Relationship Id="rId20" Type="http://schemas.openxmlformats.org/officeDocument/2006/relationships/slide" Target="slides/slide19.xml"/><Relationship Id="rId2088" Type="http://schemas.openxmlformats.org/officeDocument/2006/relationships/slide" Target="slides/slide2087.xml"/><Relationship Id="rId3139" Type="http://schemas.openxmlformats.org/officeDocument/2006/relationships/slide" Target="slides/slide3138.xml"/><Relationship Id="rId4951" Type="http://schemas.openxmlformats.org/officeDocument/2006/relationships/slide" Target="slides/slide4950.xml"/><Relationship Id="rId7010" Type="http://schemas.openxmlformats.org/officeDocument/2006/relationships/slide" Target="slides/slide7009.xml"/><Relationship Id="rId474" Type="http://schemas.openxmlformats.org/officeDocument/2006/relationships/slide" Target="slides/slide473.xml"/><Relationship Id="rId2155" Type="http://schemas.openxmlformats.org/officeDocument/2006/relationships/slide" Target="slides/slide2154.xml"/><Relationship Id="rId3553" Type="http://schemas.openxmlformats.org/officeDocument/2006/relationships/slide" Target="slides/slide3552.xml"/><Relationship Id="rId4604" Type="http://schemas.openxmlformats.org/officeDocument/2006/relationships/slide" Target="slides/slide4603.xml"/><Relationship Id="rId127" Type="http://schemas.openxmlformats.org/officeDocument/2006/relationships/slide" Target="slides/slide126.xml"/><Relationship Id="rId3206" Type="http://schemas.openxmlformats.org/officeDocument/2006/relationships/slide" Target="slides/slide3205.xml"/><Relationship Id="rId3620" Type="http://schemas.openxmlformats.org/officeDocument/2006/relationships/slide" Target="slides/slide3619.xml"/><Relationship Id="rId6776" Type="http://schemas.openxmlformats.org/officeDocument/2006/relationships/slide" Target="slides/slide6775.xml"/><Relationship Id="rId541" Type="http://schemas.openxmlformats.org/officeDocument/2006/relationships/slide" Target="slides/slide540.xml"/><Relationship Id="rId1171" Type="http://schemas.openxmlformats.org/officeDocument/2006/relationships/slide" Target="slides/slide1170.xml"/><Relationship Id="rId2222" Type="http://schemas.openxmlformats.org/officeDocument/2006/relationships/slide" Target="slides/slide2221.xml"/><Relationship Id="rId5378" Type="http://schemas.openxmlformats.org/officeDocument/2006/relationships/slide" Target="slides/slide5377.xml"/><Relationship Id="rId5792" Type="http://schemas.openxmlformats.org/officeDocument/2006/relationships/slide" Target="slides/slide5791.xml"/><Relationship Id="rId6429" Type="http://schemas.openxmlformats.org/officeDocument/2006/relationships/slide" Target="slides/slide6428.xml"/><Relationship Id="rId6843" Type="http://schemas.openxmlformats.org/officeDocument/2006/relationships/slide" Target="slides/slide6842.xml"/><Relationship Id="rId1988" Type="http://schemas.openxmlformats.org/officeDocument/2006/relationships/slide" Target="slides/slide1987.xml"/><Relationship Id="rId4394" Type="http://schemas.openxmlformats.org/officeDocument/2006/relationships/slide" Target="slides/slide4393.xml"/><Relationship Id="rId5445" Type="http://schemas.openxmlformats.org/officeDocument/2006/relationships/slide" Target="slides/slide5444.xml"/><Relationship Id="rId4047" Type="http://schemas.openxmlformats.org/officeDocument/2006/relationships/slide" Target="slides/slide4046.xml"/><Relationship Id="rId4461" Type="http://schemas.openxmlformats.org/officeDocument/2006/relationships/slide" Target="slides/slide4460.xml"/><Relationship Id="rId5512" Type="http://schemas.openxmlformats.org/officeDocument/2006/relationships/slide" Target="slides/slide5511.xml"/><Relationship Id="rId6910" Type="http://schemas.openxmlformats.org/officeDocument/2006/relationships/slide" Target="slides/slide6909.xml"/><Relationship Id="rId3063" Type="http://schemas.openxmlformats.org/officeDocument/2006/relationships/slide" Target="slides/slide3062.xml"/><Relationship Id="rId4114" Type="http://schemas.openxmlformats.org/officeDocument/2006/relationships/slide" Target="slides/slide4113.xml"/><Relationship Id="rId1708" Type="http://schemas.openxmlformats.org/officeDocument/2006/relationships/slide" Target="slides/slide1707.xml"/><Relationship Id="rId3130" Type="http://schemas.openxmlformats.org/officeDocument/2006/relationships/slide" Target="slides/slide3129.xml"/><Relationship Id="rId6286" Type="http://schemas.openxmlformats.org/officeDocument/2006/relationships/slide" Target="slides/slide6285.xml"/><Relationship Id="rId7337" Type="http://schemas.openxmlformats.org/officeDocument/2006/relationships/slide" Target="slides/slide7336.xml"/><Relationship Id="rId2896" Type="http://schemas.openxmlformats.org/officeDocument/2006/relationships/slide" Target="slides/slide2895.xml"/><Relationship Id="rId3947" Type="http://schemas.openxmlformats.org/officeDocument/2006/relationships/slide" Target="slides/slide3946.xml"/><Relationship Id="rId6353" Type="http://schemas.openxmlformats.org/officeDocument/2006/relationships/slide" Target="slides/slide6352.xml"/><Relationship Id="rId7404" Type="http://schemas.openxmlformats.org/officeDocument/2006/relationships/slide" Target="slides/slide7403.xml"/><Relationship Id="rId868" Type="http://schemas.openxmlformats.org/officeDocument/2006/relationships/slide" Target="slides/slide867.xml"/><Relationship Id="rId1498" Type="http://schemas.openxmlformats.org/officeDocument/2006/relationships/slide" Target="slides/slide1497.xml"/><Relationship Id="rId2549" Type="http://schemas.openxmlformats.org/officeDocument/2006/relationships/slide" Target="slides/slide2548.xml"/><Relationship Id="rId2963" Type="http://schemas.openxmlformats.org/officeDocument/2006/relationships/slide" Target="slides/slide2962.xml"/><Relationship Id="rId6006" Type="http://schemas.openxmlformats.org/officeDocument/2006/relationships/slide" Target="slides/slide6005.xml"/><Relationship Id="rId6420" Type="http://schemas.openxmlformats.org/officeDocument/2006/relationships/slide" Target="slides/slide6419.xml"/><Relationship Id="rId935" Type="http://schemas.openxmlformats.org/officeDocument/2006/relationships/slide" Target="slides/slide934.xml"/><Relationship Id="rId1565" Type="http://schemas.openxmlformats.org/officeDocument/2006/relationships/slide" Target="slides/slide1564.xml"/><Relationship Id="rId2616" Type="http://schemas.openxmlformats.org/officeDocument/2006/relationships/slide" Target="slides/slide2615.xml"/><Relationship Id="rId5022" Type="http://schemas.openxmlformats.org/officeDocument/2006/relationships/slide" Target="slides/slide5021.xml"/><Relationship Id="rId1218" Type="http://schemas.openxmlformats.org/officeDocument/2006/relationships/slide" Target="slides/slide1217.xml"/><Relationship Id="rId7194" Type="http://schemas.openxmlformats.org/officeDocument/2006/relationships/slide" Target="slides/slide7193.xml"/><Relationship Id="rId1632" Type="http://schemas.openxmlformats.org/officeDocument/2006/relationships/slide" Target="slides/slide1631.xml"/><Relationship Id="rId4788" Type="http://schemas.openxmlformats.org/officeDocument/2006/relationships/slide" Target="slides/slide4787.xml"/><Relationship Id="rId5839" Type="http://schemas.openxmlformats.org/officeDocument/2006/relationships/slide" Target="slides/slide5838.xml"/><Relationship Id="rId7261" Type="http://schemas.openxmlformats.org/officeDocument/2006/relationships/slide" Target="slides/slide7260.xml"/><Relationship Id="rId4855" Type="http://schemas.openxmlformats.org/officeDocument/2006/relationships/slide" Target="slides/slide4854.xml"/><Relationship Id="rId5906" Type="http://schemas.openxmlformats.org/officeDocument/2006/relationships/slide" Target="slides/slide5905.xml"/><Relationship Id="rId3457" Type="http://schemas.openxmlformats.org/officeDocument/2006/relationships/slide" Target="slides/slide3456.xml"/><Relationship Id="rId3871" Type="http://schemas.openxmlformats.org/officeDocument/2006/relationships/slide" Target="slides/slide3870.xml"/><Relationship Id="rId4508" Type="http://schemas.openxmlformats.org/officeDocument/2006/relationships/slide" Target="slides/slide4507.xml"/><Relationship Id="rId4922" Type="http://schemas.openxmlformats.org/officeDocument/2006/relationships/slide" Target="slides/slide4921.xml"/><Relationship Id="rId378" Type="http://schemas.openxmlformats.org/officeDocument/2006/relationships/slide" Target="slides/slide377.xml"/><Relationship Id="rId792" Type="http://schemas.openxmlformats.org/officeDocument/2006/relationships/slide" Target="slides/slide791.xml"/><Relationship Id="rId2059" Type="http://schemas.openxmlformats.org/officeDocument/2006/relationships/slide" Target="slides/slide2058.xml"/><Relationship Id="rId2473" Type="http://schemas.openxmlformats.org/officeDocument/2006/relationships/slide" Target="slides/slide2472.xml"/><Relationship Id="rId3524" Type="http://schemas.openxmlformats.org/officeDocument/2006/relationships/slide" Target="slides/slide3523.xml"/><Relationship Id="rId445" Type="http://schemas.openxmlformats.org/officeDocument/2006/relationships/slide" Target="slides/slide444.xml"/><Relationship Id="rId1075" Type="http://schemas.openxmlformats.org/officeDocument/2006/relationships/slide" Target="slides/slide1074.xml"/><Relationship Id="rId2126" Type="http://schemas.openxmlformats.org/officeDocument/2006/relationships/slide" Target="slides/slide2125.xml"/><Relationship Id="rId2540" Type="http://schemas.openxmlformats.org/officeDocument/2006/relationships/slide" Target="slides/slide2539.xml"/><Relationship Id="rId5696" Type="http://schemas.openxmlformats.org/officeDocument/2006/relationships/slide" Target="slides/slide5695.xml"/><Relationship Id="rId6747" Type="http://schemas.openxmlformats.org/officeDocument/2006/relationships/slide" Target="slides/slide6746.xml"/><Relationship Id="rId512" Type="http://schemas.openxmlformats.org/officeDocument/2006/relationships/slide" Target="slides/slide511.xml"/><Relationship Id="rId1142" Type="http://schemas.openxmlformats.org/officeDocument/2006/relationships/slide" Target="slides/slide1141.xml"/><Relationship Id="rId4298" Type="http://schemas.openxmlformats.org/officeDocument/2006/relationships/slide" Target="slides/slide4297.xml"/><Relationship Id="rId5349" Type="http://schemas.openxmlformats.org/officeDocument/2006/relationships/slide" Target="slides/slide5348.xml"/><Relationship Id="rId4365" Type="http://schemas.openxmlformats.org/officeDocument/2006/relationships/slide" Target="slides/slide4364.xml"/><Relationship Id="rId5763" Type="http://schemas.openxmlformats.org/officeDocument/2006/relationships/slide" Target="slides/slide5762.xml"/><Relationship Id="rId6814" Type="http://schemas.openxmlformats.org/officeDocument/2006/relationships/slide" Target="slides/slide6813.xml"/><Relationship Id="rId1959" Type="http://schemas.openxmlformats.org/officeDocument/2006/relationships/slide" Target="slides/slide1958.xml"/><Relationship Id="rId4018" Type="http://schemas.openxmlformats.org/officeDocument/2006/relationships/slide" Target="slides/slide4017.xml"/><Relationship Id="rId5416" Type="http://schemas.openxmlformats.org/officeDocument/2006/relationships/slide" Target="slides/slide5415.xml"/><Relationship Id="rId5830" Type="http://schemas.openxmlformats.org/officeDocument/2006/relationships/slide" Target="slides/slide5829.xml"/><Relationship Id="rId3381" Type="http://schemas.openxmlformats.org/officeDocument/2006/relationships/slide" Target="slides/slide3380.xml"/><Relationship Id="rId4432" Type="http://schemas.openxmlformats.org/officeDocument/2006/relationships/slide" Target="slides/slide4431.xml"/><Relationship Id="rId3034" Type="http://schemas.openxmlformats.org/officeDocument/2006/relationships/slide" Target="slides/slide3033.xml"/><Relationship Id="rId2050" Type="http://schemas.openxmlformats.org/officeDocument/2006/relationships/slide" Target="slides/slide2049.xml"/><Relationship Id="rId3101" Type="http://schemas.openxmlformats.org/officeDocument/2006/relationships/slide" Target="slides/slide3100.xml"/><Relationship Id="rId6257" Type="http://schemas.openxmlformats.org/officeDocument/2006/relationships/slide" Target="slides/slide6256.xml"/><Relationship Id="rId6671" Type="http://schemas.openxmlformats.org/officeDocument/2006/relationships/slide" Target="slides/slide6670.xml"/><Relationship Id="rId7308" Type="http://schemas.openxmlformats.org/officeDocument/2006/relationships/slide" Target="slides/slide7307.xml"/><Relationship Id="rId5273" Type="http://schemas.openxmlformats.org/officeDocument/2006/relationships/slide" Target="slides/slide5272.xml"/><Relationship Id="rId6324" Type="http://schemas.openxmlformats.org/officeDocument/2006/relationships/slide" Target="slides/slide6323.xml"/><Relationship Id="rId839" Type="http://schemas.openxmlformats.org/officeDocument/2006/relationships/slide" Target="slides/slide838.xml"/><Relationship Id="rId1469" Type="http://schemas.openxmlformats.org/officeDocument/2006/relationships/slide" Target="slides/slide1468.xml"/><Relationship Id="rId2867" Type="http://schemas.openxmlformats.org/officeDocument/2006/relationships/slide" Target="slides/slide2866.xml"/><Relationship Id="rId3918" Type="http://schemas.openxmlformats.org/officeDocument/2006/relationships/slide" Target="slides/slide3917.xml"/><Relationship Id="rId5340" Type="http://schemas.openxmlformats.org/officeDocument/2006/relationships/slide" Target="slides/slide5339.xml"/><Relationship Id="rId1883" Type="http://schemas.openxmlformats.org/officeDocument/2006/relationships/slide" Target="slides/slide1882.xml"/><Relationship Id="rId2934" Type="http://schemas.openxmlformats.org/officeDocument/2006/relationships/slide" Target="slides/slide2933.xml"/><Relationship Id="rId7098" Type="http://schemas.openxmlformats.org/officeDocument/2006/relationships/slide" Target="slides/slide7097.xml"/><Relationship Id="rId906" Type="http://schemas.openxmlformats.org/officeDocument/2006/relationships/slide" Target="slides/slide905.xml"/><Relationship Id="rId1536" Type="http://schemas.openxmlformats.org/officeDocument/2006/relationships/slide" Target="slides/slide1535.xml"/><Relationship Id="rId1950" Type="http://schemas.openxmlformats.org/officeDocument/2006/relationships/slide" Target="slides/slide1949.xml"/><Relationship Id="rId1603" Type="http://schemas.openxmlformats.org/officeDocument/2006/relationships/slide" Target="slides/slide1602.xml"/><Relationship Id="rId4759" Type="http://schemas.openxmlformats.org/officeDocument/2006/relationships/slide" Target="slides/slide4758.xml"/><Relationship Id="rId7165" Type="http://schemas.openxmlformats.org/officeDocument/2006/relationships/slide" Target="slides/slide7164.xml"/><Relationship Id="rId3775" Type="http://schemas.openxmlformats.org/officeDocument/2006/relationships/slide" Target="slides/slide3774.xml"/><Relationship Id="rId4826" Type="http://schemas.openxmlformats.org/officeDocument/2006/relationships/slide" Target="slides/slide4825.xml"/><Relationship Id="rId6181" Type="http://schemas.openxmlformats.org/officeDocument/2006/relationships/slide" Target="slides/slide6180.xml"/><Relationship Id="rId7232" Type="http://schemas.openxmlformats.org/officeDocument/2006/relationships/slide" Target="slides/slide7231.xml"/><Relationship Id="rId696" Type="http://schemas.openxmlformats.org/officeDocument/2006/relationships/slide" Target="slides/slide695.xml"/><Relationship Id="rId2377" Type="http://schemas.openxmlformats.org/officeDocument/2006/relationships/slide" Target="slides/slide2376.xml"/><Relationship Id="rId2791" Type="http://schemas.openxmlformats.org/officeDocument/2006/relationships/slide" Target="slides/slide2790.xml"/><Relationship Id="rId3428" Type="http://schemas.openxmlformats.org/officeDocument/2006/relationships/slide" Target="slides/slide3427.xml"/><Relationship Id="rId349" Type="http://schemas.openxmlformats.org/officeDocument/2006/relationships/slide" Target="slides/slide348.xml"/><Relationship Id="rId763" Type="http://schemas.openxmlformats.org/officeDocument/2006/relationships/slide" Target="slides/slide762.xml"/><Relationship Id="rId1393" Type="http://schemas.openxmlformats.org/officeDocument/2006/relationships/slide" Target="slides/slide1392.xml"/><Relationship Id="rId2444" Type="http://schemas.openxmlformats.org/officeDocument/2006/relationships/slide" Target="slides/slide2443.xml"/><Relationship Id="rId3842" Type="http://schemas.openxmlformats.org/officeDocument/2006/relationships/slide" Target="slides/slide3841.xml"/><Relationship Id="rId6998" Type="http://schemas.openxmlformats.org/officeDocument/2006/relationships/slide" Target="slides/slide6997.xml"/><Relationship Id="rId416" Type="http://schemas.openxmlformats.org/officeDocument/2006/relationships/slide" Target="slides/slide415.xml"/><Relationship Id="rId1046" Type="http://schemas.openxmlformats.org/officeDocument/2006/relationships/slide" Target="slides/slide1045.xml"/><Relationship Id="rId830" Type="http://schemas.openxmlformats.org/officeDocument/2006/relationships/slide" Target="slides/slide829.xml"/><Relationship Id="rId1460" Type="http://schemas.openxmlformats.org/officeDocument/2006/relationships/slide" Target="slides/slide1459.xml"/><Relationship Id="rId2511" Type="http://schemas.openxmlformats.org/officeDocument/2006/relationships/slide" Target="slides/slide2510.xml"/><Relationship Id="rId5667" Type="http://schemas.openxmlformats.org/officeDocument/2006/relationships/slide" Target="slides/slide5666.xml"/><Relationship Id="rId6718" Type="http://schemas.openxmlformats.org/officeDocument/2006/relationships/slide" Target="slides/slide6717.xml"/><Relationship Id="rId1113" Type="http://schemas.openxmlformats.org/officeDocument/2006/relationships/slide" Target="slides/slide1112.xml"/><Relationship Id="rId4269" Type="http://schemas.openxmlformats.org/officeDocument/2006/relationships/slide" Target="slides/slide4268.xml"/><Relationship Id="rId4683" Type="http://schemas.openxmlformats.org/officeDocument/2006/relationships/slide" Target="slides/slide4682.xml"/><Relationship Id="rId5734" Type="http://schemas.openxmlformats.org/officeDocument/2006/relationships/slide" Target="slides/slide5733.xml"/><Relationship Id="rId3285" Type="http://schemas.openxmlformats.org/officeDocument/2006/relationships/slide" Target="slides/slide3284.xml"/><Relationship Id="rId4336" Type="http://schemas.openxmlformats.org/officeDocument/2006/relationships/slide" Target="slides/slide4335.xml"/><Relationship Id="rId4750" Type="http://schemas.openxmlformats.org/officeDocument/2006/relationships/slide" Target="slides/slide4749.xml"/><Relationship Id="rId5801" Type="http://schemas.openxmlformats.org/officeDocument/2006/relationships/slide" Target="slides/slide5800.xml"/><Relationship Id="rId3352" Type="http://schemas.openxmlformats.org/officeDocument/2006/relationships/slide" Target="slides/slide3351.xml"/><Relationship Id="rId4403" Type="http://schemas.openxmlformats.org/officeDocument/2006/relationships/slide" Target="slides/slide4402.xml"/><Relationship Id="rId7559" Type="http://schemas.openxmlformats.org/officeDocument/2006/relationships/slide" Target="slides/slide7558.xml"/><Relationship Id="rId273" Type="http://schemas.openxmlformats.org/officeDocument/2006/relationships/slide" Target="slides/slide272.xml"/><Relationship Id="rId3005" Type="http://schemas.openxmlformats.org/officeDocument/2006/relationships/slide" Target="slides/slide3004.xml"/><Relationship Id="rId6575" Type="http://schemas.openxmlformats.org/officeDocument/2006/relationships/slide" Target="slides/slide6574.xml"/><Relationship Id="rId340" Type="http://schemas.openxmlformats.org/officeDocument/2006/relationships/slide" Target="slides/slide339.xml"/><Relationship Id="rId2021" Type="http://schemas.openxmlformats.org/officeDocument/2006/relationships/slide" Target="slides/slide2020.xml"/><Relationship Id="rId5177" Type="http://schemas.openxmlformats.org/officeDocument/2006/relationships/slide" Target="slides/slide5176.xml"/><Relationship Id="rId6228" Type="http://schemas.openxmlformats.org/officeDocument/2006/relationships/slide" Target="slides/slide6227.xml"/><Relationship Id="rId4193" Type="http://schemas.openxmlformats.org/officeDocument/2006/relationships/slide" Target="slides/slide4192.xml"/><Relationship Id="rId5591" Type="http://schemas.openxmlformats.org/officeDocument/2006/relationships/slide" Target="slides/slide5590.xml"/><Relationship Id="rId6642" Type="http://schemas.openxmlformats.org/officeDocument/2006/relationships/slide" Target="slides/slide6641.xml"/><Relationship Id="rId1787" Type="http://schemas.openxmlformats.org/officeDocument/2006/relationships/slide" Target="slides/slide1786.xml"/><Relationship Id="rId2838" Type="http://schemas.openxmlformats.org/officeDocument/2006/relationships/slide" Target="slides/slide2837.xml"/><Relationship Id="rId5244" Type="http://schemas.openxmlformats.org/officeDocument/2006/relationships/slide" Target="slides/slide5243.xml"/><Relationship Id="rId79" Type="http://schemas.openxmlformats.org/officeDocument/2006/relationships/slide" Target="slides/slide78.xml"/><Relationship Id="rId1854" Type="http://schemas.openxmlformats.org/officeDocument/2006/relationships/slide" Target="slides/slide1853.xml"/><Relationship Id="rId2905" Type="http://schemas.openxmlformats.org/officeDocument/2006/relationships/slide" Target="slides/slide2904.xml"/><Relationship Id="rId4260" Type="http://schemas.openxmlformats.org/officeDocument/2006/relationships/slide" Target="slides/slide4259.xml"/><Relationship Id="rId5311" Type="http://schemas.openxmlformats.org/officeDocument/2006/relationships/slide" Target="slides/slide5310.xml"/><Relationship Id="rId1507" Type="http://schemas.openxmlformats.org/officeDocument/2006/relationships/slide" Target="slides/slide1506.xml"/><Relationship Id="rId7069" Type="http://schemas.openxmlformats.org/officeDocument/2006/relationships/slide" Target="slides/slide7068.xml"/><Relationship Id="rId7483" Type="http://schemas.openxmlformats.org/officeDocument/2006/relationships/slide" Target="slides/slide7482.xml"/><Relationship Id="rId1921" Type="http://schemas.openxmlformats.org/officeDocument/2006/relationships/slide" Target="slides/slide1920.xml"/><Relationship Id="rId3679" Type="http://schemas.openxmlformats.org/officeDocument/2006/relationships/slide" Target="slides/slide3678.xml"/><Relationship Id="rId6085" Type="http://schemas.openxmlformats.org/officeDocument/2006/relationships/slide" Target="slides/slide6084.xml"/><Relationship Id="rId7136" Type="http://schemas.openxmlformats.org/officeDocument/2006/relationships/slide" Target="slides/slide7135.xml"/><Relationship Id="rId7550" Type="http://schemas.openxmlformats.org/officeDocument/2006/relationships/slide" Target="slides/slide7549.xml"/><Relationship Id="rId6152" Type="http://schemas.openxmlformats.org/officeDocument/2006/relationships/slide" Target="slides/slide6151.xml"/><Relationship Id="rId7203" Type="http://schemas.openxmlformats.org/officeDocument/2006/relationships/slide" Target="slides/slide7202.xml"/><Relationship Id="rId1297" Type="http://schemas.openxmlformats.org/officeDocument/2006/relationships/slide" Target="slides/slide1296.xml"/><Relationship Id="rId2695" Type="http://schemas.openxmlformats.org/officeDocument/2006/relationships/slide" Target="slides/slide2694.xml"/><Relationship Id="rId3746" Type="http://schemas.openxmlformats.org/officeDocument/2006/relationships/slide" Target="slides/slide3745.xml"/><Relationship Id="rId667" Type="http://schemas.openxmlformats.org/officeDocument/2006/relationships/slide" Target="slides/slide666.xml"/><Relationship Id="rId2348" Type="http://schemas.openxmlformats.org/officeDocument/2006/relationships/slide" Target="slides/slide2347.xml"/><Relationship Id="rId2762" Type="http://schemas.openxmlformats.org/officeDocument/2006/relationships/slide" Target="slides/slide2761.xml"/><Relationship Id="rId3813" Type="http://schemas.openxmlformats.org/officeDocument/2006/relationships/slide" Target="slides/slide3812.xml"/><Relationship Id="rId6969" Type="http://schemas.openxmlformats.org/officeDocument/2006/relationships/slide" Target="slides/slide6968.xml"/><Relationship Id="rId734" Type="http://schemas.openxmlformats.org/officeDocument/2006/relationships/slide" Target="slides/slide733.xml"/><Relationship Id="rId1364" Type="http://schemas.openxmlformats.org/officeDocument/2006/relationships/slide" Target="slides/slide1363.xml"/><Relationship Id="rId2415" Type="http://schemas.openxmlformats.org/officeDocument/2006/relationships/slide" Target="slides/slide2414.xml"/><Relationship Id="rId5985" Type="http://schemas.openxmlformats.org/officeDocument/2006/relationships/slide" Target="slides/slide5984.xml"/><Relationship Id="rId70" Type="http://schemas.openxmlformats.org/officeDocument/2006/relationships/slide" Target="slides/slide69.xml"/><Relationship Id="rId801" Type="http://schemas.openxmlformats.org/officeDocument/2006/relationships/slide" Target="slides/slide800.xml"/><Relationship Id="rId1017" Type="http://schemas.openxmlformats.org/officeDocument/2006/relationships/slide" Target="slides/slide1016.xml"/><Relationship Id="rId1431" Type="http://schemas.openxmlformats.org/officeDocument/2006/relationships/slide" Target="slides/slide1430.xml"/><Relationship Id="rId4587" Type="http://schemas.openxmlformats.org/officeDocument/2006/relationships/slide" Target="slides/slide4586.xml"/><Relationship Id="rId5638" Type="http://schemas.openxmlformats.org/officeDocument/2006/relationships/slide" Target="slides/slide5637.xml"/><Relationship Id="rId3189" Type="http://schemas.openxmlformats.org/officeDocument/2006/relationships/slide" Target="slides/slide3188.xml"/><Relationship Id="rId4654" Type="http://schemas.openxmlformats.org/officeDocument/2006/relationships/slide" Target="slides/slide4653.xml"/><Relationship Id="rId7060" Type="http://schemas.openxmlformats.org/officeDocument/2006/relationships/slide" Target="slides/slide7059.xml"/><Relationship Id="rId3256" Type="http://schemas.openxmlformats.org/officeDocument/2006/relationships/slide" Target="slides/slide3255.xml"/><Relationship Id="rId4307" Type="http://schemas.openxmlformats.org/officeDocument/2006/relationships/slide" Target="slides/slide4306.xml"/><Relationship Id="rId5705" Type="http://schemas.openxmlformats.org/officeDocument/2006/relationships/slide" Target="slides/slide5704.xml"/><Relationship Id="rId177" Type="http://schemas.openxmlformats.org/officeDocument/2006/relationships/slide" Target="slides/slide176.xml"/><Relationship Id="rId591" Type="http://schemas.openxmlformats.org/officeDocument/2006/relationships/slide" Target="slides/slide590.xml"/><Relationship Id="rId2272" Type="http://schemas.openxmlformats.org/officeDocument/2006/relationships/slide" Target="slides/slide2271.xml"/><Relationship Id="rId3670" Type="http://schemas.openxmlformats.org/officeDocument/2006/relationships/slide" Target="slides/slide3669.xml"/><Relationship Id="rId4721" Type="http://schemas.openxmlformats.org/officeDocument/2006/relationships/slide" Target="slides/slide4720.xml"/><Relationship Id="rId244" Type="http://schemas.openxmlformats.org/officeDocument/2006/relationships/slide" Target="slides/slide243.xml"/><Relationship Id="rId3323" Type="http://schemas.openxmlformats.org/officeDocument/2006/relationships/slide" Target="slides/slide3322.xml"/><Relationship Id="rId6479" Type="http://schemas.openxmlformats.org/officeDocument/2006/relationships/slide" Target="slides/slide6478.xml"/><Relationship Id="rId6893" Type="http://schemas.openxmlformats.org/officeDocument/2006/relationships/slide" Target="slides/slide6892.xml"/><Relationship Id="rId5495" Type="http://schemas.openxmlformats.org/officeDocument/2006/relationships/slide" Target="slides/slide5494.xml"/><Relationship Id="rId6546" Type="http://schemas.openxmlformats.org/officeDocument/2006/relationships/slide" Target="slides/slide6545.xml"/><Relationship Id="rId6960" Type="http://schemas.openxmlformats.org/officeDocument/2006/relationships/slide" Target="slides/slide6959.xml"/><Relationship Id="rId311" Type="http://schemas.openxmlformats.org/officeDocument/2006/relationships/slide" Target="slides/slide310.xml"/><Relationship Id="rId4097" Type="http://schemas.openxmlformats.org/officeDocument/2006/relationships/slide" Target="slides/slide4096.xml"/><Relationship Id="rId5148" Type="http://schemas.openxmlformats.org/officeDocument/2006/relationships/slide" Target="slides/slide5147.xml"/><Relationship Id="rId5562" Type="http://schemas.openxmlformats.org/officeDocument/2006/relationships/slide" Target="slides/slide5561.xml"/><Relationship Id="rId6613" Type="http://schemas.openxmlformats.org/officeDocument/2006/relationships/slide" Target="slides/slide6612.xml"/><Relationship Id="rId1758" Type="http://schemas.openxmlformats.org/officeDocument/2006/relationships/slide" Target="slides/slide1757.xml"/><Relationship Id="rId2809" Type="http://schemas.openxmlformats.org/officeDocument/2006/relationships/slide" Target="slides/slide2808.xml"/><Relationship Id="rId4164" Type="http://schemas.openxmlformats.org/officeDocument/2006/relationships/slide" Target="slides/slide4163.xml"/><Relationship Id="rId5215" Type="http://schemas.openxmlformats.org/officeDocument/2006/relationships/slide" Target="slides/slide5214.xml"/><Relationship Id="rId3180" Type="http://schemas.openxmlformats.org/officeDocument/2006/relationships/slide" Target="slides/slide3179.xml"/><Relationship Id="rId4231" Type="http://schemas.openxmlformats.org/officeDocument/2006/relationships/slide" Target="slides/slide4230.xml"/><Relationship Id="rId7387" Type="http://schemas.openxmlformats.org/officeDocument/2006/relationships/slide" Target="slides/slide7386.xml"/><Relationship Id="rId1825" Type="http://schemas.openxmlformats.org/officeDocument/2006/relationships/slide" Target="slides/slide1824.xml"/><Relationship Id="rId3997" Type="http://schemas.openxmlformats.org/officeDocument/2006/relationships/slide" Target="slides/slide3996.xml"/><Relationship Id="rId6056" Type="http://schemas.openxmlformats.org/officeDocument/2006/relationships/slide" Target="slides/slide6055.xml"/><Relationship Id="rId7454" Type="http://schemas.openxmlformats.org/officeDocument/2006/relationships/slide" Target="slides/slide7453.xml"/><Relationship Id="rId2599" Type="http://schemas.openxmlformats.org/officeDocument/2006/relationships/slide" Target="slides/slide2598.xml"/><Relationship Id="rId6470" Type="http://schemas.openxmlformats.org/officeDocument/2006/relationships/slide" Target="slides/slide6469.xml"/><Relationship Id="rId7107" Type="http://schemas.openxmlformats.org/officeDocument/2006/relationships/slide" Target="slides/slide7106.xml"/><Relationship Id="rId7521" Type="http://schemas.openxmlformats.org/officeDocument/2006/relationships/slide" Target="slides/slide7520.xml"/><Relationship Id="rId985" Type="http://schemas.openxmlformats.org/officeDocument/2006/relationships/slide" Target="slides/slide984.xml"/><Relationship Id="rId2666" Type="http://schemas.openxmlformats.org/officeDocument/2006/relationships/slide" Target="slides/slide2665.xml"/><Relationship Id="rId3717" Type="http://schemas.openxmlformats.org/officeDocument/2006/relationships/slide" Target="slides/slide3716.xml"/><Relationship Id="rId5072" Type="http://schemas.openxmlformats.org/officeDocument/2006/relationships/slide" Target="slides/slide5071.xml"/><Relationship Id="rId6123" Type="http://schemas.openxmlformats.org/officeDocument/2006/relationships/slide" Target="slides/slide6122.xml"/><Relationship Id="rId638" Type="http://schemas.openxmlformats.org/officeDocument/2006/relationships/slide" Target="slides/slide637.xml"/><Relationship Id="rId1268" Type="http://schemas.openxmlformats.org/officeDocument/2006/relationships/slide" Target="slides/slide1267.xml"/><Relationship Id="rId1682" Type="http://schemas.openxmlformats.org/officeDocument/2006/relationships/slide" Target="slides/slide1681.xml"/><Relationship Id="rId2319" Type="http://schemas.openxmlformats.org/officeDocument/2006/relationships/slide" Target="slides/slide2318.xml"/><Relationship Id="rId2733" Type="http://schemas.openxmlformats.org/officeDocument/2006/relationships/slide" Target="slides/slide2732.xml"/><Relationship Id="rId5889" Type="http://schemas.openxmlformats.org/officeDocument/2006/relationships/slide" Target="slides/slide5888.xml"/><Relationship Id="rId705" Type="http://schemas.openxmlformats.org/officeDocument/2006/relationships/slide" Target="slides/slide704.xml"/><Relationship Id="rId1335" Type="http://schemas.openxmlformats.org/officeDocument/2006/relationships/slide" Target="slides/slide1334.xml"/><Relationship Id="rId2800" Type="http://schemas.openxmlformats.org/officeDocument/2006/relationships/slide" Target="slides/slide2799.xml"/><Relationship Id="rId5956" Type="http://schemas.openxmlformats.org/officeDocument/2006/relationships/slide" Target="slides/slide5955.xml"/><Relationship Id="rId41" Type="http://schemas.openxmlformats.org/officeDocument/2006/relationships/slide" Target="slides/slide40.xml"/><Relationship Id="rId1402" Type="http://schemas.openxmlformats.org/officeDocument/2006/relationships/slide" Target="slides/slide1401.xml"/><Relationship Id="rId4558" Type="http://schemas.openxmlformats.org/officeDocument/2006/relationships/slide" Target="slides/slide4557.xml"/><Relationship Id="rId4972" Type="http://schemas.openxmlformats.org/officeDocument/2006/relationships/slide" Target="slides/slide4971.xml"/><Relationship Id="rId5609" Type="http://schemas.openxmlformats.org/officeDocument/2006/relationships/slide" Target="slides/slide5608.xml"/><Relationship Id="rId7031" Type="http://schemas.openxmlformats.org/officeDocument/2006/relationships/slide" Target="slides/slide7030.xml"/><Relationship Id="rId3574" Type="http://schemas.openxmlformats.org/officeDocument/2006/relationships/slide" Target="slides/slide3573.xml"/><Relationship Id="rId4625" Type="http://schemas.openxmlformats.org/officeDocument/2006/relationships/slide" Target="slides/slide4624.xml"/><Relationship Id="rId495" Type="http://schemas.openxmlformats.org/officeDocument/2006/relationships/slide" Target="slides/slide494.xml"/><Relationship Id="rId2176" Type="http://schemas.openxmlformats.org/officeDocument/2006/relationships/slide" Target="slides/slide2175.xml"/><Relationship Id="rId2590" Type="http://schemas.openxmlformats.org/officeDocument/2006/relationships/slide" Target="slides/slide2589.xml"/><Relationship Id="rId3227" Type="http://schemas.openxmlformats.org/officeDocument/2006/relationships/slide" Target="slides/slide3226.xml"/><Relationship Id="rId3641" Type="http://schemas.openxmlformats.org/officeDocument/2006/relationships/slide" Target="slides/slide3640.xml"/><Relationship Id="rId6797" Type="http://schemas.openxmlformats.org/officeDocument/2006/relationships/slide" Target="slides/slide6796.xml"/><Relationship Id="rId148" Type="http://schemas.openxmlformats.org/officeDocument/2006/relationships/slide" Target="slides/slide147.xml"/><Relationship Id="rId562" Type="http://schemas.openxmlformats.org/officeDocument/2006/relationships/slide" Target="slides/slide561.xml"/><Relationship Id="rId1192" Type="http://schemas.openxmlformats.org/officeDocument/2006/relationships/slide" Target="slides/slide1191.xml"/><Relationship Id="rId2243" Type="http://schemas.openxmlformats.org/officeDocument/2006/relationships/slide" Target="slides/slide2242.xml"/><Relationship Id="rId5399" Type="http://schemas.openxmlformats.org/officeDocument/2006/relationships/slide" Target="slides/slide5398.xml"/><Relationship Id="rId6864" Type="http://schemas.openxmlformats.org/officeDocument/2006/relationships/slide" Target="slides/slide6863.xml"/><Relationship Id="rId215" Type="http://schemas.openxmlformats.org/officeDocument/2006/relationships/slide" Target="slides/slide214.xml"/><Relationship Id="rId2310" Type="http://schemas.openxmlformats.org/officeDocument/2006/relationships/slide" Target="slides/slide2309.xml"/><Relationship Id="rId5466" Type="http://schemas.openxmlformats.org/officeDocument/2006/relationships/slide" Target="slides/slide5465.xml"/><Relationship Id="rId6517" Type="http://schemas.openxmlformats.org/officeDocument/2006/relationships/slide" Target="slides/slide6516.xml"/><Relationship Id="rId4068" Type="http://schemas.openxmlformats.org/officeDocument/2006/relationships/slide" Target="slides/slide4067.xml"/><Relationship Id="rId4482" Type="http://schemas.openxmlformats.org/officeDocument/2006/relationships/slide" Target="slides/slide4481.xml"/><Relationship Id="rId5119" Type="http://schemas.openxmlformats.org/officeDocument/2006/relationships/slide" Target="slides/slide5118.xml"/><Relationship Id="rId5880" Type="http://schemas.openxmlformats.org/officeDocument/2006/relationships/slide" Target="slides/slide5879.xml"/><Relationship Id="rId6931" Type="http://schemas.openxmlformats.org/officeDocument/2006/relationships/slide" Target="slides/slide6930.xml"/><Relationship Id="rId3084" Type="http://schemas.openxmlformats.org/officeDocument/2006/relationships/slide" Target="slides/slide3083.xml"/><Relationship Id="rId4135" Type="http://schemas.openxmlformats.org/officeDocument/2006/relationships/slide" Target="slides/slide4134.xml"/><Relationship Id="rId5533" Type="http://schemas.openxmlformats.org/officeDocument/2006/relationships/slide" Target="slides/slide5532.xml"/><Relationship Id="rId1729" Type="http://schemas.openxmlformats.org/officeDocument/2006/relationships/slide" Target="slides/slide1728.xml"/><Relationship Id="rId5600" Type="http://schemas.openxmlformats.org/officeDocument/2006/relationships/slide" Target="slides/slide5599.xml"/><Relationship Id="rId3151" Type="http://schemas.openxmlformats.org/officeDocument/2006/relationships/slide" Target="slides/slide3150.xml"/><Relationship Id="rId4202" Type="http://schemas.openxmlformats.org/officeDocument/2006/relationships/slide" Target="slides/slide4201.xml"/><Relationship Id="rId7358" Type="http://schemas.openxmlformats.org/officeDocument/2006/relationships/slide" Target="slides/slide7357.xml"/><Relationship Id="rId3968" Type="http://schemas.openxmlformats.org/officeDocument/2006/relationships/slide" Target="slides/slide3967.xml"/><Relationship Id="rId6374" Type="http://schemas.openxmlformats.org/officeDocument/2006/relationships/slide" Target="slides/slide6373.xml"/><Relationship Id="rId7425" Type="http://schemas.openxmlformats.org/officeDocument/2006/relationships/slide" Target="slides/slide7424.xml"/><Relationship Id="rId5" Type="http://schemas.openxmlformats.org/officeDocument/2006/relationships/slide" Target="slides/slide4.xml"/><Relationship Id="rId889" Type="http://schemas.openxmlformats.org/officeDocument/2006/relationships/slide" Target="slides/slide888.xml"/><Relationship Id="rId5390" Type="http://schemas.openxmlformats.org/officeDocument/2006/relationships/slide" Target="slides/slide5389.xml"/><Relationship Id="rId6027" Type="http://schemas.openxmlformats.org/officeDocument/2006/relationships/slide" Target="slides/slide6026.xml"/><Relationship Id="rId6441" Type="http://schemas.openxmlformats.org/officeDocument/2006/relationships/slide" Target="slides/slide6440.xml"/><Relationship Id="rId1586" Type="http://schemas.openxmlformats.org/officeDocument/2006/relationships/slide" Target="slides/slide1585.xml"/><Relationship Id="rId2984" Type="http://schemas.openxmlformats.org/officeDocument/2006/relationships/slide" Target="slides/slide2983.xml"/><Relationship Id="rId5043" Type="http://schemas.openxmlformats.org/officeDocument/2006/relationships/slide" Target="slides/slide5042.xml"/><Relationship Id="rId609" Type="http://schemas.openxmlformats.org/officeDocument/2006/relationships/slide" Target="slides/slide608.xml"/><Relationship Id="rId956" Type="http://schemas.openxmlformats.org/officeDocument/2006/relationships/slide" Target="slides/slide955.xml"/><Relationship Id="rId1239" Type="http://schemas.openxmlformats.org/officeDocument/2006/relationships/slide" Target="slides/slide1238.xml"/><Relationship Id="rId2637" Type="http://schemas.openxmlformats.org/officeDocument/2006/relationships/slide" Target="slides/slide2636.xml"/><Relationship Id="rId5110" Type="http://schemas.openxmlformats.org/officeDocument/2006/relationships/slide" Target="slides/slide5109.xml"/><Relationship Id="rId1653" Type="http://schemas.openxmlformats.org/officeDocument/2006/relationships/slide" Target="slides/slide1652.xml"/><Relationship Id="rId2704" Type="http://schemas.openxmlformats.org/officeDocument/2006/relationships/slide" Target="slides/slide2703.xml"/><Relationship Id="rId1306" Type="http://schemas.openxmlformats.org/officeDocument/2006/relationships/slide" Target="slides/slide1305.xml"/><Relationship Id="rId1720" Type="http://schemas.openxmlformats.org/officeDocument/2006/relationships/slide" Target="slides/slide1719.xml"/><Relationship Id="rId4876" Type="http://schemas.openxmlformats.org/officeDocument/2006/relationships/slide" Target="slides/slide4875.xml"/><Relationship Id="rId5927" Type="http://schemas.openxmlformats.org/officeDocument/2006/relationships/slide" Target="slides/slide5926.xml"/><Relationship Id="rId7282" Type="http://schemas.openxmlformats.org/officeDocument/2006/relationships/slide" Target="slides/slide7281.xml"/><Relationship Id="rId12" Type="http://schemas.openxmlformats.org/officeDocument/2006/relationships/slide" Target="slides/slide11.xml"/><Relationship Id="rId3478" Type="http://schemas.openxmlformats.org/officeDocument/2006/relationships/slide" Target="slides/slide3477.xml"/><Relationship Id="rId3892" Type="http://schemas.openxmlformats.org/officeDocument/2006/relationships/slide" Target="slides/slide3891.xml"/><Relationship Id="rId4529" Type="http://schemas.openxmlformats.org/officeDocument/2006/relationships/slide" Target="slides/slide4528.xml"/><Relationship Id="rId4943" Type="http://schemas.openxmlformats.org/officeDocument/2006/relationships/slide" Target="slides/slide4942.xml"/><Relationship Id="rId399" Type="http://schemas.openxmlformats.org/officeDocument/2006/relationships/slide" Target="slides/slide398.xml"/><Relationship Id="rId2494" Type="http://schemas.openxmlformats.org/officeDocument/2006/relationships/slide" Target="slides/slide2493.xml"/><Relationship Id="rId3545" Type="http://schemas.openxmlformats.org/officeDocument/2006/relationships/slide" Target="slides/slide3544.xml"/><Relationship Id="rId7002" Type="http://schemas.openxmlformats.org/officeDocument/2006/relationships/slide" Target="slides/slide7001.xml"/><Relationship Id="rId466" Type="http://schemas.openxmlformats.org/officeDocument/2006/relationships/slide" Target="slides/slide465.xml"/><Relationship Id="rId880" Type="http://schemas.openxmlformats.org/officeDocument/2006/relationships/slide" Target="slides/slide879.xml"/><Relationship Id="rId1096" Type="http://schemas.openxmlformats.org/officeDocument/2006/relationships/slide" Target="slides/slide1095.xml"/><Relationship Id="rId2147" Type="http://schemas.openxmlformats.org/officeDocument/2006/relationships/slide" Target="slides/slide2146.xml"/><Relationship Id="rId2561" Type="http://schemas.openxmlformats.org/officeDocument/2006/relationships/slide" Target="slides/slide2560.xml"/><Relationship Id="rId119" Type="http://schemas.openxmlformats.org/officeDocument/2006/relationships/slide" Target="slides/slide118.xml"/><Relationship Id="rId533" Type="http://schemas.openxmlformats.org/officeDocument/2006/relationships/slide" Target="slides/slide532.xml"/><Relationship Id="rId1163" Type="http://schemas.openxmlformats.org/officeDocument/2006/relationships/slide" Target="slides/slide1162.xml"/><Relationship Id="rId2214" Type="http://schemas.openxmlformats.org/officeDocument/2006/relationships/slide" Target="slides/slide2213.xml"/><Relationship Id="rId3612" Type="http://schemas.openxmlformats.org/officeDocument/2006/relationships/slide" Target="slides/slide3611.xml"/><Relationship Id="rId6768" Type="http://schemas.openxmlformats.org/officeDocument/2006/relationships/slide" Target="slides/slide6767.xml"/><Relationship Id="rId5784" Type="http://schemas.openxmlformats.org/officeDocument/2006/relationships/slide" Target="slides/slide5783.xml"/><Relationship Id="rId6835" Type="http://schemas.openxmlformats.org/officeDocument/2006/relationships/slide" Target="slides/slide6834.xml"/><Relationship Id="rId600" Type="http://schemas.openxmlformats.org/officeDocument/2006/relationships/slide" Target="slides/slide599.xml"/><Relationship Id="rId1230" Type="http://schemas.openxmlformats.org/officeDocument/2006/relationships/slide" Target="slides/slide1229.xml"/><Relationship Id="rId4386" Type="http://schemas.openxmlformats.org/officeDocument/2006/relationships/slide" Target="slides/slide4385.xml"/><Relationship Id="rId5437" Type="http://schemas.openxmlformats.org/officeDocument/2006/relationships/slide" Target="slides/slide5436.xml"/><Relationship Id="rId5851" Type="http://schemas.openxmlformats.org/officeDocument/2006/relationships/slide" Target="slides/slide5850.xml"/><Relationship Id="rId6902" Type="http://schemas.openxmlformats.org/officeDocument/2006/relationships/slide" Target="slides/slide6901.xml"/><Relationship Id="rId4039" Type="http://schemas.openxmlformats.org/officeDocument/2006/relationships/slide" Target="slides/slide4038.xml"/><Relationship Id="rId4453" Type="http://schemas.openxmlformats.org/officeDocument/2006/relationships/slide" Target="slides/slide4452.xml"/><Relationship Id="rId5504" Type="http://schemas.openxmlformats.org/officeDocument/2006/relationships/slide" Target="slides/slide5503.xml"/><Relationship Id="rId3055" Type="http://schemas.openxmlformats.org/officeDocument/2006/relationships/slide" Target="slides/slide3054.xml"/><Relationship Id="rId4106" Type="http://schemas.openxmlformats.org/officeDocument/2006/relationships/slide" Target="slides/slide4105.xml"/><Relationship Id="rId4520" Type="http://schemas.openxmlformats.org/officeDocument/2006/relationships/slide" Target="slides/slide4519.xml"/><Relationship Id="rId390" Type="http://schemas.openxmlformats.org/officeDocument/2006/relationships/slide" Target="slides/slide389.xml"/><Relationship Id="rId2071" Type="http://schemas.openxmlformats.org/officeDocument/2006/relationships/slide" Target="slides/slide2070.xml"/><Relationship Id="rId3122" Type="http://schemas.openxmlformats.org/officeDocument/2006/relationships/slide" Target="slides/slide3121.xml"/><Relationship Id="rId6278" Type="http://schemas.openxmlformats.org/officeDocument/2006/relationships/slide" Target="slides/slide6277.xml"/><Relationship Id="rId6692" Type="http://schemas.openxmlformats.org/officeDocument/2006/relationships/slide" Target="slides/slide6691.xml"/><Relationship Id="rId7329" Type="http://schemas.openxmlformats.org/officeDocument/2006/relationships/slide" Target="slides/slide7328.xml"/><Relationship Id="rId5294" Type="http://schemas.openxmlformats.org/officeDocument/2006/relationships/slide" Target="slides/slide5293.xml"/><Relationship Id="rId6345" Type="http://schemas.openxmlformats.org/officeDocument/2006/relationships/slide" Target="slides/slide6344.xml"/><Relationship Id="rId110" Type="http://schemas.openxmlformats.org/officeDocument/2006/relationships/slide" Target="slides/slide109.xml"/><Relationship Id="rId2888" Type="http://schemas.openxmlformats.org/officeDocument/2006/relationships/slide" Target="slides/slide2887.xml"/><Relationship Id="rId3939" Type="http://schemas.openxmlformats.org/officeDocument/2006/relationships/slide" Target="slides/slide3938.xml"/><Relationship Id="rId2955" Type="http://schemas.openxmlformats.org/officeDocument/2006/relationships/slide" Target="slides/slide2954.xml"/><Relationship Id="rId5361" Type="http://schemas.openxmlformats.org/officeDocument/2006/relationships/slide" Target="slides/slide5360.xml"/><Relationship Id="rId6412" Type="http://schemas.openxmlformats.org/officeDocument/2006/relationships/slide" Target="slides/slide6411.xml"/><Relationship Id="rId927" Type="http://schemas.openxmlformats.org/officeDocument/2006/relationships/slide" Target="slides/slide926.xml"/><Relationship Id="rId1557" Type="http://schemas.openxmlformats.org/officeDocument/2006/relationships/slide" Target="slides/slide1556.xml"/><Relationship Id="rId1971" Type="http://schemas.openxmlformats.org/officeDocument/2006/relationships/slide" Target="slides/slide1970.xml"/><Relationship Id="rId2608" Type="http://schemas.openxmlformats.org/officeDocument/2006/relationships/slide" Target="slides/slide2607.xml"/><Relationship Id="rId5014" Type="http://schemas.openxmlformats.org/officeDocument/2006/relationships/slide" Target="slides/slide5013.xml"/><Relationship Id="rId1624" Type="http://schemas.openxmlformats.org/officeDocument/2006/relationships/slide" Target="slides/slide1623.xml"/><Relationship Id="rId4030" Type="http://schemas.openxmlformats.org/officeDocument/2006/relationships/slide" Target="slides/slide4029.xml"/><Relationship Id="rId7186" Type="http://schemas.openxmlformats.org/officeDocument/2006/relationships/slide" Target="slides/slide7185.xml"/><Relationship Id="rId3796" Type="http://schemas.openxmlformats.org/officeDocument/2006/relationships/slide" Target="slides/slide3795.xml"/><Relationship Id="rId7253" Type="http://schemas.openxmlformats.org/officeDocument/2006/relationships/slide" Target="slides/slide7252.xml"/><Relationship Id="rId2398" Type="http://schemas.openxmlformats.org/officeDocument/2006/relationships/slide" Target="slides/slide2397.xml"/><Relationship Id="rId3449" Type="http://schemas.openxmlformats.org/officeDocument/2006/relationships/slide" Target="slides/slide3448.xml"/><Relationship Id="rId4847" Type="http://schemas.openxmlformats.org/officeDocument/2006/relationships/slide" Target="slides/slide4846.xml"/><Relationship Id="rId7320" Type="http://schemas.openxmlformats.org/officeDocument/2006/relationships/slide" Target="slides/slide7319.xml"/><Relationship Id="rId3863" Type="http://schemas.openxmlformats.org/officeDocument/2006/relationships/slide" Target="slides/slide3862.xml"/><Relationship Id="rId4914" Type="http://schemas.openxmlformats.org/officeDocument/2006/relationships/slide" Target="slides/slide4913.xml"/><Relationship Id="rId784" Type="http://schemas.openxmlformats.org/officeDocument/2006/relationships/slide" Target="slides/slide783.xml"/><Relationship Id="rId1067" Type="http://schemas.openxmlformats.org/officeDocument/2006/relationships/slide" Target="slides/slide1066.xml"/><Relationship Id="rId2465" Type="http://schemas.openxmlformats.org/officeDocument/2006/relationships/slide" Target="slides/slide2464.xml"/><Relationship Id="rId3516" Type="http://schemas.openxmlformats.org/officeDocument/2006/relationships/slide" Target="slides/slide3515.xml"/><Relationship Id="rId3930" Type="http://schemas.openxmlformats.org/officeDocument/2006/relationships/slide" Target="slides/slide3929.xml"/><Relationship Id="rId437" Type="http://schemas.openxmlformats.org/officeDocument/2006/relationships/slide" Target="slides/slide436.xml"/><Relationship Id="rId851" Type="http://schemas.openxmlformats.org/officeDocument/2006/relationships/slide" Target="slides/slide850.xml"/><Relationship Id="rId1481" Type="http://schemas.openxmlformats.org/officeDocument/2006/relationships/slide" Target="slides/slide1480.xml"/><Relationship Id="rId2118" Type="http://schemas.openxmlformats.org/officeDocument/2006/relationships/slide" Target="slides/slide2117.xml"/><Relationship Id="rId2532" Type="http://schemas.openxmlformats.org/officeDocument/2006/relationships/slide" Target="slides/slide2531.xml"/><Relationship Id="rId5688" Type="http://schemas.openxmlformats.org/officeDocument/2006/relationships/slide" Target="slides/slide5687.xml"/><Relationship Id="rId6739" Type="http://schemas.openxmlformats.org/officeDocument/2006/relationships/slide" Target="slides/slide6738.xml"/><Relationship Id="rId504" Type="http://schemas.openxmlformats.org/officeDocument/2006/relationships/slide" Target="slides/slide503.xml"/><Relationship Id="rId1134" Type="http://schemas.openxmlformats.org/officeDocument/2006/relationships/slide" Target="slides/slide1133.xml"/><Relationship Id="rId5755" Type="http://schemas.openxmlformats.org/officeDocument/2006/relationships/slide" Target="slides/slide5754.xml"/><Relationship Id="rId6806" Type="http://schemas.openxmlformats.org/officeDocument/2006/relationships/slide" Target="slides/slide6805.xml"/><Relationship Id="rId1201" Type="http://schemas.openxmlformats.org/officeDocument/2006/relationships/slide" Target="slides/slide1200.xml"/><Relationship Id="rId4357" Type="http://schemas.openxmlformats.org/officeDocument/2006/relationships/slide" Target="slides/slide4356.xml"/><Relationship Id="rId4771" Type="http://schemas.openxmlformats.org/officeDocument/2006/relationships/slide" Target="slides/slide4770.xml"/><Relationship Id="rId5408" Type="http://schemas.openxmlformats.org/officeDocument/2006/relationships/slide" Target="slides/slide5407.xml"/><Relationship Id="rId3373" Type="http://schemas.openxmlformats.org/officeDocument/2006/relationships/slide" Target="slides/slide3372.xml"/><Relationship Id="rId4424" Type="http://schemas.openxmlformats.org/officeDocument/2006/relationships/slide" Target="slides/slide4423.xml"/><Relationship Id="rId5822" Type="http://schemas.openxmlformats.org/officeDocument/2006/relationships/slide" Target="slides/slide5821.xml"/><Relationship Id="rId294" Type="http://schemas.openxmlformats.org/officeDocument/2006/relationships/slide" Target="slides/slide293.xml"/><Relationship Id="rId3026" Type="http://schemas.openxmlformats.org/officeDocument/2006/relationships/slide" Target="slides/slide3025.xml"/><Relationship Id="rId361" Type="http://schemas.openxmlformats.org/officeDocument/2006/relationships/slide" Target="slides/slide360.xml"/><Relationship Id="rId2042" Type="http://schemas.openxmlformats.org/officeDocument/2006/relationships/slide" Target="slides/slide2041.xml"/><Relationship Id="rId3440" Type="http://schemas.openxmlformats.org/officeDocument/2006/relationships/slide" Target="slides/slide3439.xml"/><Relationship Id="rId5198" Type="http://schemas.openxmlformats.org/officeDocument/2006/relationships/slide" Target="slides/slide5197.xml"/><Relationship Id="rId6596" Type="http://schemas.openxmlformats.org/officeDocument/2006/relationships/slide" Target="slides/slide6595.xml"/><Relationship Id="rId6249" Type="http://schemas.openxmlformats.org/officeDocument/2006/relationships/slide" Target="slides/slide6248.xml"/><Relationship Id="rId6663" Type="http://schemas.openxmlformats.org/officeDocument/2006/relationships/slide" Target="slides/slide6662.xml"/><Relationship Id="rId2859" Type="http://schemas.openxmlformats.org/officeDocument/2006/relationships/slide" Target="slides/slide2858.xml"/><Relationship Id="rId5265" Type="http://schemas.openxmlformats.org/officeDocument/2006/relationships/slide" Target="slides/slide5264.xml"/><Relationship Id="rId6316" Type="http://schemas.openxmlformats.org/officeDocument/2006/relationships/slide" Target="slides/slide6315.xml"/><Relationship Id="rId6730" Type="http://schemas.openxmlformats.org/officeDocument/2006/relationships/slide" Target="slides/slide6729.xml"/><Relationship Id="rId1875" Type="http://schemas.openxmlformats.org/officeDocument/2006/relationships/slide" Target="slides/slide1874.xml"/><Relationship Id="rId4281" Type="http://schemas.openxmlformats.org/officeDocument/2006/relationships/slide" Target="slides/slide4280.xml"/><Relationship Id="rId5332" Type="http://schemas.openxmlformats.org/officeDocument/2006/relationships/slide" Target="slides/slide5331.xml"/><Relationship Id="rId1528" Type="http://schemas.openxmlformats.org/officeDocument/2006/relationships/slide" Target="slides/slide1527.xml"/><Relationship Id="rId2926" Type="http://schemas.openxmlformats.org/officeDocument/2006/relationships/slide" Target="slides/slide2925.xml"/><Relationship Id="rId1942" Type="http://schemas.openxmlformats.org/officeDocument/2006/relationships/slide" Target="slides/slide1941.xml"/><Relationship Id="rId4001" Type="http://schemas.openxmlformats.org/officeDocument/2006/relationships/slide" Target="slides/slide4000.xml"/><Relationship Id="rId7157" Type="http://schemas.openxmlformats.org/officeDocument/2006/relationships/slide" Target="slides/slide7156.xml"/><Relationship Id="rId6173" Type="http://schemas.openxmlformats.org/officeDocument/2006/relationships/slide" Target="slides/slide6172.xml"/><Relationship Id="rId7571" Type="http://schemas.openxmlformats.org/officeDocument/2006/relationships/presProps" Target="presProps.xml"/><Relationship Id="rId3767" Type="http://schemas.openxmlformats.org/officeDocument/2006/relationships/slide" Target="slides/slide3766.xml"/><Relationship Id="rId4818" Type="http://schemas.openxmlformats.org/officeDocument/2006/relationships/slide" Target="slides/slide4817.xml"/><Relationship Id="rId7224" Type="http://schemas.openxmlformats.org/officeDocument/2006/relationships/slide" Target="slides/slide7223.xml"/><Relationship Id="rId688" Type="http://schemas.openxmlformats.org/officeDocument/2006/relationships/slide" Target="slides/slide687.xml"/><Relationship Id="rId2369" Type="http://schemas.openxmlformats.org/officeDocument/2006/relationships/slide" Target="slides/slide2368.xml"/><Relationship Id="rId2783" Type="http://schemas.openxmlformats.org/officeDocument/2006/relationships/slide" Target="slides/slide2782.xml"/><Relationship Id="rId3834" Type="http://schemas.openxmlformats.org/officeDocument/2006/relationships/slide" Target="slides/slide3833.xml"/><Relationship Id="rId6240" Type="http://schemas.openxmlformats.org/officeDocument/2006/relationships/slide" Target="slides/slide6239.xml"/><Relationship Id="rId755" Type="http://schemas.openxmlformats.org/officeDocument/2006/relationships/slide" Target="slides/slide754.xml"/><Relationship Id="rId1385" Type="http://schemas.openxmlformats.org/officeDocument/2006/relationships/slide" Target="slides/slide1384.xml"/><Relationship Id="rId2436" Type="http://schemas.openxmlformats.org/officeDocument/2006/relationships/slide" Target="slides/slide2435.xml"/><Relationship Id="rId2850" Type="http://schemas.openxmlformats.org/officeDocument/2006/relationships/slide" Target="slides/slide2849.xml"/><Relationship Id="rId91" Type="http://schemas.openxmlformats.org/officeDocument/2006/relationships/slide" Target="slides/slide90.xml"/><Relationship Id="rId408" Type="http://schemas.openxmlformats.org/officeDocument/2006/relationships/slide" Target="slides/slide407.xml"/><Relationship Id="rId822" Type="http://schemas.openxmlformats.org/officeDocument/2006/relationships/slide" Target="slides/slide821.xml"/><Relationship Id="rId1038" Type="http://schemas.openxmlformats.org/officeDocument/2006/relationships/slide" Target="slides/slide1037.xml"/><Relationship Id="rId1452" Type="http://schemas.openxmlformats.org/officeDocument/2006/relationships/slide" Target="slides/slide1451.xml"/><Relationship Id="rId2503" Type="http://schemas.openxmlformats.org/officeDocument/2006/relationships/slide" Target="slides/slide2502.xml"/><Relationship Id="rId3901" Type="http://schemas.openxmlformats.org/officeDocument/2006/relationships/slide" Target="slides/slide3900.xml"/><Relationship Id="rId5659" Type="http://schemas.openxmlformats.org/officeDocument/2006/relationships/slide" Target="slides/slide5658.xml"/><Relationship Id="rId1105" Type="http://schemas.openxmlformats.org/officeDocument/2006/relationships/slide" Target="slides/slide1104.xml"/><Relationship Id="rId7081" Type="http://schemas.openxmlformats.org/officeDocument/2006/relationships/slide" Target="slides/slide7080.xml"/><Relationship Id="rId3277" Type="http://schemas.openxmlformats.org/officeDocument/2006/relationships/slide" Target="slides/slide3276.xml"/><Relationship Id="rId4675" Type="http://schemas.openxmlformats.org/officeDocument/2006/relationships/slide" Target="slides/slide4674.xml"/><Relationship Id="rId5726" Type="http://schemas.openxmlformats.org/officeDocument/2006/relationships/slide" Target="slides/slide5725.xml"/><Relationship Id="rId198" Type="http://schemas.openxmlformats.org/officeDocument/2006/relationships/slide" Target="slides/slide197.xml"/><Relationship Id="rId3691" Type="http://schemas.openxmlformats.org/officeDocument/2006/relationships/slide" Target="slides/slide3690.xml"/><Relationship Id="rId4328" Type="http://schemas.openxmlformats.org/officeDocument/2006/relationships/slide" Target="slides/slide4327.xml"/><Relationship Id="rId4742" Type="http://schemas.openxmlformats.org/officeDocument/2006/relationships/slide" Target="slides/slide4741.xml"/><Relationship Id="rId2293" Type="http://schemas.openxmlformats.org/officeDocument/2006/relationships/slide" Target="slides/slide2292.xml"/><Relationship Id="rId3344" Type="http://schemas.openxmlformats.org/officeDocument/2006/relationships/slide" Target="slides/slide3343.xml"/><Relationship Id="rId265" Type="http://schemas.openxmlformats.org/officeDocument/2006/relationships/slide" Target="slides/slide264.xml"/><Relationship Id="rId2360" Type="http://schemas.openxmlformats.org/officeDocument/2006/relationships/slide" Target="slides/slide2359.xml"/><Relationship Id="rId3411" Type="http://schemas.openxmlformats.org/officeDocument/2006/relationships/slide" Target="slides/slide3410.xml"/><Relationship Id="rId6567" Type="http://schemas.openxmlformats.org/officeDocument/2006/relationships/slide" Target="slides/slide6566.xml"/><Relationship Id="rId6981" Type="http://schemas.openxmlformats.org/officeDocument/2006/relationships/slide" Target="slides/slide6980.xml"/><Relationship Id="rId332" Type="http://schemas.openxmlformats.org/officeDocument/2006/relationships/slide" Target="slides/slide331.xml"/><Relationship Id="rId2013" Type="http://schemas.openxmlformats.org/officeDocument/2006/relationships/slide" Target="slides/slide2012.xml"/><Relationship Id="rId5169" Type="http://schemas.openxmlformats.org/officeDocument/2006/relationships/slide" Target="slides/slide5168.xml"/><Relationship Id="rId5583" Type="http://schemas.openxmlformats.org/officeDocument/2006/relationships/slide" Target="slides/slide5582.xml"/><Relationship Id="rId6634" Type="http://schemas.openxmlformats.org/officeDocument/2006/relationships/slide" Target="slides/slide6633.xml"/><Relationship Id="rId4185" Type="http://schemas.openxmlformats.org/officeDocument/2006/relationships/slide" Target="slides/slide4184.xml"/><Relationship Id="rId5236" Type="http://schemas.openxmlformats.org/officeDocument/2006/relationships/slide" Target="slides/slide5235.xml"/><Relationship Id="rId1779" Type="http://schemas.openxmlformats.org/officeDocument/2006/relationships/slide" Target="slides/slide1778.xml"/><Relationship Id="rId4252" Type="http://schemas.openxmlformats.org/officeDocument/2006/relationships/slide" Target="slides/slide4251.xml"/><Relationship Id="rId5650" Type="http://schemas.openxmlformats.org/officeDocument/2006/relationships/slide" Target="slides/slide5649.xml"/><Relationship Id="rId6701" Type="http://schemas.openxmlformats.org/officeDocument/2006/relationships/slide" Target="slides/slide6700.xml"/><Relationship Id="rId1846" Type="http://schemas.openxmlformats.org/officeDocument/2006/relationships/slide" Target="slides/slide1845.xml"/><Relationship Id="rId5303" Type="http://schemas.openxmlformats.org/officeDocument/2006/relationships/slide" Target="slides/slide5302.xml"/><Relationship Id="rId1913" Type="http://schemas.openxmlformats.org/officeDocument/2006/relationships/slide" Target="slides/slide1912.xml"/><Relationship Id="rId7475" Type="http://schemas.openxmlformats.org/officeDocument/2006/relationships/slide" Target="slides/slide7474.xml"/><Relationship Id="rId6077" Type="http://schemas.openxmlformats.org/officeDocument/2006/relationships/slide" Target="slides/slide6076.xml"/><Relationship Id="rId6491" Type="http://schemas.openxmlformats.org/officeDocument/2006/relationships/slide" Target="slides/slide6490.xml"/><Relationship Id="rId7128" Type="http://schemas.openxmlformats.org/officeDocument/2006/relationships/slide" Target="slides/slide7127.xml"/><Relationship Id="rId7542" Type="http://schemas.openxmlformats.org/officeDocument/2006/relationships/slide" Target="slides/slide7541.xml"/><Relationship Id="rId2687" Type="http://schemas.openxmlformats.org/officeDocument/2006/relationships/slide" Target="slides/slide2686.xml"/><Relationship Id="rId3738" Type="http://schemas.openxmlformats.org/officeDocument/2006/relationships/slide" Target="slides/slide3737.xml"/><Relationship Id="rId5093" Type="http://schemas.openxmlformats.org/officeDocument/2006/relationships/slide" Target="slides/slide5092.xml"/><Relationship Id="rId6144" Type="http://schemas.openxmlformats.org/officeDocument/2006/relationships/slide" Target="slides/slide6143.xml"/><Relationship Id="rId659" Type="http://schemas.openxmlformats.org/officeDocument/2006/relationships/slide" Target="slides/slide658.xml"/><Relationship Id="rId1289" Type="http://schemas.openxmlformats.org/officeDocument/2006/relationships/slide" Target="slides/slide1288.xml"/><Relationship Id="rId5160" Type="http://schemas.openxmlformats.org/officeDocument/2006/relationships/slide" Target="slides/slide5159.xml"/><Relationship Id="rId6211" Type="http://schemas.openxmlformats.org/officeDocument/2006/relationships/slide" Target="slides/slide6210.xml"/><Relationship Id="rId1356" Type="http://schemas.openxmlformats.org/officeDocument/2006/relationships/slide" Target="slides/slide1355.xml"/><Relationship Id="rId2754" Type="http://schemas.openxmlformats.org/officeDocument/2006/relationships/slide" Target="slides/slide2753.xml"/><Relationship Id="rId3805" Type="http://schemas.openxmlformats.org/officeDocument/2006/relationships/slide" Target="slides/slide3804.xml"/><Relationship Id="rId726" Type="http://schemas.openxmlformats.org/officeDocument/2006/relationships/slide" Target="slides/slide725.xml"/><Relationship Id="rId1009" Type="http://schemas.openxmlformats.org/officeDocument/2006/relationships/slide" Target="slides/slide1008.xml"/><Relationship Id="rId1770" Type="http://schemas.openxmlformats.org/officeDocument/2006/relationships/slide" Target="slides/slide1769.xml"/><Relationship Id="rId2407" Type="http://schemas.openxmlformats.org/officeDocument/2006/relationships/slide" Target="slides/slide2406.xml"/><Relationship Id="rId2821" Type="http://schemas.openxmlformats.org/officeDocument/2006/relationships/slide" Target="slides/slide2820.xml"/><Relationship Id="rId5977" Type="http://schemas.openxmlformats.org/officeDocument/2006/relationships/slide" Target="slides/slide5976.xml"/><Relationship Id="rId62" Type="http://schemas.openxmlformats.org/officeDocument/2006/relationships/slide" Target="slides/slide61.xml"/><Relationship Id="rId1423" Type="http://schemas.openxmlformats.org/officeDocument/2006/relationships/slide" Target="slides/slide1422.xml"/><Relationship Id="rId4579" Type="http://schemas.openxmlformats.org/officeDocument/2006/relationships/slide" Target="slides/slide4578.xml"/><Relationship Id="rId4993" Type="http://schemas.openxmlformats.org/officeDocument/2006/relationships/slide" Target="slides/slide4992.xml"/><Relationship Id="rId3595" Type="http://schemas.openxmlformats.org/officeDocument/2006/relationships/slide" Target="slides/slide3594.xml"/><Relationship Id="rId4646" Type="http://schemas.openxmlformats.org/officeDocument/2006/relationships/slide" Target="slides/slide4645.xml"/><Relationship Id="rId7052" Type="http://schemas.openxmlformats.org/officeDocument/2006/relationships/slide" Target="slides/slide7051.xml"/><Relationship Id="rId2197" Type="http://schemas.openxmlformats.org/officeDocument/2006/relationships/slide" Target="slides/slide2196.xml"/><Relationship Id="rId3248" Type="http://schemas.openxmlformats.org/officeDocument/2006/relationships/slide" Target="slides/slide3247.xml"/><Relationship Id="rId3662" Type="http://schemas.openxmlformats.org/officeDocument/2006/relationships/slide" Target="slides/slide3661.xml"/><Relationship Id="rId4713" Type="http://schemas.openxmlformats.org/officeDocument/2006/relationships/slide" Target="slides/slide4712.xml"/><Relationship Id="rId169" Type="http://schemas.openxmlformats.org/officeDocument/2006/relationships/slide" Target="slides/slide168.xml"/><Relationship Id="rId583" Type="http://schemas.openxmlformats.org/officeDocument/2006/relationships/slide" Target="slides/slide582.xml"/><Relationship Id="rId2264" Type="http://schemas.openxmlformats.org/officeDocument/2006/relationships/slide" Target="slides/slide2263.xml"/><Relationship Id="rId3315" Type="http://schemas.openxmlformats.org/officeDocument/2006/relationships/slide" Target="slides/slide3314.xml"/><Relationship Id="rId236" Type="http://schemas.openxmlformats.org/officeDocument/2006/relationships/slide" Target="slides/slide235.xml"/><Relationship Id="rId650" Type="http://schemas.openxmlformats.org/officeDocument/2006/relationships/slide" Target="slides/slide649.xml"/><Relationship Id="rId1280" Type="http://schemas.openxmlformats.org/officeDocument/2006/relationships/slide" Target="slides/slide1279.xml"/><Relationship Id="rId2331" Type="http://schemas.openxmlformats.org/officeDocument/2006/relationships/slide" Target="slides/slide2330.xml"/><Relationship Id="rId5487" Type="http://schemas.openxmlformats.org/officeDocument/2006/relationships/slide" Target="slides/slide5486.xml"/><Relationship Id="rId6885" Type="http://schemas.openxmlformats.org/officeDocument/2006/relationships/slide" Target="slides/slide6884.xml"/><Relationship Id="rId303" Type="http://schemas.openxmlformats.org/officeDocument/2006/relationships/slide" Target="slides/slide302.xml"/><Relationship Id="rId4089" Type="http://schemas.openxmlformats.org/officeDocument/2006/relationships/slide" Target="slides/slide4088.xml"/><Relationship Id="rId6538" Type="http://schemas.openxmlformats.org/officeDocument/2006/relationships/slide" Target="slides/slide6537.xml"/><Relationship Id="rId6952" Type="http://schemas.openxmlformats.org/officeDocument/2006/relationships/slide" Target="slides/slide6951.xml"/><Relationship Id="rId5554" Type="http://schemas.openxmlformats.org/officeDocument/2006/relationships/slide" Target="slides/slide5553.xml"/><Relationship Id="rId6605" Type="http://schemas.openxmlformats.org/officeDocument/2006/relationships/slide" Target="slides/slide6604.xml"/><Relationship Id="rId1000" Type="http://schemas.openxmlformats.org/officeDocument/2006/relationships/slide" Target="slides/slide999.xml"/><Relationship Id="rId4156" Type="http://schemas.openxmlformats.org/officeDocument/2006/relationships/slide" Target="slides/slide4155.xml"/><Relationship Id="rId4570" Type="http://schemas.openxmlformats.org/officeDocument/2006/relationships/slide" Target="slides/slide4569.xml"/><Relationship Id="rId5207" Type="http://schemas.openxmlformats.org/officeDocument/2006/relationships/slide" Target="slides/slide5206.xml"/><Relationship Id="rId5621" Type="http://schemas.openxmlformats.org/officeDocument/2006/relationships/slide" Target="slides/slide5620.xml"/><Relationship Id="rId1817" Type="http://schemas.openxmlformats.org/officeDocument/2006/relationships/slide" Target="slides/slide1816.xml"/><Relationship Id="rId3172" Type="http://schemas.openxmlformats.org/officeDocument/2006/relationships/slide" Target="slides/slide3171.xml"/><Relationship Id="rId4223" Type="http://schemas.openxmlformats.org/officeDocument/2006/relationships/slide" Target="slides/slide4222.xml"/><Relationship Id="rId7379" Type="http://schemas.openxmlformats.org/officeDocument/2006/relationships/slide" Target="slides/slide7378.xml"/><Relationship Id="rId6395" Type="http://schemas.openxmlformats.org/officeDocument/2006/relationships/slide" Target="slides/slide6394.xml"/><Relationship Id="rId7446" Type="http://schemas.openxmlformats.org/officeDocument/2006/relationships/slide" Target="slides/slide7445.xml"/><Relationship Id="rId160" Type="http://schemas.openxmlformats.org/officeDocument/2006/relationships/slide" Target="slides/slide159.xml"/><Relationship Id="rId3989" Type="http://schemas.openxmlformats.org/officeDocument/2006/relationships/slide" Target="slides/slide3988.xml"/><Relationship Id="rId6048" Type="http://schemas.openxmlformats.org/officeDocument/2006/relationships/slide" Target="slides/slide6047.xml"/><Relationship Id="rId6462" Type="http://schemas.openxmlformats.org/officeDocument/2006/relationships/slide" Target="slides/slide6461.xml"/><Relationship Id="rId5064" Type="http://schemas.openxmlformats.org/officeDocument/2006/relationships/slide" Target="slides/slide5063.xml"/><Relationship Id="rId6115" Type="http://schemas.openxmlformats.org/officeDocument/2006/relationships/slide" Target="slides/slide6114.xml"/><Relationship Id="rId7513" Type="http://schemas.openxmlformats.org/officeDocument/2006/relationships/slide" Target="slides/slide7512.xml"/><Relationship Id="rId977" Type="http://schemas.openxmlformats.org/officeDocument/2006/relationships/slide" Target="slides/slide976.xml"/><Relationship Id="rId2658" Type="http://schemas.openxmlformats.org/officeDocument/2006/relationships/slide" Target="slides/slide2657.xml"/><Relationship Id="rId3709" Type="http://schemas.openxmlformats.org/officeDocument/2006/relationships/slide" Target="slides/slide3708.xml"/><Relationship Id="rId4080" Type="http://schemas.openxmlformats.org/officeDocument/2006/relationships/slide" Target="slides/slide4079.xml"/><Relationship Id="rId1674" Type="http://schemas.openxmlformats.org/officeDocument/2006/relationships/slide" Target="slides/slide1673.xml"/><Relationship Id="rId2725" Type="http://schemas.openxmlformats.org/officeDocument/2006/relationships/slide" Target="slides/slide2724.xml"/><Relationship Id="rId5131" Type="http://schemas.openxmlformats.org/officeDocument/2006/relationships/slide" Target="slides/slide5130.xml"/><Relationship Id="rId1327" Type="http://schemas.openxmlformats.org/officeDocument/2006/relationships/slide" Target="slides/slide1326.xml"/><Relationship Id="rId1741" Type="http://schemas.openxmlformats.org/officeDocument/2006/relationships/slide" Target="slides/slide1740.xml"/><Relationship Id="rId4897" Type="http://schemas.openxmlformats.org/officeDocument/2006/relationships/slide" Target="slides/slide4896.xml"/><Relationship Id="rId5948" Type="http://schemas.openxmlformats.org/officeDocument/2006/relationships/slide" Target="slides/slide5947.xml"/><Relationship Id="rId33" Type="http://schemas.openxmlformats.org/officeDocument/2006/relationships/slide" Target="slides/slide32.xml"/><Relationship Id="rId3499" Type="http://schemas.openxmlformats.org/officeDocument/2006/relationships/slide" Target="slides/slide3498.xml"/><Relationship Id="rId7370" Type="http://schemas.openxmlformats.org/officeDocument/2006/relationships/slide" Target="slides/slide7369.xml"/><Relationship Id="rId3566" Type="http://schemas.openxmlformats.org/officeDocument/2006/relationships/slide" Target="slides/slide3565.xml"/><Relationship Id="rId4964" Type="http://schemas.openxmlformats.org/officeDocument/2006/relationships/slide" Target="slides/slide4963.xml"/><Relationship Id="rId7023" Type="http://schemas.openxmlformats.org/officeDocument/2006/relationships/slide" Target="slides/slide7022.xml"/><Relationship Id="rId487" Type="http://schemas.openxmlformats.org/officeDocument/2006/relationships/slide" Target="slides/slide486.xml"/><Relationship Id="rId2168" Type="http://schemas.openxmlformats.org/officeDocument/2006/relationships/slide" Target="slides/slide2167.xml"/><Relationship Id="rId3219" Type="http://schemas.openxmlformats.org/officeDocument/2006/relationships/slide" Target="slides/slide3218.xml"/><Relationship Id="rId3980" Type="http://schemas.openxmlformats.org/officeDocument/2006/relationships/slide" Target="slides/slide3979.xml"/><Relationship Id="rId4617" Type="http://schemas.openxmlformats.org/officeDocument/2006/relationships/slide" Target="slides/slide4616.xml"/><Relationship Id="rId1184" Type="http://schemas.openxmlformats.org/officeDocument/2006/relationships/slide" Target="slides/slide1183.xml"/><Relationship Id="rId2582" Type="http://schemas.openxmlformats.org/officeDocument/2006/relationships/slide" Target="slides/slide2581.xml"/><Relationship Id="rId3633" Type="http://schemas.openxmlformats.org/officeDocument/2006/relationships/slide" Target="slides/slide3632.xml"/><Relationship Id="rId6789" Type="http://schemas.openxmlformats.org/officeDocument/2006/relationships/slide" Target="slides/slide6788.xml"/><Relationship Id="rId554" Type="http://schemas.openxmlformats.org/officeDocument/2006/relationships/slide" Target="slides/slide553.xml"/><Relationship Id="rId2235" Type="http://schemas.openxmlformats.org/officeDocument/2006/relationships/slide" Target="slides/slide2234.xml"/><Relationship Id="rId3700" Type="http://schemas.openxmlformats.org/officeDocument/2006/relationships/slide" Target="slides/slide3699.xml"/><Relationship Id="rId6856" Type="http://schemas.openxmlformats.org/officeDocument/2006/relationships/slide" Target="slides/slide6855.xml"/><Relationship Id="rId207" Type="http://schemas.openxmlformats.org/officeDocument/2006/relationships/slide" Target="slides/slide206.xml"/><Relationship Id="rId621" Type="http://schemas.openxmlformats.org/officeDocument/2006/relationships/slide" Target="slides/slide620.xml"/><Relationship Id="rId1251" Type="http://schemas.openxmlformats.org/officeDocument/2006/relationships/slide" Target="slides/slide1250.xml"/><Relationship Id="rId2302" Type="http://schemas.openxmlformats.org/officeDocument/2006/relationships/slide" Target="slides/slide2301.xml"/><Relationship Id="rId5458" Type="http://schemas.openxmlformats.org/officeDocument/2006/relationships/slide" Target="slides/slide5457.xml"/><Relationship Id="rId5872" Type="http://schemas.openxmlformats.org/officeDocument/2006/relationships/slide" Target="slides/slide5871.xml"/><Relationship Id="rId6509" Type="http://schemas.openxmlformats.org/officeDocument/2006/relationships/slide" Target="slides/slide6508.xml"/><Relationship Id="rId6923" Type="http://schemas.openxmlformats.org/officeDocument/2006/relationships/slide" Target="slides/slide6922.xml"/><Relationship Id="rId4474" Type="http://schemas.openxmlformats.org/officeDocument/2006/relationships/slide" Target="slides/slide4473.xml"/><Relationship Id="rId5525" Type="http://schemas.openxmlformats.org/officeDocument/2006/relationships/slide" Target="slides/slide5524.xml"/><Relationship Id="rId3076" Type="http://schemas.openxmlformats.org/officeDocument/2006/relationships/slide" Target="slides/slide3075.xml"/><Relationship Id="rId3490" Type="http://schemas.openxmlformats.org/officeDocument/2006/relationships/slide" Target="slides/slide3489.xml"/><Relationship Id="rId4127" Type="http://schemas.openxmlformats.org/officeDocument/2006/relationships/slide" Target="slides/slide4126.xml"/><Relationship Id="rId4541" Type="http://schemas.openxmlformats.org/officeDocument/2006/relationships/slide" Target="slides/slide4540.xml"/><Relationship Id="rId2092" Type="http://schemas.openxmlformats.org/officeDocument/2006/relationships/slide" Target="slides/slide2091.xml"/><Relationship Id="rId3143" Type="http://schemas.openxmlformats.org/officeDocument/2006/relationships/slide" Target="slides/slide3142.xml"/><Relationship Id="rId6299" Type="http://schemas.openxmlformats.org/officeDocument/2006/relationships/slide" Target="slides/slide6298.xml"/><Relationship Id="rId131" Type="http://schemas.openxmlformats.org/officeDocument/2006/relationships/slide" Target="slides/slide130.xml"/><Relationship Id="rId3210" Type="http://schemas.openxmlformats.org/officeDocument/2006/relationships/slide" Target="slides/slide3209.xml"/><Relationship Id="rId6366" Type="http://schemas.openxmlformats.org/officeDocument/2006/relationships/slide" Target="slides/slide6365.xml"/><Relationship Id="rId6780" Type="http://schemas.openxmlformats.org/officeDocument/2006/relationships/slide" Target="slides/slide6779.xml"/><Relationship Id="rId7417" Type="http://schemas.openxmlformats.org/officeDocument/2006/relationships/slide" Target="slides/slide7416.xml"/><Relationship Id="rId2976" Type="http://schemas.openxmlformats.org/officeDocument/2006/relationships/slide" Target="slides/slide2975.xml"/><Relationship Id="rId5382" Type="http://schemas.openxmlformats.org/officeDocument/2006/relationships/slide" Target="slides/slide5381.xml"/><Relationship Id="rId6019" Type="http://schemas.openxmlformats.org/officeDocument/2006/relationships/slide" Target="slides/slide6018.xml"/><Relationship Id="rId6433" Type="http://schemas.openxmlformats.org/officeDocument/2006/relationships/slide" Target="slides/slide6432.xml"/><Relationship Id="rId948" Type="http://schemas.openxmlformats.org/officeDocument/2006/relationships/slide" Target="slides/slide947.xml"/><Relationship Id="rId1578" Type="http://schemas.openxmlformats.org/officeDocument/2006/relationships/slide" Target="slides/slide1577.xml"/><Relationship Id="rId1992" Type="http://schemas.openxmlformats.org/officeDocument/2006/relationships/slide" Target="slides/slide1991.xml"/><Relationship Id="rId2629" Type="http://schemas.openxmlformats.org/officeDocument/2006/relationships/slide" Target="slides/slide2628.xml"/><Relationship Id="rId5035" Type="http://schemas.openxmlformats.org/officeDocument/2006/relationships/slide" Target="slides/slide5034.xml"/><Relationship Id="rId6500" Type="http://schemas.openxmlformats.org/officeDocument/2006/relationships/slide" Target="slides/slide6499.xml"/><Relationship Id="rId1645" Type="http://schemas.openxmlformats.org/officeDocument/2006/relationships/slide" Target="slides/slide1644.xml"/><Relationship Id="rId4051" Type="http://schemas.openxmlformats.org/officeDocument/2006/relationships/slide" Target="slides/slide4050.xml"/><Relationship Id="rId5102" Type="http://schemas.openxmlformats.org/officeDocument/2006/relationships/slide" Target="slides/slide5101.xml"/><Relationship Id="rId7274" Type="http://schemas.openxmlformats.org/officeDocument/2006/relationships/slide" Target="slides/slide7273.xml"/><Relationship Id="rId1712" Type="http://schemas.openxmlformats.org/officeDocument/2006/relationships/slide" Target="slides/slide1711.xml"/><Relationship Id="rId4868" Type="http://schemas.openxmlformats.org/officeDocument/2006/relationships/slide" Target="slides/slide4867.xml"/><Relationship Id="rId5919" Type="http://schemas.openxmlformats.org/officeDocument/2006/relationships/slide" Target="slides/slide5918.xml"/><Relationship Id="rId6290" Type="http://schemas.openxmlformats.org/officeDocument/2006/relationships/slide" Target="slides/slide6289.xml"/><Relationship Id="rId3884" Type="http://schemas.openxmlformats.org/officeDocument/2006/relationships/slide" Target="slides/slide3883.xml"/><Relationship Id="rId4935" Type="http://schemas.openxmlformats.org/officeDocument/2006/relationships/slide" Target="slides/slide4934.xml"/><Relationship Id="rId7341" Type="http://schemas.openxmlformats.org/officeDocument/2006/relationships/slide" Target="slides/slide7340.xml"/><Relationship Id="rId2486" Type="http://schemas.openxmlformats.org/officeDocument/2006/relationships/slide" Target="slides/slide2485.xml"/><Relationship Id="rId3537" Type="http://schemas.openxmlformats.org/officeDocument/2006/relationships/slide" Target="slides/slide3536.xml"/><Relationship Id="rId3951" Type="http://schemas.openxmlformats.org/officeDocument/2006/relationships/slide" Target="slides/slide3950.xml"/><Relationship Id="rId458" Type="http://schemas.openxmlformats.org/officeDocument/2006/relationships/slide" Target="slides/slide457.xml"/><Relationship Id="rId872" Type="http://schemas.openxmlformats.org/officeDocument/2006/relationships/slide" Target="slides/slide871.xml"/><Relationship Id="rId1088" Type="http://schemas.openxmlformats.org/officeDocument/2006/relationships/slide" Target="slides/slide1087.xml"/><Relationship Id="rId2139" Type="http://schemas.openxmlformats.org/officeDocument/2006/relationships/slide" Target="slides/slide2138.xml"/><Relationship Id="rId2553" Type="http://schemas.openxmlformats.org/officeDocument/2006/relationships/slide" Target="slides/slide2552.xml"/><Relationship Id="rId3604" Type="http://schemas.openxmlformats.org/officeDocument/2006/relationships/slide" Target="slides/slide3603.xml"/><Relationship Id="rId6010" Type="http://schemas.openxmlformats.org/officeDocument/2006/relationships/slide" Target="slides/slide6009.xml"/><Relationship Id="rId525" Type="http://schemas.openxmlformats.org/officeDocument/2006/relationships/slide" Target="slides/slide524.xml"/><Relationship Id="rId1155" Type="http://schemas.openxmlformats.org/officeDocument/2006/relationships/slide" Target="slides/slide1154.xml"/><Relationship Id="rId2206" Type="http://schemas.openxmlformats.org/officeDocument/2006/relationships/slide" Target="slides/slide2205.xml"/><Relationship Id="rId2620" Type="http://schemas.openxmlformats.org/officeDocument/2006/relationships/slide" Target="slides/slide2619.xml"/><Relationship Id="rId5776" Type="http://schemas.openxmlformats.org/officeDocument/2006/relationships/slide" Target="slides/slide5775.xml"/><Relationship Id="rId1222" Type="http://schemas.openxmlformats.org/officeDocument/2006/relationships/slide" Target="slides/slide1221.xml"/><Relationship Id="rId4378" Type="http://schemas.openxmlformats.org/officeDocument/2006/relationships/slide" Target="slides/slide4377.xml"/><Relationship Id="rId5429" Type="http://schemas.openxmlformats.org/officeDocument/2006/relationships/slide" Target="slides/slide5428.xml"/><Relationship Id="rId6827" Type="http://schemas.openxmlformats.org/officeDocument/2006/relationships/slide" Target="slides/slide6826.xml"/><Relationship Id="rId3394" Type="http://schemas.openxmlformats.org/officeDocument/2006/relationships/slide" Target="slides/slide3393.xml"/><Relationship Id="rId4792" Type="http://schemas.openxmlformats.org/officeDocument/2006/relationships/slide" Target="slides/slide4791.xml"/><Relationship Id="rId5843" Type="http://schemas.openxmlformats.org/officeDocument/2006/relationships/slide" Target="slides/slide5842.xml"/><Relationship Id="rId3047" Type="http://schemas.openxmlformats.org/officeDocument/2006/relationships/slide" Target="slides/slide3046.xml"/><Relationship Id="rId4445" Type="http://schemas.openxmlformats.org/officeDocument/2006/relationships/slide" Target="slides/slide4444.xml"/><Relationship Id="rId5910" Type="http://schemas.openxmlformats.org/officeDocument/2006/relationships/slide" Target="slides/slide5909.xml"/><Relationship Id="rId3461" Type="http://schemas.openxmlformats.org/officeDocument/2006/relationships/slide" Target="slides/slide3460.xml"/><Relationship Id="rId4512" Type="http://schemas.openxmlformats.org/officeDocument/2006/relationships/slide" Target="slides/slide4511.xml"/><Relationship Id="rId382" Type="http://schemas.openxmlformats.org/officeDocument/2006/relationships/slide" Target="slides/slide381.xml"/><Relationship Id="rId2063" Type="http://schemas.openxmlformats.org/officeDocument/2006/relationships/slide" Target="slides/slide2062.xml"/><Relationship Id="rId3114" Type="http://schemas.openxmlformats.org/officeDocument/2006/relationships/slide" Target="slides/slide3113.xml"/><Relationship Id="rId6684" Type="http://schemas.openxmlformats.org/officeDocument/2006/relationships/slide" Target="slides/slide6683.xml"/><Relationship Id="rId2130" Type="http://schemas.openxmlformats.org/officeDocument/2006/relationships/slide" Target="slides/slide2129.xml"/><Relationship Id="rId5286" Type="http://schemas.openxmlformats.org/officeDocument/2006/relationships/slide" Target="slides/slide5285.xml"/><Relationship Id="rId6337" Type="http://schemas.openxmlformats.org/officeDocument/2006/relationships/slide" Target="slides/slide6336.xml"/><Relationship Id="rId6751" Type="http://schemas.openxmlformats.org/officeDocument/2006/relationships/slide" Target="slides/slide6750.xml"/><Relationship Id="rId102" Type="http://schemas.openxmlformats.org/officeDocument/2006/relationships/slide" Target="slides/slide101.xml"/><Relationship Id="rId5353" Type="http://schemas.openxmlformats.org/officeDocument/2006/relationships/slide" Target="slides/slide5352.xml"/><Relationship Id="rId6404" Type="http://schemas.openxmlformats.org/officeDocument/2006/relationships/slide" Target="slides/slide6403.xml"/><Relationship Id="rId1896" Type="http://schemas.openxmlformats.org/officeDocument/2006/relationships/slide" Target="slides/slide1895.xml"/><Relationship Id="rId2947" Type="http://schemas.openxmlformats.org/officeDocument/2006/relationships/slide" Target="slides/slide2946.xml"/><Relationship Id="rId5006" Type="http://schemas.openxmlformats.org/officeDocument/2006/relationships/slide" Target="slides/slide5005.xml"/><Relationship Id="rId919" Type="http://schemas.openxmlformats.org/officeDocument/2006/relationships/slide" Target="slides/slide918.xml"/><Relationship Id="rId1549" Type="http://schemas.openxmlformats.org/officeDocument/2006/relationships/slide" Target="slides/slide1548.xml"/><Relationship Id="rId1963" Type="http://schemas.openxmlformats.org/officeDocument/2006/relationships/slide" Target="slides/slide1962.xml"/><Relationship Id="rId4022" Type="http://schemas.openxmlformats.org/officeDocument/2006/relationships/slide" Target="slides/slide4021.xml"/><Relationship Id="rId5420" Type="http://schemas.openxmlformats.org/officeDocument/2006/relationships/slide" Target="slides/slide5419.xml"/><Relationship Id="rId7178" Type="http://schemas.openxmlformats.org/officeDocument/2006/relationships/slide" Target="slides/slide7177.xml"/><Relationship Id="rId1616" Type="http://schemas.openxmlformats.org/officeDocument/2006/relationships/slide" Target="slides/slide1615.xml"/><Relationship Id="rId3788" Type="http://schemas.openxmlformats.org/officeDocument/2006/relationships/slide" Target="slides/slide3787.xml"/><Relationship Id="rId4839" Type="http://schemas.openxmlformats.org/officeDocument/2006/relationships/slide" Target="slides/slide4838.xml"/><Relationship Id="rId6194" Type="http://schemas.openxmlformats.org/officeDocument/2006/relationships/slide" Target="slides/slide6193.xml"/><Relationship Id="rId7245" Type="http://schemas.openxmlformats.org/officeDocument/2006/relationships/slide" Target="slides/slide7244.xml"/><Relationship Id="rId3855" Type="http://schemas.openxmlformats.org/officeDocument/2006/relationships/slide" Target="slides/slide3854.xml"/><Relationship Id="rId6261" Type="http://schemas.openxmlformats.org/officeDocument/2006/relationships/slide" Target="slides/slide6260.xml"/><Relationship Id="rId7312" Type="http://schemas.openxmlformats.org/officeDocument/2006/relationships/slide" Target="slides/slide7311.xml"/><Relationship Id="rId776" Type="http://schemas.openxmlformats.org/officeDocument/2006/relationships/slide" Target="slides/slide775.xml"/><Relationship Id="rId2457" Type="http://schemas.openxmlformats.org/officeDocument/2006/relationships/slide" Target="slides/slide2456.xml"/><Relationship Id="rId3508" Type="http://schemas.openxmlformats.org/officeDocument/2006/relationships/slide" Target="slides/slide3507.xml"/><Relationship Id="rId4906" Type="http://schemas.openxmlformats.org/officeDocument/2006/relationships/slide" Target="slides/slide4905.xml"/><Relationship Id="rId429" Type="http://schemas.openxmlformats.org/officeDocument/2006/relationships/slide" Target="slides/slide428.xml"/><Relationship Id="rId1059" Type="http://schemas.openxmlformats.org/officeDocument/2006/relationships/slide" Target="slides/slide1058.xml"/><Relationship Id="rId1473" Type="http://schemas.openxmlformats.org/officeDocument/2006/relationships/slide" Target="slides/slide1472.xml"/><Relationship Id="rId2871" Type="http://schemas.openxmlformats.org/officeDocument/2006/relationships/slide" Target="slides/slide2870.xml"/><Relationship Id="rId3922" Type="http://schemas.openxmlformats.org/officeDocument/2006/relationships/slide" Target="slides/slide3921.xml"/><Relationship Id="rId843" Type="http://schemas.openxmlformats.org/officeDocument/2006/relationships/slide" Target="slides/slide842.xml"/><Relationship Id="rId1126" Type="http://schemas.openxmlformats.org/officeDocument/2006/relationships/slide" Target="slides/slide1125.xml"/><Relationship Id="rId2524" Type="http://schemas.openxmlformats.org/officeDocument/2006/relationships/slide" Target="slides/slide2523.xml"/><Relationship Id="rId910" Type="http://schemas.openxmlformats.org/officeDocument/2006/relationships/slide" Target="slides/slide909.xml"/><Relationship Id="rId1540" Type="http://schemas.openxmlformats.org/officeDocument/2006/relationships/slide" Target="slides/slide1539.xml"/><Relationship Id="rId4696" Type="http://schemas.openxmlformats.org/officeDocument/2006/relationships/slide" Target="slides/slide4695.xml"/><Relationship Id="rId5747" Type="http://schemas.openxmlformats.org/officeDocument/2006/relationships/slide" Target="slides/slide5746.xml"/><Relationship Id="rId3298" Type="http://schemas.openxmlformats.org/officeDocument/2006/relationships/slide" Target="slides/slide3297.xml"/><Relationship Id="rId4349" Type="http://schemas.openxmlformats.org/officeDocument/2006/relationships/slide" Target="slides/slide4348.xml"/><Relationship Id="rId4763" Type="http://schemas.openxmlformats.org/officeDocument/2006/relationships/slide" Target="slides/slide4762.xml"/><Relationship Id="rId5814" Type="http://schemas.openxmlformats.org/officeDocument/2006/relationships/slide" Target="slides/slide5813.xml"/><Relationship Id="rId3365" Type="http://schemas.openxmlformats.org/officeDocument/2006/relationships/slide" Target="slides/slide3364.xml"/><Relationship Id="rId4416" Type="http://schemas.openxmlformats.org/officeDocument/2006/relationships/slide" Target="slides/slide4415.xml"/><Relationship Id="rId4830" Type="http://schemas.openxmlformats.org/officeDocument/2006/relationships/slide" Target="slides/slide4829.xml"/><Relationship Id="rId286" Type="http://schemas.openxmlformats.org/officeDocument/2006/relationships/slide" Target="slides/slide285.xml"/><Relationship Id="rId2381" Type="http://schemas.openxmlformats.org/officeDocument/2006/relationships/slide" Target="slides/slide2380.xml"/><Relationship Id="rId3018" Type="http://schemas.openxmlformats.org/officeDocument/2006/relationships/slide" Target="slides/slide3017.xml"/><Relationship Id="rId3432" Type="http://schemas.openxmlformats.org/officeDocument/2006/relationships/slide" Target="slides/slide3431.xml"/><Relationship Id="rId6588" Type="http://schemas.openxmlformats.org/officeDocument/2006/relationships/slide" Target="slides/slide6587.xml"/><Relationship Id="rId353" Type="http://schemas.openxmlformats.org/officeDocument/2006/relationships/slide" Target="slides/slide352.xml"/><Relationship Id="rId2034" Type="http://schemas.openxmlformats.org/officeDocument/2006/relationships/slide" Target="slides/slide2033.xml"/><Relationship Id="rId420" Type="http://schemas.openxmlformats.org/officeDocument/2006/relationships/slide" Target="slides/slide419.xml"/><Relationship Id="rId1050" Type="http://schemas.openxmlformats.org/officeDocument/2006/relationships/slide" Target="slides/slide1049.xml"/><Relationship Id="rId2101" Type="http://schemas.openxmlformats.org/officeDocument/2006/relationships/slide" Target="slides/slide2100.xml"/><Relationship Id="rId5257" Type="http://schemas.openxmlformats.org/officeDocument/2006/relationships/slide" Target="slides/slide5256.xml"/><Relationship Id="rId6655" Type="http://schemas.openxmlformats.org/officeDocument/2006/relationships/slide" Target="slides/slide6654.xml"/><Relationship Id="rId5671" Type="http://schemas.openxmlformats.org/officeDocument/2006/relationships/slide" Target="slides/slide5670.xml"/><Relationship Id="rId6308" Type="http://schemas.openxmlformats.org/officeDocument/2006/relationships/slide" Target="slides/slide6307.xml"/><Relationship Id="rId6722" Type="http://schemas.openxmlformats.org/officeDocument/2006/relationships/slide" Target="slides/slide6721.xml"/><Relationship Id="rId1867" Type="http://schemas.openxmlformats.org/officeDocument/2006/relationships/slide" Target="slides/slide1866.xml"/><Relationship Id="rId2918" Type="http://schemas.openxmlformats.org/officeDocument/2006/relationships/slide" Target="slides/slide2917.xml"/><Relationship Id="rId4273" Type="http://schemas.openxmlformats.org/officeDocument/2006/relationships/slide" Target="slides/slide4272.xml"/><Relationship Id="rId5324" Type="http://schemas.openxmlformats.org/officeDocument/2006/relationships/slide" Target="slides/slide5323.xml"/><Relationship Id="rId1934" Type="http://schemas.openxmlformats.org/officeDocument/2006/relationships/slide" Target="slides/slide1933.xml"/><Relationship Id="rId4340" Type="http://schemas.openxmlformats.org/officeDocument/2006/relationships/slide" Target="slides/slide4339.xml"/><Relationship Id="rId7496" Type="http://schemas.openxmlformats.org/officeDocument/2006/relationships/slide" Target="slides/slide7495.xml"/><Relationship Id="rId6098" Type="http://schemas.openxmlformats.org/officeDocument/2006/relationships/slide" Target="slides/slide6097.xml"/><Relationship Id="rId7149" Type="http://schemas.openxmlformats.org/officeDocument/2006/relationships/slide" Target="slides/slide7148.xml"/><Relationship Id="rId7563" Type="http://schemas.openxmlformats.org/officeDocument/2006/relationships/slide" Target="slides/slide7562.xml"/><Relationship Id="rId6165" Type="http://schemas.openxmlformats.org/officeDocument/2006/relationships/slide" Target="slides/slide6164.xml"/><Relationship Id="rId7216" Type="http://schemas.openxmlformats.org/officeDocument/2006/relationships/slide" Target="slides/slide7215.xml"/><Relationship Id="rId3759" Type="http://schemas.openxmlformats.org/officeDocument/2006/relationships/slide" Target="slides/slide3758.xml"/><Relationship Id="rId5181" Type="http://schemas.openxmlformats.org/officeDocument/2006/relationships/slide" Target="slides/slide5180.xml"/><Relationship Id="rId6232" Type="http://schemas.openxmlformats.org/officeDocument/2006/relationships/slide" Target="slides/slide6231.xml"/><Relationship Id="rId2775" Type="http://schemas.openxmlformats.org/officeDocument/2006/relationships/slide" Target="slides/slide2774.xml"/><Relationship Id="rId3826" Type="http://schemas.openxmlformats.org/officeDocument/2006/relationships/slide" Target="slides/slide3825.xml"/><Relationship Id="rId747" Type="http://schemas.openxmlformats.org/officeDocument/2006/relationships/slide" Target="slides/slide746.xml"/><Relationship Id="rId1377" Type="http://schemas.openxmlformats.org/officeDocument/2006/relationships/slide" Target="slides/slide1376.xml"/><Relationship Id="rId1791" Type="http://schemas.openxmlformats.org/officeDocument/2006/relationships/slide" Target="slides/slide1790.xml"/><Relationship Id="rId2428" Type="http://schemas.openxmlformats.org/officeDocument/2006/relationships/slide" Target="slides/slide2427.xml"/><Relationship Id="rId2842" Type="http://schemas.openxmlformats.org/officeDocument/2006/relationships/slide" Target="slides/slide2841.xml"/><Relationship Id="rId5998" Type="http://schemas.openxmlformats.org/officeDocument/2006/relationships/slide" Target="slides/slide5997.xml"/><Relationship Id="rId83" Type="http://schemas.openxmlformats.org/officeDocument/2006/relationships/slide" Target="slides/slide82.xml"/><Relationship Id="rId814" Type="http://schemas.openxmlformats.org/officeDocument/2006/relationships/slide" Target="slides/slide813.xml"/><Relationship Id="rId1444" Type="http://schemas.openxmlformats.org/officeDocument/2006/relationships/slide" Target="slides/slide1443.xml"/><Relationship Id="rId1511" Type="http://schemas.openxmlformats.org/officeDocument/2006/relationships/slide" Target="slides/slide1510.xml"/><Relationship Id="rId4667" Type="http://schemas.openxmlformats.org/officeDocument/2006/relationships/slide" Target="slides/slide4666.xml"/><Relationship Id="rId5718" Type="http://schemas.openxmlformats.org/officeDocument/2006/relationships/slide" Target="slides/slide5717.xml"/><Relationship Id="rId7073" Type="http://schemas.openxmlformats.org/officeDocument/2006/relationships/slide" Target="slides/slide7072.xml"/><Relationship Id="rId3269" Type="http://schemas.openxmlformats.org/officeDocument/2006/relationships/slide" Target="slides/slide3268.xml"/><Relationship Id="rId3683" Type="http://schemas.openxmlformats.org/officeDocument/2006/relationships/slide" Target="slides/slide3682.xml"/><Relationship Id="rId7140" Type="http://schemas.openxmlformats.org/officeDocument/2006/relationships/slide" Target="slides/slide7139.xml"/><Relationship Id="rId2285" Type="http://schemas.openxmlformats.org/officeDocument/2006/relationships/slide" Target="slides/slide2284.xml"/><Relationship Id="rId3336" Type="http://schemas.openxmlformats.org/officeDocument/2006/relationships/slide" Target="slides/slide3335.xml"/><Relationship Id="rId4734" Type="http://schemas.openxmlformats.org/officeDocument/2006/relationships/slide" Target="slides/slide4733.xml"/><Relationship Id="rId257" Type="http://schemas.openxmlformats.org/officeDocument/2006/relationships/slide" Target="slides/slide256.xml"/><Relationship Id="rId3750" Type="http://schemas.openxmlformats.org/officeDocument/2006/relationships/slide" Target="slides/slide3749.xml"/><Relationship Id="rId4801" Type="http://schemas.openxmlformats.org/officeDocument/2006/relationships/slide" Target="slides/slide4800.xml"/><Relationship Id="rId671" Type="http://schemas.openxmlformats.org/officeDocument/2006/relationships/slide" Target="slides/slide670.xml"/><Relationship Id="rId2352" Type="http://schemas.openxmlformats.org/officeDocument/2006/relationships/slide" Target="slides/slide2351.xml"/><Relationship Id="rId3403" Type="http://schemas.openxmlformats.org/officeDocument/2006/relationships/slide" Target="slides/slide3402.xml"/><Relationship Id="rId6559" Type="http://schemas.openxmlformats.org/officeDocument/2006/relationships/slide" Target="slides/slide6558.xml"/><Relationship Id="rId6973" Type="http://schemas.openxmlformats.org/officeDocument/2006/relationships/slide" Target="slides/slide6972.xml"/><Relationship Id="rId324" Type="http://schemas.openxmlformats.org/officeDocument/2006/relationships/slide" Target="slides/slide323.xml"/><Relationship Id="rId2005" Type="http://schemas.openxmlformats.org/officeDocument/2006/relationships/slide" Target="slides/slide2004.xml"/><Relationship Id="rId5575" Type="http://schemas.openxmlformats.org/officeDocument/2006/relationships/slide" Target="slides/slide5574.xml"/><Relationship Id="rId6626" Type="http://schemas.openxmlformats.org/officeDocument/2006/relationships/slide" Target="slides/slide6625.xml"/><Relationship Id="rId1021" Type="http://schemas.openxmlformats.org/officeDocument/2006/relationships/slide" Target="slides/slide1020.xml"/><Relationship Id="rId4177" Type="http://schemas.openxmlformats.org/officeDocument/2006/relationships/slide" Target="slides/slide4176.xml"/><Relationship Id="rId4591" Type="http://schemas.openxmlformats.org/officeDocument/2006/relationships/slide" Target="slides/slide4590.xml"/><Relationship Id="rId5228" Type="http://schemas.openxmlformats.org/officeDocument/2006/relationships/slide" Target="slides/slide5227.xml"/><Relationship Id="rId5642" Type="http://schemas.openxmlformats.org/officeDocument/2006/relationships/slide" Target="slides/slide5641.xml"/><Relationship Id="rId3193" Type="http://schemas.openxmlformats.org/officeDocument/2006/relationships/slide" Target="slides/slide3192.xml"/><Relationship Id="rId4244" Type="http://schemas.openxmlformats.org/officeDocument/2006/relationships/slide" Target="slides/slide4243.xml"/><Relationship Id="rId1838" Type="http://schemas.openxmlformats.org/officeDocument/2006/relationships/slide" Target="slides/slide1837.xml"/><Relationship Id="rId3260" Type="http://schemas.openxmlformats.org/officeDocument/2006/relationships/slide" Target="slides/slide3259.xml"/><Relationship Id="rId4311" Type="http://schemas.openxmlformats.org/officeDocument/2006/relationships/slide" Target="slides/slide4310.xml"/><Relationship Id="rId7467" Type="http://schemas.openxmlformats.org/officeDocument/2006/relationships/slide" Target="slides/slide7466.xml"/><Relationship Id="rId181" Type="http://schemas.openxmlformats.org/officeDocument/2006/relationships/slide" Target="slides/slide180.xml"/><Relationship Id="rId1905" Type="http://schemas.openxmlformats.org/officeDocument/2006/relationships/slide" Target="slides/slide1904.xml"/><Relationship Id="rId6069" Type="http://schemas.openxmlformats.org/officeDocument/2006/relationships/slide" Target="slides/slide6068.xml"/><Relationship Id="rId5085" Type="http://schemas.openxmlformats.org/officeDocument/2006/relationships/slide" Target="slides/slide5084.xml"/><Relationship Id="rId6483" Type="http://schemas.openxmlformats.org/officeDocument/2006/relationships/slide" Target="slides/slide6482.xml"/><Relationship Id="rId7534" Type="http://schemas.openxmlformats.org/officeDocument/2006/relationships/slide" Target="slides/slide7533.xml"/><Relationship Id="rId998" Type="http://schemas.openxmlformats.org/officeDocument/2006/relationships/slide" Target="slides/slide997.xml"/><Relationship Id="rId2679" Type="http://schemas.openxmlformats.org/officeDocument/2006/relationships/slide" Target="slides/slide2678.xml"/><Relationship Id="rId6136" Type="http://schemas.openxmlformats.org/officeDocument/2006/relationships/slide" Target="slides/slide6135.xml"/><Relationship Id="rId6550" Type="http://schemas.openxmlformats.org/officeDocument/2006/relationships/slide" Target="slides/slide6549.xml"/><Relationship Id="rId1695" Type="http://schemas.openxmlformats.org/officeDocument/2006/relationships/slide" Target="slides/slide1694.xml"/><Relationship Id="rId2746" Type="http://schemas.openxmlformats.org/officeDocument/2006/relationships/slide" Target="slides/slide2745.xml"/><Relationship Id="rId5152" Type="http://schemas.openxmlformats.org/officeDocument/2006/relationships/slide" Target="slides/slide5151.xml"/><Relationship Id="rId6203" Type="http://schemas.openxmlformats.org/officeDocument/2006/relationships/slide" Target="slides/slide6202.xml"/><Relationship Id="rId718" Type="http://schemas.openxmlformats.org/officeDocument/2006/relationships/slide" Target="slides/slide717.xml"/><Relationship Id="rId1348" Type="http://schemas.openxmlformats.org/officeDocument/2006/relationships/slide" Target="slides/slide1347.xml"/><Relationship Id="rId1762" Type="http://schemas.openxmlformats.org/officeDocument/2006/relationships/slide" Target="slides/slide1761.xml"/><Relationship Id="rId1415" Type="http://schemas.openxmlformats.org/officeDocument/2006/relationships/slide" Target="slides/slide1414.xml"/><Relationship Id="rId2813" Type="http://schemas.openxmlformats.org/officeDocument/2006/relationships/slide" Target="slides/slide2812.xml"/><Relationship Id="rId5969" Type="http://schemas.openxmlformats.org/officeDocument/2006/relationships/slide" Target="slides/slide5968.xml"/><Relationship Id="rId7391" Type="http://schemas.openxmlformats.org/officeDocument/2006/relationships/slide" Target="slides/slide7390.xml"/><Relationship Id="rId54" Type="http://schemas.openxmlformats.org/officeDocument/2006/relationships/slide" Target="slides/slide53.xml"/><Relationship Id="rId4985" Type="http://schemas.openxmlformats.org/officeDocument/2006/relationships/slide" Target="slides/slide4984.xml"/><Relationship Id="rId7044" Type="http://schemas.openxmlformats.org/officeDocument/2006/relationships/slide" Target="slides/slide7043.xml"/><Relationship Id="rId2189" Type="http://schemas.openxmlformats.org/officeDocument/2006/relationships/slide" Target="slides/slide2188.xml"/><Relationship Id="rId3587" Type="http://schemas.openxmlformats.org/officeDocument/2006/relationships/slide" Target="slides/slide3586.xml"/><Relationship Id="rId4638" Type="http://schemas.openxmlformats.org/officeDocument/2006/relationships/slide" Target="slides/slide4637.xml"/><Relationship Id="rId6060" Type="http://schemas.openxmlformats.org/officeDocument/2006/relationships/slide" Target="slides/slide6059.xml"/><Relationship Id="rId3654" Type="http://schemas.openxmlformats.org/officeDocument/2006/relationships/slide" Target="slides/slide3653.xml"/><Relationship Id="rId4705" Type="http://schemas.openxmlformats.org/officeDocument/2006/relationships/slide" Target="slides/slide4704.xml"/><Relationship Id="rId7111" Type="http://schemas.openxmlformats.org/officeDocument/2006/relationships/slide" Target="slides/slide7110.xml"/><Relationship Id="rId575" Type="http://schemas.openxmlformats.org/officeDocument/2006/relationships/slide" Target="slides/slide574.xml"/><Relationship Id="rId2256" Type="http://schemas.openxmlformats.org/officeDocument/2006/relationships/slide" Target="slides/slide2255.xml"/><Relationship Id="rId2670" Type="http://schemas.openxmlformats.org/officeDocument/2006/relationships/slide" Target="slides/slide2669.xml"/><Relationship Id="rId3307" Type="http://schemas.openxmlformats.org/officeDocument/2006/relationships/slide" Target="slides/slide3306.xml"/><Relationship Id="rId3721" Type="http://schemas.openxmlformats.org/officeDocument/2006/relationships/slide" Target="slides/slide3720.xml"/><Relationship Id="rId6877" Type="http://schemas.openxmlformats.org/officeDocument/2006/relationships/slide" Target="slides/slide6876.xml"/><Relationship Id="rId228" Type="http://schemas.openxmlformats.org/officeDocument/2006/relationships/slide" Target="slides/slide227.xml"/><Relationship Id="rId642" Type="http://schemas.openxmlformats.org/officeDocument/2006/relationships/slide" Target="slides/slide641.xml"/><Relationship Id="rId1272" Type="http://schemas.openxmlformats.org/officeDocument/2006/relationships/slide" Target="slides/slide1271.xml"/><Relationship Id="rId2323" Type="http://schemas.openxmlformats.org/officeDocument/2006/relationships/slide" Target="slides/slide2322.xml"/><Relationship Id="rId5479" Type="http://schemas.openxmlformats.org/officeDocument/2006/relationships/slide" Target="slides/slide5478.xml"/><Relationship Id="rId5893" Type="http://schemas.openxmlformats.org/officeDocument/2006/relationships/slide" Target="slides/slide5892.xml"/><Relationship Id="rId4495" Type="http://schemas.openxmlformats.org/officeDocument/2006/relationships/slide" Target="slides/slide4494.xml"/><Relationship Id="rId5546" Type="http://schemas.openxmlformats.org/officeDocument/2006/relationships/slide" Target="slides/slide5545.xml"/><Relationship Id="rId6944" Type="http://schemas.openxmlformats.org/officeDocument/2006/relationships/slide" Target="slides/slide6943.xml"/><Relationship Id="rId3097" Type="http://schemas.openxmlformats.org/officeDocument/2006/relationships/slide" Target="slides/slide3096.xml"/><Relationship Id="rId4148" Type="http://schemas.openxmlformats.org/officeDocument/2006/relationships/slide" Target="slides/slide4147.xml"/><Relationship Id="rId5960" Type="http://schemas.openxmlformats.org/officeDocument/2006/relationships/slide" Target="slides/slide5959.xml"/><Relationship Id="rId3164" Type="http://schemas.openxmlformats.org/officeDocument/2006/relationships/slide" Target="slides/slide3163.xml"/><Relationship Id="rId4562" Type="http://schemas.openxmlformats.org/officeDocument/2006/relationships/slide" Target="slides/slide4561.xml"/><Relationship Id="rId5613" Type="http://schemas.openxmlformats.org/officeDocument/2006/relationships/slide" Target="slides/slide5612.xml"/><Relationship Id="rId1809" Type="http://schemas.openxmlformats.org/officeDocument/2006/relationships/slide" Target="slides/slide1808.xml"/><Relationship Id="rId4215" Type="http://schemas.openxmlformats.org/officeDocument/2006/relationships/slide" Target="slides/slide4214.xml"/><Relationship Id="rId2180" Type="http://schemas.openxmlformats.org/officeDocument/2006/relationships/slide" Target="slides/slide2179.xml"/><Relationship Id="rId3231" Type="http://schemas.openxmlformats.org/officeDocument/2006/relationships/slide" Target="slides/slide3230.xml"/><Relationship Id="rId6387" Type="http://schemas.openxmlformats.org/officeDocument/2006/relationships/slide" Target="slides/slide6386.xml"/><Relationship Id="rId7438" Type="http://schemas.openxmlformats.org/officeDocument/2006/relationships/slide" Target="slides/slide7437.xml"/><Relationship Id="rId152" Type="http://schemas.openxmlformats.org/officeDocument/2006/relationships/slide" Target="slides/slide151.xml"/><Relationship Id="rId2997" Type="http://schemas.openxmlformats.org/officeDocument/2006/relationships/slide" Target="slides/slide2996.xml"/><Relationship Id="rId6454" Type="http://schemas.openxmlformats.org/officeDocument/2006/relationships/slide" Target="slides/slide6453.xml"/><Relationship Id="rId7505" Type="http://schemas.openxmlformats.org/officeDocument/2006/relationships/slide" Target="slides/slide7504.xml"/><Relationship Id="rId969" Type="http://schemas.openxmlformats.org/officeDocument/2006/relationships/slide" Target="slides/slide968.xml"/><Relationship Id="rId1599" Type="http://schemas.openxmlformats.org/officeDocument/2006/relationships/slide" Target="slides/slide1598.xml"/><Relationship Id="rId5056" Type="http://schemas.openxmlformats.org/officeDocument/2006/relationships/slide" Target="slides/slide5055.xml"/><Relationship Id="rId5470" Type="http://schemas.openxmlformats.org/officeDocument/2006/relationships/slide" Target="slides/slide5469.xml"/><Relationship Id="rId6107" Type="http://schemas.openxmlformats.org/officeDocument/2006/relationships/slide" Target="slides/slide6106.xml"/><Relationship Id="rId6521" Type="http://schemas.openxmlformats.org/officeDocument/2006/relationships/slide" Target="slides/slide6520.xml"/><Relationship Id="rId4072" Type="http://schemas.openxmlformats.org/officeDocument/2006/relationships/slide" Target="slides/slide4071.xml"/><Relationship Id="rId5123" Type="http://schemas.openxmlformats.org/officeDocument/2006/relationships/slide" Target="slides/slide5122.xml"/><Relationship Id="rId1666" Type="http://schemas.openxmlformats.org/officeDocument/2006/relationships/slide" Target="slides/slide1665.xml"/><Relationship Id="rId2717" Type="http://schemas.openxmlformats.org/officeDocument/2006/relationships/slide" Target="slides/slide2716.xml"/><Relationship Id="rId7295" Type="http://schemas.openxmlformats.org/officeDocument/2006/relationships/slide" Target="slides/slide7294.xml"/><Relationship Id="rId1319" Type="http://schemas.openxmlformats.org/officeDocument/2006/relationships/slide" Target="slides/slide1318.xml"/><Relationship Id="rId1733" Type="http://schemas.openxmlformats.org/officeDocument/2006/relationships/slide" Target="slides/slide1732.xml"/><Relationship Id="rId4889" Type="http://schemas.openxmlformats.org/officeDocument/2006/relationships/slide" Target="slides/slide4888.xml"/><Relationship Id="rId25" Type="http://schemas.openxmlformats.org/officeDocument/2006/relationships/slide" Target="slides/slide24.xml"/><Relationship Id="rId1800" Type="http://schemas.openxmlformats.org/officeDocument/2006/relationships/slide" Target="slides/slide1799.xml"/><Relationship Id="rId4956" Type="http://schemas.openxmlformats.org/officeDocument/2006/relationships/slide" Target="slides/slide4955.xml"/><Relationship Id="rId7362" Type="http://schemas.openxmlformats.org/officeDocument/2006/relationships/slide" Target="slides/slide7361.xml"/><Relationship Id="rId3558" Type="http://schemas.openxmlformats.org/officeDocument/2006/relationships/slide" Target="slides/slide3557.xml"/><Relationship Id="rId3972" Type="http://schemas.openxmlformats.org/officeDocument/2006/relationships/slide" Target="slides/slide3971.xml"/><Relationship Id="rId4609" Type="http://schemas.openxmlformats.org/officeDocument/2006/relationships/slide" Target="slides/slide4608.xml"/><Relationship Id="rId7015" Type="http://schemas.openxmlformats.org/officeDocument/2006/relationships/slide" Target="slides/slide7014.xml"/><Relationship Id="rId479" Type="http://schemas.openxmlformats.org/officeDocument/2006/relationships/slide" Target="slides/slide478.xml"/><Relationship Id="rId893" Type="http://schemas.openxmlformats.org/officeDocument/2006/relationships/slide" Target="slides/slide892.xml"/><Relationship Id="rId2574" Type="http://schemas.openxmlformats.org/officeDocument/2006/relationships/slide" Target="slides/slide2573.xml"/><Relationship Id="rId3625" Type="http://schemas.openxmlformats.org/officeDocument/2006/relationships/slide" Target="slides/slide3624.xml"/><Relationship Id="rId6031" Type="http://schemas.openxmlformats.org/officeDocument/2006/relationships/slide" Target="slides/slide6030.xml"/><Relationship Id="rId546" Type="http://schemas.openxmlformats.org/officeDocument/2006/relationships/slide" Target="slides/slide545.xml"/><Relationship Id="rId1176" Type="http://schemas.openxmlformats.org/officeDocument/2006/relationships/slide" Target="slides/slide1175.xml"/><Relationship Id="rId2227" Type="http://schemas.openxmlformats.org/officeDocument/2006/relationships/slide" Target="slides/slide2226.xml"/><Relationship Id="rId960" Type="http://schemas.openxmlformats.org/officeDocument/2006/relationships/slide" Target="slides/slide959.xml"/><Relationship Id="rId1243" Type="http://schemas.openxmlformats.org/officeDocument/2006/relationships/slide" Target="slides/slide1242.xml"/><Relationship Id="rId1590" Type="http://schemas.openxmlformats.org/officeDocument/2006/relationships/slide" Target="slides/slide1589.xml"/><Relationship Id="rId2641" Type="http://schemas.openxmlformats.org/officeDocument/2006/relationships/slide" Target="slides/slide2640.xml"/><Relationship Id="rId4399" Type="http://schemas.openxmlformats.org/officeDocument/2006/relationships/slide" Target="slides/slide4398.xml"/><Relationship Id="rId5797" Type="http://schemas.openxmlformats.org/officeDocument/2006/relationships/slide" Target="slides/slide5796.xml"/><Relationship Id="rId6848" Type="http://schemas.openxmlformats.org/officeDocument/2006/relationships/slide" Target="slides/slide6847.xml"/><Relationship Id="rId613" Type="http://schemas.openxmlformats.org/officeDocument/2006/relationships/slide" Target="slides/slide612.xml"/><Relationship Id="rId5864" Type="http://schemas.openxmlformats.org/officeDocument/2006/relationships/slide" Target="slides/slide5863.xml"/><Relationship Id="rId6915" Type="http://schemas.openxmlformats.org/officeDocument/2006/relationships/slide" Target="slides/slide6914.xml"/><Relationship Id="rId1310" Type="http://schemas.openxmlformats.org/officeDocument/2006/relationships/slide" Target="slides/slide1309.xml"/><Relationship Id="rId4466" Type="http://schemas.openxmlformats.org/officeDocument/2006/relationships/slide" Target="slides/slide4465.xml"/><Relationship Id="rId4880" Type="http://schemas.openxmlformats.org/officeDocument/2006/relationships/slide" Target="slides/slide4879.xml"/><Relationship Id="rId5517" Type="http://schemas.openxmlformats.org/officeDocument/2006/relationships/slide" Target="slides/slide5516.xml"/><Relationship Id="rId5931" Type="http://schemas.openxmlformats.org/officeDocument/2006/relationships/slide" Target="slides/slide5930.xml"/><Relationship Id="rId3068" Type="http://schemas.openxmlformats.org/officeDocument/2006/relationships/slide" Target="slides/slide3067.xml"/><Relationship Id="rId3482" Type="http://schemas.openxmlformats.org/officeDocument/2006/relationships/slide" Target="slides/slide3481.xml"/><Relationship Id="rId4119" Type="http://schemas.openxmlformats.org/officeDocument/2006/relationships/slide" Target="slides/slide4118.xml"/><Relationship Id="rId4533" Type="http://schemas.openxmlformats.org/officeDocument/2006/relationships/slide" Target="slides/slide4532.xml"/><Relationship Id="rId2084" Type="http://schemas.openxmlformats.org/officeDocument/2006/relationships/slide" Target="slides/slide2083.xml"/><Relationship Id="rId3135" Type="http://schemas.openxmlformats.org/officeDocument/2006/relationships/slide" Target="slides/slide3134.xml"/><Relationship Id="rId4600" Type="http://schemas.openxmlformats.org/officeDocument/2006/relationships/slide" Target="slides/slide4599.xml"/><Relationship Id="rId470" Type="http://schemas.openxmlformats.org/officeDocument/2006/relationships/slide" Target="slides/slide469.xml"/><Relationship Id="rId2151" Type="http://schemas.openxmlformats.org/officeDocument/2006/relationships/slide" Target="slides/slide2150.xml"/><Relationship Id="rId3202" Type="http://schemas.openxmlformats.org/officeDocument/2006/relationships/slide" Target="slides/slide3201.xml"/><Relationship Id="rId6358" Type="http://schemas.openxmlformats.org/officeDocument/2006/relationships/slide" Target="slides/slide6357.xml"/><Relationship Id="rId7409" Type="http://schemas.openxmlformats.org/officeDocument/2006/relationships/slide" Target="slides/slide7408.xml"/><Relationship Id="rId123" Type="http://schemas.openxmlformats.org/officeDocument/2006/relationships/slide" Target="slides/slide122.xml"/><Relationship Id="rId5374" Type="http://schemas.openxmlformats.org/officeDocument/2006/relationships/slide" Target="slides/slide5373.xml"/><Relationship Id="rId6772" Type="http://schemas.openxmlformats.org/officeDocument/2006/relationships/slide" Target="slides/slide6771.xml"/><Relationship Id="rId2968" Type="http://schemas.openxmlformats.org/officeDocument/2006/relationships/slide" Target="slides/slide2967.xml"/><Relationship Id="rId5027" Type="http://schemas.openxmlformats.org/officeDocument/2006/relationships/slide" Target="slides/slide5026.xml"/><Relationship Id="rId6425" Type="http://schemas.openxmlformats.org/officeDocument/2006/relationships/slide" Target="slides/slide6424.xml"/><Relationship Id="rId1984" Type="http://schemas.openxmlformats.org/officeDocument/2006/relationships/slide" Target="slides/slide1983.xml"/><Relationship Id="rId4390" Type="http://schemas.openxmlformats.org/officeDocument/2006/relationships/slide" Target="slides/slide4389.xml"/><Relationship Id="rId5441" Type="http://schemas.openxmlformats.org/officeDocument/2006/relationships/slide" Target="slides/slide5440.xml"/><Relationship Id="rId1637" Type="http://schemas.openxmlformats.org/officeDocument/2006/relationships/slide" Target="slides/slide1636.xml"/><Relationship Id="rId4043" Type="http://schemas.openxmlformats.org/officeDocument/2006/relationships/slide" Target="slides/slide4042.xml"/><Relationship Id="rId7199" Type="http://schemas.openxmlformats.org/officeDocument/2006/relationships/slide" Target="slides/slide7198.xml"/><Relationship Id="rId1704" Type="http://schemas.openxmlformats.org/officeDocument/2006/relationships/slide" Target="slides/slide1703.xml"/><Relationship Id="rId4110" Type="http://schemas.openxmlformats.org/officeDocument/2006/relationships/slide" Target="slides/slide4109.xml"/><Relationship Id="rId7266" Type="http://schemas.openxmlformats.org/officeDocument/2006/relationships/slide" Target="slides/slide7265.xml"/><Relationship Id="rId6282" Type="http://schemas.openxmlformats.org/officeDocument/2006/relationships/slide" Target="slides/slide6281.xml"/><Relationship Id="rId7333" Type="http://schemas.openxmlformats.org/officeDocument/2006/relationships/slide" Target="slides/slide7332.xml"/><Relationship Id="rId797" Type="http://schemas.openxmlformats.org/officeDocument/2006/relationships/slide" Target="slides/slide796.xml"/><Relationship Id="rId2478" Type="http://schemas.openxmlformats.org/officeDocument/2006/relationships/slide" Target="slides/slide2477.xml"/><Relationship Id="rId3876" Type="http://schemas.openxmlformats.org/officeDocument/2006/relationships/slide" Target="slides/slide3875.xml"/><Relationship Id="rId4927" Type="http://schemas.openxmlformats.org/officeDocument/2006/relationships/slide" Target="slides/slide4926.xml"/><Relationship Id="rId2892" Type="http://schemas.openxmlformats.org/officeDocument/2006/relationships/slide" Target="slides/slide2891.xml"/><Relationship Id="rId3529" Type="http://schemas.openxmlformats.org/officeDocument/2006/relationships/slide" Target="slides/slide3528.xml"/><Relationship Id="rId3943" Type="http://schemas.openxmlformats.org/officeDocument/2006/relationships/slide" Target="slides/slide3942.xml"/><Relationship Id="rId6002" Type="http://schemas.openxmlformats.org/officeDocument/2006/relationships/slide" Target="slides/slide6001.xml"/><Relationship Id="rId7400" Type="http://schemas.openxmlformats.org/officeDocument/2006/relationships/slide" Target="slides/slide7399.xml"/><Relationship Id="rId864" Type="http://schemas.openxmlformats.org/officeDocument/2006/relationships/slide" Target="slides/slide863.xml"/><Relationship Id="rId1494" Type="http://schemas.openxmlformats.org/officeDocument/2006/relationships/slide" Target="slides/slide1493.xml"/><Relationship Id="rId2545" Type="http://schemas.openxmlformats.org/officeDocument/2006/relationships/slide" Target="slides/slide2544.xml"/><Relationship Id="rId517" Type="http://schemas.openxmlformats.org/officeDocument/2006/relationships/slide" Target="slides/slide516.xml"/><Relationship Id="rId931" Type="http://schemas.openxmlformats.org/officeDocument/2006/relationships/slide" Target="slides/slide930.xml"/><Relationship Id="rId1147" Type="http://schemas.openxmlformats.org/officeDocument/2006/relationships/slide" Target="slides/slide1146.xml"/><Relationship Id="rId1561" Type="http://schemas.openxmlformats.org/officeDocument/2006/relationships/slide" Target="slides/slide1560.xml"/><Relationship Id="rId2612" Type="http://schemas.openxmlformats.org/officeDocument/2006/relationships/slide" Target="slides/slide2611.xml"/><Relationship Id="rId5768" Type="http://schemas.openxmlformats.org/officeDocument/2006/relationships/slide" Target="slides/slide5767.xml"/><Relationship Id="rId6819" Type="http://schemas.openxmlformats.org/officeDocument/2006/relationships/slide" Target="slides/slide6818.xml"/><Relationship Id="rId1214" Type="http://schemas.openxmlformats.org/officeDocument/2006/relationships/slide" Target="slides/slide1213.xml"/><Relationship Id="rId4784" Type="http://schemas.openxmlformats.org/officeDocument/2006/relationships/slide" Target="slides/slide4783.xml"/><Relationship Id="rId5835" Type="http://schemas.openxmlformats.org/officeDocument/2006/relationships/slide" Target="slides/slide5834.xml"/><Relationship Id="rId7190" Type="http://schemas.openxmlformats.org/officeDocument/2006/relationships/slide" Target="slides/slide7189.xml"/><Relationship Id="rId3386" Type="http://schemas.openxmlformats.org/officeDocument/2006/relationships/slide" Target="slides/slide3385.xml"/><Relationship Id="rId4437" Type="http://schemas.openxmlformats.org/officeDocument/2006/relationships/slide" Target="slides/slide4436.xml"/><Relationship Id="rId3039" Type="http://schemas.openxmlformats.org/officeDocument/2006/relationships/slide" Target="slides/slide3038.xml"/><Relationship Id="rId3453" Type="http://schemas.openxmlformats.org/officeDocument/2006/relationships/slide" Target="slides/slide3452.xml"/><Relationship Id="rId4851" Type="http://schemas.openxmlformats.org/officeDocument/2006/relationships/slide" Target="slides/slide4850.xml"/><Relationship Id="rId5902" Type="http://schemas.openxmlformats.org/officeDocument/2006/relationships/slide" Target="slides/slide5901.xml"/><Relationship Id="rId374" Type="http://schemas.openxmlformats.org/officeDocument/2006/relationships/slide" Target="slides/slide373.xml"/><Relationship Id="rId2055" Type="http://schemas.openxmlformats.org/officeDocument/2006/relationships/slide" Target="slides/slide2054.xml"/><Relationship Id="rId3106" Type="http://schemas.openxmlformats.org/officeDocument/2006/relationships/slide" Target="slides/slide3105.xml"/><Relationship Id="rId4504" Type="http://schemas.openxmlformats.org/officeDocument/2006/relationships/slide" Target="slides/slide4503.xml"/><Relationship Id="rId3520" Type="http://schemas.openxmlformats.org/officeDocument/2006/relationships/slide" Target="slides/slide3519.xml"/><Relationship Id="rId6676" Type="http://schemas.openxmlformats.org/officeDocument/2006/relationships/slide" Target="slides/slide6675.xml"/><Relationship Id="rId441" Type="http://schemas.openxmlformats.org/officeDocument/2006/relationships/slide" Target="slides/slide440.xml"/><Relationship Id="rId1071" Type="http://schemas.openxmlformats.org/officeDocument/2006/relationships/slide" Target="slides/slide1070.xml"/><Relationship Id="rId2122" Type="http://schemas.openxmlformats.org/officeDocument/2006/relationships/slide" Target="slides/slide2121.xml"/><Relationship Id="rId5278" Type="http://schemas.openxmlformats.org/officeDocument/2006/relationships/slide" Target="slides/slide5277.xml"/><Relationship Id="rId5692" Type="http://schemas.openxmlformats.org/officeDocument/2006/relationships/slide" Target="slides/slide5691.xml"/><Relationship Id="rId6329" Type="http://schemas.openxmlformats.org/officeDocument/2006/relationships/slide" Target="slides/slide6328.xml"/><Relationship Id="rId6743" Type="http://schemas.openxmlformats.org/officeDocument/2006/relationships/slide" Target="slides/slide6742.xml"/><Relationship Id="rId1888" Type="http://schemas.openxmlformats.org/officeDocument/2006/relationships/slide" Target="slides/slide1887.xml"/><Relationship Id="rId2939" Type="http://schemas.openxmlformats.org/officeDocument/2006/relationships/slide" Target="slides/slide2938.xml"/><Relationship Id="rId4294" Type="http://schemas.openxmlformats.org/officeDocument/2006/relationships/slide" Target="slides/slide4293.xml"/><Relationship Id="rId5345" Type="http://schemas.openxmlformats.org/officeDocument/2006/relationships/slide" Target="slides/slide5344.xml"/><Relationship Id="rId6810" Type="http://schemas.openxmlformats.org/officeDocument/2006/relationships/slide" Target="slides/slide6809.xml"/><Relationship Id="rId4361" Type="http://schemas.openxmlformats.org/officeDocument/2006/relationships/slide" Target="slides/slide4360.xml"/><Relationship Id="rId5412" Type="http://schemas.openxmlformats.org/officeDocument/2006/relationships/slide" Target="slides/slide5411.xml"/><Relationship Id="rId1955" Type="http://schemas.openxmlformats.org/officeDocument/2006/relationships/slide" Target="slides/slide1954.xml"/><Relationship Id="rId4014" Type="http://schemas.openxmlformats.org/officeDocument/2006/relationships/slide" Target="slides/slide4013.xml"/><Relationship Id="rId1608" Type="http://schemas.openxmlformats.org/officeDocument/2006/relationships/slide" Target="slides/slide1607.xml"/><Relationship Id="rId3030" Type="http://schemas.openxmlformats.org/officeDocument/2006/relationships/slide" Target="slides/slide3029.xml"/><Relationship Id="rId6186" Type="http://schemas.openxmlformats.org/officeDocument/2006/relationships/slide" Target="slides/slide6185.xml"/><Relationship Id="rId7237" Type="http://schemas.openxmlformats.org/officeDocument/2006/relationships/slide" Target="slides/slide7236.xml"/><Relationship Id="rId2796" Type="http://schemas.openxmlformats.org/officeDocument/2006/relationships/slide" Target="slides/slide2795.xml"/><Relationship Id="rId3847" Type="http://schemas.openxmlformats.org/officeDocument/2006/relationships/slide" Target="slides/slide3846.xml"/><Relationship Id="rId6253" Type="http://schemas.openxmlformats.org/officeDocument/2006/relationships/slide" Target="slides/slide6252.xml"/><Relationship Id="rId7304" Type="http://schemas.openxmlformats.org/officeDocument/2006/relationships/slide" Target="slides/slide7303.xml"/><Relationship Id="rId768" Type="http://schemas.openxmlformats.org/officeDocument/2006/relationships/slide" Target="slides/slide767.xml"/><Relationship Id="rId1398" Type="http://schemas.openxmlformats.org/officeDocument/2006/relationships/slide" Target="slides/slide1397.xml"/><Relationship Id="rId2449" Type="http://schemas.openxmlformats.org/officeDocument/2006/relationships/slide" Target="slides/slide2448.xml"/><Relationship Id="rId2863" Type="http://schemas.openxmlformats.org/officeDocument/2006/relationships/slide" Target="slides/slide2862.xml"/><Relationship Id="rId3914" Type="http://schemas.openxmlformats.org/officeDocument/2006/relationships/slide" Target="slides/slide3913.xml"/><Relationship Id="rId6320" Type="http://schemas.openxmlformats.org/officeDocument/2006/relationships/slide" Target="slides/slide6319.xml"/><Relationship Id="rId835" Type="http://schemas.openxmlformats.org/officeDocument/2006/relationships/slide" Target="slides/slide834.xml"/><Relationship Id="rId1465" Type="http://schemas.openxmlformats.org/officeDocument/2006/relationships/slide" Target="slides/slide1464.xml"/><Relationship Id="rId2516" Type="http://schemas.openxmlformats.org/officeDocument/2006/relationships/slide" Target="slides/slide2515.xml"/><Relationship Id="rId1118" Type="http://schemas.openxmlformats.org/officeDocument/2006/relationships/slide" Target="slides/slide1117.xml"/><Relationship Id="rId1532" Type="http://schemas.openxmlformats.org/officeDocument/2006/relationships/slide" Target="slides/slide1531.xml"/><Relationship Id="rId2930" Type="http://schemas.openxmlformats.org/officeDocument/2006/relationships/slide" Target="slides/slide2929.xml"/><Relationship Id="rId4688" Type="http://schemas.openxmlformats.org/officeDocument/2006/relationships/slide" Target="slides/slide4687.xml"/><Relationship Id="rId7094" Type="http://schemas.openxmlformats.org/officeDocument/2006/relationships/slide" Target="slides/slide7093.xml"/><Relationship Id="rId902" Type="http://schemas.openxmlformats.org/officeDocument/2006/relationships/slide" Target="slides/slide901.xml"/><Relationship Id="rId5739" Type="http://schemas.openxmlformats.org/officeDocument/2006/relationships/slide" Target="slides/slide5738.xml"/><Relationship Id="rId7161" Type="http://schemas.openxmlformats.org/officeDocument/2006/relationships/slide" Target="slides/slide7160.xml"/><Relationship Id="rId4755" Type="http://schemas.openxmlformats.org/officeDocument/2006/relationships/slide" Target="slides/slide4754.xml"/><Relationship Id="rId5806" Type="http://schemas.openxmlformats.org/officeDocument/2006/relationships/slide" Target="slides/slide5805.xml"/><Relationship Id="rId278" Type="http://schemas.openxmlformats.org/officeDocument/2006/relationships/slide" Target="slides/slide277.xml"/><Relationship Id="rId3357" Type="http://schemas.openxmlformats.org/officeDocument/2006/relationships/slide" Target="slides/slide3356.xml"/><Relationship Id="rId3771" Type="http://schemas.openxmlformats.org/officeDocument/2006/relationships/slide" Target="slides/slide3770.xml"/><Relationship Id="rId4408" Type="http://schemas.openxmlformats.org/officeDocument/2006/relationships/slide" Target="slides/slide4407.xml"/><Relationship Id="rId4822" Type="http://schemas.openxmlformats.org/officeDocument/2006/relationships/slide" Target="slides/slide4821.xml"/><Relationship Id="rId692" Type="http://schemas.openxmlformats.org/officeDocument/2006/relationships/slide" Target="slides/slide691.xml"/><Relationship Id="rId2373" Type="http://schemas.openxmlformats.org/officeDocument/2006/relationships/slide" Target="slides/slide2372.xml"/><Relationship Id="rId3424" Type="http://schemas.openxmlformats.org/officeDocument/2006/relationships/slide" Target="slides/slide3423.xml"/><Relationship Id="rId6994" Type="http://schemas.openxmlformats.org/officeDocument/2006/relationships/slide" Target="slides/slide6993.xml"/><Relationship Id="rId345" Type="http://schemas.openxmlformats.org/officeDocument/2006/relationships/slide" Target="slides/slide344.xml"/><Relationship Id="rId2026" Type="http://schemas.openxmlformats.org/officeDocument/2006/relationships/slide" Target="slides/slide2025.xml"/><Relationship Id="rId2440" Type="http://schemas.openxmlformats.org/officeDocument/2006/relationships/slide" Target="slides/slide2439.xml"/><Relationship Id="rId5596" Type="http://schemas.openxmlformats.org/officeDocument/2006/relationships/slide" Target="slides/slide5595.xml"/><Relationship Id="rId6647" Type="http://schemas.openxmlformats.org/officeDocument/2006/relationships/slide" Target="slides/slide6646.xml"/><Relationship Id="rId412" Type="http://schemas.openxmlformats.org/officeDocument/2006/relationships/slide" Target="slides/slide411.xml"/><Relationship Id="rId1042" Type="http://schemas.openxmlformats.org/officeDocument/2006/relationships/slide" Target="slides/slide1041.xml"/><Relationship Id="rId4198" Type="http://schemas.openxmlformats.org/officeDocument/2006/relationships/slide" Target="slides/slide4197.xml"/><Relationship Id="rId5249" Type="http://schemas.openxmlformats.org/officeDocument/2006/relationships/slide" Target="slides/slide5248.xml"/><Relationship Id="rId5663" Type="http://schemas.openxmlformats.org/officeDocument/2006/relationships/slide" Target="slides/slide5662.xml"/><Relationship Id="rId4265" Type="http://schemas.openxmlformats.org/officeDocument/2006/relationships/slide" Target="slides/slide4264.xml"/><Relationship Id="rId5316" Type="http://schemas.openxmlformats.org/officeDocument/2006/relationships/slide" Target="slides/slide5315.xml"/><Relationship Id="rId6714" Type="http://schemas.openxmlformats.org/officeDocument/2006/relationships/slide" Target="slides/slide6713.xml"/><Relationship Id="rId1859" Type="http://schemas.openxmlformats.org/officeDocument/2006/relationships/slide" Target="slides/slide1858.xml"/><Relationship Id="rId5730" Type="http://schemas.openxmlformats.org/officeDocument/2006/relationships/slide" Target="slides/slide5729.xml"/><Relationship Id="rId1926" Type="http://schemas.openxmlformats.org/officeDocument/2006/relationships/slide" Target="slides/slide1925.xml"/><Relationship Id="rId3281" Type="http://schemas.openxmlformats.org/officeDocument/2006/relationships/slide" Target="slides/slide3280.xml"/><Relationship Id="rId4332" Type="http://schemas.openxmlformats.org/officeDocument/2006/relationships/slide" Target="slides/slide4331.xml"/><Relationship Id="rId7488" Type="http://schemas.openxmlformats.org/officeDocument/2006/relationships/slide" Target="slides/slide7487.xml"/><Relationship Id="rId7555" Type="http://schemas.openxmlformats.org/officeDocument/2006/relationships/slide" Target="slides/slide7554.xml"/><Relationship Id="rId3001" Type="http://schemas.openxmlformats.org/officeDocument/2006/relationships/slide" Target="slides/slide3000.xml"/><Relationship Id="rId6157" Type="http://schemas.openxmlformats.org/officeDocument/2006/relationships/slide" Target="slides/slide6156.xml"/><Relationship Id="rId6571" Type="http://schemas.openxmlformats.org/officeDocument/2006/relationships/slide" Target="slides/slide6570.xml"/><Relationship Id="rId7208" Type="http://schemas.openxmlformats.org/officeDocument/2006/relationships/slide" Target="slides/slide7207.xml"/><Relationship Id="rId2767" Type="http://schemas.openxmlformats.org/officeDocument/2006/relationships/slide" Target="slides/slide2766.xml"/><Relationship Id="rId5173" Type="http://schemas.openxmlformats.org/officeDocument/2006/relationships/slide" Target="slides/slide5172.xml"/><Relationship Id="rId6224" Type="http://schemas.openxmlformats.org/officeDocument/2006/relationships/slide" Target="slides/slide6223.xml"/><Relationship Id="rId739" Type="http://schemas.openxmlformats.org/officeDocument/2006/relationships/slide" Target="slides/slide738.xml"/><Relationship Id="rId1369" Type="http://schemas.openxmlformats.org/officeDocument/2006/relationships/slide" Target="slides/slide1368.xml"/><Relationship Id="rId3818" Type="http://schemas.openxmlformats.org/officeDocument/2006/relationships/slide" Target="slides/slide3817.xml"/><Relationship Id="rId5240" Type="http://schemas.openxmlformats.org/officeDocument/2006/relationships/slide" Target="slides/slide5239.xml"/><Relationship Id="rId1783" Type="http://schemas.openxmlformats.org/officeDocument/2006/relationships/slide" Target="slides/slide1782.xml"/><Relationship Id="rId2834" Type="http://schemas.openxmlformats.org/officeDocument/2006/relationships/slide" Target="slides/slide2833.xml"/><Relationship Id="rId75" Type="http://schemas.openxmlformats.org/officeDocument/2006/relationships/slide" Target="slides/slide74.xml"/><Relationship Id="rId806" Type="http://schemas.openxmlformats.org/officeDocument/2006/relationships/slide" Target="slides/slide805.xml"/><Relationship Id="rId1436" Type="http://schemas.openxmlformats.org/officeDocument/2006/relationships/slide" Target="slides/slide1435.xml"/><Relationship Id="rId1850" Type="http://schemas.openxmlformats.org/officeDocument/2006/relationships/slide" Target="slides/slide1849.xml"/><Relationship Id="rId2901" Type="http://schemas.openxmlformats.org/officeDocument/2006/relationships/slide" Target="slides/slide2900.xml"/><Relationship Id="rId7065" Type="http://schemas.openxmlformats.org/officeDocument/2006/relationships/slide" Target="slides/slide7064.xml"/><Relationship Id="rId1503" Type="http://schemas.openxmlformats.org/officeDocument/2006/relationships/slide" Target="slides/slide1502.xml"/><Relationship Id="rId4659" Type="http://schemas.openxmlformats.org/officeDocument/2006/relationships/slide" Target="slides/slide4658.xml"/><Relationship Id="rId3675" Type="http://schemas.openxmlformats.org/officeDocument/2006/relationships/slide" Target="slides/slide3674.xml"/><Relationship Id="rId4726" Type="http://schemas.openxmlformats.org/officeDocument/2006/relationships/slide" Target="slides/slide4725.xml"/><Relationship Id="rId6081" Type="http://schemas.openxmlformats.org/officeDocument/2006/relationships/slide" Target="slides/slide6080.xml"/><Relationship Id="rId7132" Type="http://schemas.openxmlformats.org/officeDocument/2006/relationships/slide" Target="slides/slide7131.xml"/><Relationship Id="rId596" Type="http://schemas.openxmlformats.org/officeDocument/2006/relationships/slide" Target="slides/slide595.xml"/><Relationship Id="rId2277" Type="http://schemas.openxmlformats.org/officeDocument/2006/relationships/slide" Target="slides/slide2276.xml"/><Relationship Id="rId2691" Type="http://schemas.openxmlformats.org/officeDocument/2006/relationships/slide" Target="slides/slide2690.xml"/><Relationship Id="rId3328" Type="http://schemas.openxmlformats.org/officeDocument/2006/relationships/slide" Target="slides/slide3327.xml"/><Relationship Id="rId3742" Type="http://schemas.openxmlformats.org/officeDocument/2006/relationships/slide" Target="slides/slide3741.xml"/><Relationship Id="rId6898" Type="http://schemas.openxmlformats.org/officeDocument/2006/relationships/slide" Target="slides/slide6897.xml"/><Relationship Id="rId249" Type="http://schemas.openxmlformats.org/officeDocument/2006/relationships/slide" Target="slides/slide248.xml"/><Relationship Id="rId663" Type="http://schemas.openxmlformats.org/officeDocument/2006/relationships/slide" Target="slides/slide662.xml"/><Relationship Id="rId1293" Type="http://schemas.openxmlformats.org/officeDocument/2006/relationships/slide" Target="slides/slide1292.xml"/><Relationship Id="rId2344" Type="http://schemas.openxmlformats.org/officeDocument/2006/relationships/slide" Target="slides/slide2343.xml"/><Relationship Id="rId316" Type="http://schemas.openxmlformats.org/officeDocument/2006/relationships/slide" Target="slides/slide315.xml"/><Relationship Id="rId6965" Type="http://schemas.openxmlformats.org/officeDocument/2006/relationships/slide" Target="slides/slide6964.xml"/><Relationship Id="rId730" Type="http://schemas.openxmlformats.org/officeDocument/2006/relationships/slide" Target="slides/slide729.xml"/><Relationship Id="rId1013" Type="http://schemas.openxmlformats.org/officeDocument/2006/relationships/slide" Target="slides/slide1012.xml"/><Relationship Id="rId1360" Type="http://schemas.openxmlformats.org/officeDocument/2006/relationships/slide" Target="slides/slide1359.xml"/><Relationship Id="rId2411" Type="http://schemas.openxmlformats.org/officeDocument/2006/relationships/slide" Target="slides/slide2410.xml"/><Relationship Id="rId4169" Type="http://schemas.openxmlformats.org/officeDocument/2006/relationships/slide" Target="slides/slide4168.xml"/><Relationship Id="rId5567" Type="http://schemas.openxmlformats.org/officeDocument/2006/relationships/slide" Target="slides/slide5566.xml"/><Relationship Id="rId5981" Type="http://schemas.openxmlformats.org/officeDocument/2006/relationships/slide" Target="slides/slide5980.xml"/><Relationship Id="rId6618" Type="http://schemas.openxmlformats.org/officeDocument/2006/relationships/slide" Target="slides/slide6617.xml"/><Relationship Id="rId4583" Type="http://schemas.openxmlformats.org/officeDocument/2006/relationships/slide" Target="slides/slide4582.xml"/><Relationship Id="rId5634" Type="http://schemas.openxmlformats.org/officeDocument/2006/relationships/slide" Target="slides/slide5633.xml"/><Relationship Id="rId3185" Type="http://schemas.openxmlformats.org/officeDocument/2006/relationships/slide" Target="slides/slide3184.xml"/><Relationship Id="rId4236" Type="http://schemas.openxmlformats.org/officeDocument/2006/relationships/slide" Target="slides/slide4235.xml"/><Relationship Id="rId4650" Type="http://schemas.openxmlformats.org/officeDocument/2006/relationships/slide" Target="slides/slide4649.xml"/><Relationship Id="rId5701" Type="http://schemas.openxmlformats.org/officeDocument/2006/relationships/slide" Target="slides/slide5700.xml"/><Relationship Id="rId3252" Type="http://schemas.openxmlformats.org/officeDocument/2006/relationships/slide" Target="slides/slide3251.xml"/><Relationship Id="rId4303" Type="http://schemas.openxmlformats.org/officeDocument/2006/relationships/slide" Target="slides/slide4302.xml"/><Relationship Id="rId7459" Type="http://schemas.openxmlformats.org/officeDocument/2006/relationships/slide" Target="slides/slide7458.xml"/><Relationship Id="rId173" Type="http://schemas.openxmlformats.org/officeDocument/2006/relationships/slide" Target="slides/slide172.xml"/><Relationship Id="rId6475" Type="http://schemas.openxmlformats.org/officeDocument/2006/relationships/slide" Target="slides/slide6474.xml"/><Relationship Id="rId7526" Type="http://schemas.openxmlformats.org/officeDocument/2006/relationships/slide" Target="slides/slide7525.xml"/><Relationship Id="rId240" Type="http://schemas.openxmlformats.org/officeDocument/2006/relationships/slide" Target="slides/slide239.xml"/><Relationship Id="rId5077" Type="http://schemas.openxmlformats.org/officeDocument/2006/relationships/slide" Target="slides/slide5076.xml"/><Relationship Id="rId6128" Type="http://schemas.openxmlformats.org/officeDocument/2006/relationships/slide" Target="slides/slide6127.xml"/><Relationship Id="rId4093" Type="http://schemas.openxmlformats.org/officeDocument/2006/relationships/slide" Target="slides/slide4092.xml"/><Relationship Id="rId5144" Type="http://schemas.openxmlformats.org/officeDocument/2006/relationships/slide" Target="slides/slide5143.xml"/><Relationship Id="rId5491" Type="http://schemas.openxmlformats.org/officeDocument/2006/relationships/slide" Target="slides/slide5490.xml"/><Relationship Id="rId6542" Type="http://schemas.openxmlformats.org/officeDocument/2006/relationships/slide" Target="slides/slide6541.xml"/><Relationship Id="rId1687" Type="http://schemas.openxmlformats.org/officeDocument/2006/relationships/slide" Target="slides/slide1686.xml"/><Relationship Id="rId2738" Type="http://schemas.openxmlformats.org/officeDocument/2006/relationships/slide" Target="slides/slide2737.xml"/><Relationship Id="rId1754" Type="http://schemas.openxmlformats.org/officeDocument/2006/relationships/slide" Target="slides/slide1753.xml"/><Relationship Id="rId2805" Type="http://schemas.openxmlformats.org/officeDocument/2006/relationships/slide" Target="slides/slide2804.xml"/><Relationship Id="rId4160" Type="http://schemas.openxmlformats.org/officeDocument/2006/relationships/slide" Target="slides/slide4159.xml"/><Relationship Id="rId5211" Type="http://schemas.openxmlformats.org/officeDocument/2006/relationships/slide" Target="slides/slide5210.xml"/><Relationship Id="rId46" Type="http://schemas.openxmlformats.org/officeDocument/2006/relationships/slide" Target="slides/slide45.xml"/><Relationship Id="rId1407" Type="http://schemas.openxmlformats.org/officeDocument/2006/relationships/slide" Target="slides/slide1406.xml"/><Relationship Id="rId1821" Type="http://schemas.openxmlformats.org/officeDocument/2006/relationships/slide" Target="slides/slide1820.xml"/><Relationship Id="rId4977" Type="http://schemas.openxmlformats.org/officeDocument/2006/relationships/slide" Target="slides/slide4976.xml"/><Relationship Id="rId7383" Type="http://schemas.openxmlformats.org/officeDocument/2006/relationships/slide" Target="slides/slide7382.xml"/><Relationship Id="rId3579" Type="http://schemas.openxmlformats.org/officeDocument/2006/relationships/slide" Target="slides/slide3578.xml"/><Relationship Id="rId7036" Type="http://schemas.openxmlformats.org/officeDocument/2006/relationships/slide" Target="slides/slide7035.xml"/><Relationship Id="rId7450" Type="http://schemas.openxmlformats.org/officeDocument/2006/relationships/slide" Target="slides/slide7449.xml"/><Relationship Id="rId2595" Type="http://schemas.openxmlformats.org/officeDocument/2006/relationships/slide" Target="slides/slide2594.xml"/><Relationship Id="rId3993" Type="http://schemas.openxmlformats.org/officeDocument/2006/relationships/slide" Target="slides/slide3992.xml"/><Relationship Id="rId6052" Type="http://schemas.openxmlformats.org/officeDocument/2006/relationships/slide" Target="slides/slide6051.xml"/><Relationship Id="rId7103" Type="http://schemas.openxmlformats.org/officeDocument/2006/relationships/slide" Target="slides/slide7102.xml"/><Relationship Id="rId567" Type="http://schemas.openxmlformats.org/officeDocument/2006/relationships/slide" Target="slides/slide566.xml"/><Relationship Id="rId1197" Type="http://schemas.openxmlformats.org/officeDocument/2006/relationships/slide" Target="slides/slide1196.xml"/><Relationship Id="rId2248" Type="http://schemas.openxmlformats.org/officeDocument/2006/relationships/slide" Target="slides/slide2247.xml"/><Relationship Id="rId3646" Type="http://schemas.openxmlformats.org/officeDocument/2006/relationships/slide" Target="slides/slide3645.xml"/><Relationship Id="rId981" Type="http://schemas.openxmlformats.org/officeDocument/2006/relationships/slide" Target="slides/slide980.xml"/><Relationship Id="rId2662" Type="http://schemas.openxmlformats.org/officeDocument/2006/relationships/slide" Target="slides/slide2661.xml"/><Relationship Id="rId3713" Type="http://schemas.openxmlformats.org/officeDocument/2006/relationships/slide" Target="slides/slide3712.xml"/><Relationship Id="rId6869" Type="http://schemas.openxmlformats.org/officeDocument/2006/relationships/slide" Target="slides/slide6868.xml"/><Relationship Id="rId634" Type="http://schemas.openxmlformats.org/officeDocument/2006/relationships/slide" Target="slides/slide633.xml"/><Relationship Id="rId1264" Type="http://schemas.openxmlformats.org/officeDocument/2006/relationships/slide" Target="slides/slide1263.xml"/><Relationship Id="rId2315" Type="http://schemas.openxmlformats.org/officeDocument/2006/relationships/slide" Target="slides/slide2314.xml"/><Relationship Id="rId5885" Type="http://schemas.openxmlformats.org/officeDocument/2006/relationships/slide" Target="slides/slide5884.xml"/><Relationship Id="rId6936" Type="http://schemas.openxmlformats.org/officeDocument/2006/relationships/slide" Target="slides/slide6935.xml"/><Relationship Id="rId701" Type="http://schemas.openxmlformats.org/officeDocument/2006/relationships/slide" Target="slides/slide700.xml"/><Relationship Id="rId1331" Type="http://schemas.openxmlformats.org/officeDocument/2006/relationships/slide" Target="slides/slide1330.xml"/><Relationship Id="rId4487" Type="http://schemas.openxmlformats.org/officeDocument/2006/relationships/slide" Target="slides/slide4486.xml"/><Relationship Id="rId5538" Type="http://schemas.openxmlformats.org/officeDocument/2006/relationships/slide" Target="slides/slide5537.xml"/><Relationship Id="rId5952" Type="http://schemas.openxmlformats.org/officeDocument/2006/relationships/slide" Target="slides/slide5951.xml"/><Relationship Id="rId3089" Type="http://schemas.openxmlformats.org/officeDocument/2006/relationships/slide" Target="slides/slide3088.xml"/><Relationship Id="rId4554" Type="http://schemas.openxmlformats.org/officeDocument/2006/relationships/slide" Target="slides/slide4553.xml"/><Relationship Id="rId5605" Type="http://schemas.openxmlformats.org/officeDocument/2006/relationships/slide" Target="slides/slide5604.xml"/><Relationship Id="rId3156" Type="http://schemas.openxmlformats.org/officeDocument/2006/relationships/slide" Target="slides/slide3155.xml"/><Relationship Id="rId4207" Type="http://schemas.openxmlformats.org/officeDocument/2006/relationships/slide" Target="slides/slide4206.xml"/><Relationship Id="rId491" Type="http://schemas.openxmlformats.org/officeDocument/2006/relationships/slide" Target="slides/slide490.xml"/><Relationship Id="rId2172" Type="http://schemas.openxmlformats.org/officeDocument/2006/relationships/slide" Target="slides/slide2171.xml"/><Relationship Id="rId3223" Type="http://schemas.openxmlformats.org/officeDocument/2006/relationships/slide" Target="slides/slide3222.xml"/><Relationship Id="rId3570" Type="http://schemas.openxmlformats.org/officeDocument/2006/relationships/slide" Target="slides/slide3569.xml"/><Relationship Id="rId4621" Type="http://schemas.openxmlformats.org/officeDocument/2006/relationships/slide" Target="slides/slide4620.xml"/><Relationship Id="rId6379" Type="http://schemas.openxmlformats.org/officeDocument/2006/relationships/slide" Target="slides/slide6378.xml"/><Relationship Id="rId144" Type="http://schemas.openxmlformats.org/officeDocument/2006/relationships/slide" Target="slides/slide143.xml"/><Relationship Id="rId6793" Type="http://schemas.openxmlformats.org/officeDocument/2006/relationships/slide" Target="slides/slide6792.xml"/><Relationship Id="rId2989" Type="http://schemas.openxmlformats.org/officeDocument/2006/relationships/slide" Target="slides/slide2988.xml"/><Relationship Id="rId5395" Type="http://schemas.openxmlformats.org/officeDocument/2006/relationships/slide" Target="slides/slide5394.xml"/><Relationship Id="rId6446" Type="http://schemas.openxmlformats.org/officeDocument/2006/relationships/slide" Target="slides/slide6445.xml"/><Relationship Id="rId6860" Type="http://schemas.openxmlformats.org/officeDocument/2006/relationships/slide" Target="slides/slide6859.xml"/><Relationship Id="rId211" Type="http://schemas.openxmlformats.org/officeDocument/2006/relationships/slide" Target="slides/slide210.xml"/><Relationship Id="rId5048" Type="http://schemas.openxmlformats.org/officeDocument/2006/relationships/slide" Target="slides/slide5047.xml"/><Relationship Id="rId5462" Type="http://schemas.openxmlformats.org/officeDocument/2006/relationships/slide" Target="slides/slide5461.xml"/><Relationship Id="rId6513" Type="http://schemas.openxmlformats.org/officeDocument/2006/relationships/slide" Target="slides/slide6512.xml"/><Relationship Id="rId1658" Type="http://schemas.openxmlformats.org/officeDocument/2006/relationships/slide" Target="slides/slide1657.xml"/><Relationship Id="rId2709" Type="http://schemas.openxmlformats.org/officeDocument/2006/relationships/slide" Target="slides/slide2708.xml"/><Relationship Id="rId4064" Type="http://schemas.openxmlformats.org/officeDocument/2006/relationships/slide" Target="slides/slide4063.xml"/><Relationship Id="rId5115" Type="http://schemas.openxmlformats.org/officeDocument/2006/relationships/slide" Target="slides/slide5114.xml"/><Relationship Id="rId3080" Type="http://schemas.openxmlformats.org/officeDocument/2006/relationships/slide" Target="slides/slide3079.xml"/><Relationship Id="rId4131" Type="http://schemas.openxmlformats.org/officeDocument/2006/relationships/slide" Target="slides/slide4130.xml"/><Relationship Id="rId7287" Type="http://schemas.openxmlformats.org/officeDocument/2006/relationships/slide" Target="slides/slide7286.xml"/><Relationship Id="rId1725" Type="http://schemas.openxmlformats.org/officeDocument/2006/relationships/slide" Target="slides/slide1724.xml"/><Relationship Id="rId7354" Type="http://schemas.openxmlformats.org/officeDocument/2006/relationships/slide" Target="slides/slide7353.xml"/><Relationship Id="rId17" Type="http://schemas.openxmlformats.org/officeDocument/2006/relationships/slide" Target="slides/slide16.xml"/><Relationship Id="rId3897" Type="http://schemas.openxmlformats.org/officeDocument/2006/relationships/slide" Target="slides/slide3896.xml"/><Relationship Id="rId4948" Type="http://schemas.openxmlformats.org/officeDocument/2006/relationships/slide" Target="slides/slide4947.xml"/><Relationship Id="rId7007" Type="http://schemas.openxmlformats.org/officeDocument/2006/relationships/slide" Target="slides/slide7006.xml"/><Relationship Id="rId2499" Type="http://schemas.openxmlformats.org/officeDocument/2006/relationships/slide" Target="slides/slide2498.xml"/><Relationship Id="rId3964" Type="http://schemas.openxmlformats.org/officeDocument/2006/relationships/slide" Target="slides/slide3963.xml"/><Relationship Id="rId6370" Type="http://schemas.openxmlformats.org/officeDocument/2006/relationships/slide" Target="slides/slide6369.xml"/><Relationship Id="rId7421" Type="http://schemas.openxmlformats.org/officeDocument/2006/relationships/slide" Target="slides/slide7420.xml"/><Relationship Id="rId1" Type="http://schemas.openxmlformats.org/officeDocument/2006/relationships/slideMaster" Target="slideMasters/slideMaster1.xml"/><Relationship Id="rId885" Type="http://schemas.openxmlformats.org/officeDocument/2006/relationships/slide" Target="slides/slide884.xml"/><Relationship Id="rId2566" Type="http://schemas.openxmlformats.org/officeDocument/2006/relationships/slide" Target="slides/slide2565.xml"/><Relationship Id="rId2980" Type="http://schemas.openxmlformats.org/officeDocument/2006/relationships/slide" Target="slides/slide2979.xml"/><Relationship Id="rId3617" Type="http://schemas.openxmlformats.org/officeDocument/2006/relationships/slide" Target="slides/slide3616.xml"/><Relationship Id="rId6023" Type="http://schemas.openxmlformats.org/officeDocument/2006/relationships/slide" Target="slides/slide6022.xml"/><Relationship Id="rId538" Type="http://schemas.openxmlformats.org/officeDocument/2006/relationships/slide" Target="slides/slide537.xml"/><Relationship Id="rId952" Type="http://schemas.openxmlformats.org/officeDocument/2006/relationships/slide" Target="slides/slide951.xml"/><Relationship Id="rId1168" Type="http://schemas.openxmlformats.org/officeDocument/2006/relationships/slide" Target="slides/slide1167.xml"/><Relationship Id="rId1582" Type="http://schemas.openxmlformats.org/officeDocument/2006/relationships/slide" Target="slides/slide1581.xml"/><Relationship Id="rId2219" Type="http://schemas.openxmlformats.org/officeDocument/2006/relationships/slide" Target="slides/slide2218.xml"/><Relationship Id="rId2633" Type="http://schemas.openxmlformats.org/officeDocument/2006/relationships/slide" Target="slides/slide2632.xml"/><Relationship Id="rId5789" Type="http://schemas.openxmlformats.org/officeDocument/2006/relationships/slide" Target="slides/slide5788.xml"/><Relationship Id="rId605" Type="http://schemas.openxmlformats.org/officeDocument/2006/relationships/slide" Target="slides/slide604.xml"/><Relationship Id="rId1235" Type="http://schemas.openxmlformats.org/officeDocument/2006/relationships/slide" Target="slides/slide1234.xml"/><Relationship Id="rId1302" Type="http://schemas.openxmlformats.org/officeDocument/2006/relationships/slide" Target="slides/slide1301.xml"/><Relationship Id="rId2700" Type="http://schemas.openxmlformats.org/officeDocument/2006/relationships/slide" Target="slides/slide2699.xml"/><Relationship Id="rId4458" Type="http://schemas.openxmlformats.org/officeDocument/2006/relationships/slide" Target="slides/slide4457.xml"/><Relationship Id="rId5856" Type="http://schemas.openxmlformats.org/officeDocument/2006/relationships/slide" Target="slides/slide5855.xml"/><Relationship Id="rId6907" Type="http://schemas.openxmlformats.org/officeDocument/2006/relationships/slide" Target="slides/slide6906.xml"/><Relationship Id="rId4872" Type="http://schemas.openxmlformats.org/officeDocument/2006/relationships/slide" Target="slides/slide4871.xml"/><Relationship Id="rId5509" Type="http://schemas.openxmlformats.org/officeDocument/2006/relationships/slide" Target="slides/slide5508.xml"/><Relationship Id="rId5923" Type="http://schemas.openxmlformats.org/officeDocument/2006/relationships/slide" Target="slides/slide5922.xml"/><Relationship Id="rId395" Type="http://schemas.openxmlformats.org/officeDocument/2006/relationships/slide" Target="slides/slide394.xml"/><Relationship Id="rId2076" Type="http://schemas.openxmlformats.org/officeDocument/2006/relationships/slide" Target="slides/slide2075.xml"/><Relationship Id="rId3474" Type="http://schemas.openxmlformats.org/officeDocument/2006/relationships/slide" Target="slides/slide3473.xml"/><Relationship Id="rId4525" Type="http://schemas.openxmlformats.org/officeDocument/2006/relationships/slide" Target="slides/slide4524.xml"/><Relationship Id="rId2490" Type="http://schemas.openxmlformats.org/officeDocument/2006/relationships/slide" Target="slides/slide2489.xml"/><Relationship Id="rId3127" Type="http://schemas.openxmlformats.org/officeDocument/2006/relationships/slide" Target="slides/slide3126.xml"/><Relationship Id="rId3541" Type="http://schemas.openxmlformats.org/officeDocument/2006/relationships/slide" Target="slides/slide3540.xml"/><Relationship Id="rId6697" Type="http://schemas.openxmlformats.org/officeDocument/2006/relationships/slide" Target="slides/slide6696.xml"/><Relationship Id="rId462" Type="http://schemas.openxmlformats.org/officeDocument/2006/relationships/slide" Target="slides/slide461.xml"/><Relationship Id="rId1092" Type="http://schemas.openxmlformats.org/officeDocument/2006/relationships/slide" Target="slides/slide1091.xml"/><Relationship Id="rId2143" Type="http://schemas.openxmlformats.org/officeDocument/2006/relationships/slide" Target="slides/slide2142.xml"/><Relationship Id="rId5299" Type="http://schemas.openxmlformats.org/officeDocument/2006/relationships/slide" Target="slides/slide5298.xml"/><Relationship Id="rId6764" Type="http://schemas.openxmlformats.org/officeDocument/2006/relationships/slide" Target="slides/slide6763.xml"/><Relationship Id="rId115" Type="http://schemas.openxmlformats.org/officeDocument/2006/relationships/slide" Target="slides/slide114.xml"/><Relationship Id="rId2210" Type="http://schemas.openxmlformats.org/officeDocument/2006/relationships/slide" Target="slides/slide2209.xml"/><Relationship Id="rId5366" Type="http://schemas.openxmlformats.org/officeDocument/2006/relationships/slide" Target="slides/slide5365.xml"/><Relationship Id="rId6417" Type="http://schemas.openxmlformats.org/officeDocument/2006/relationships/slide" Target="slides/slide6416.xml"/><Relationship Id="rId4382" Type="http://schemas.openxmlformats.org/officeDocument/2006/relationships/slide" Target="slides/slide4381.xml"/><Relationship Id="rId5019" Type="http://schemas.openxmlformats.org/officeDocument/2006/relationships/slide" Target="slides/slide5018.xml"/><Relationship Id="rId5433" Type="http://schemas.openxmlformats.org/officeDocument/2006/relationships/slide" Target="slides/slide5432.xml"/><Relationship Id="rId5780" Type="http://schemas.openxmlformats.org/officeDocument/2006/relationships/slide" Target="slides/slide5779.xml"/><Relationship Id="rId6831" Type="http://schemas.openxmlformats.org/officeDocument/2006/relationships/slide" Target="slides/slide6830.xml"/><Relationship Id="rId1976" Type="http://schemas.openxmlformats.org/officeDocument/2006/relationships/slide" Target="slides/slide1975.xml"/><Relationship Id="rId4035" Type="http://schemas.openxmlformats.org/officeDocument/2006/relationships/slide" Target="slides/slide4034.xml"/><Relationship Id="rId1629" Type="http://schemas.openxmlformats.org/officeDocument/2006/relationships/slide" Target="slides/slide1628.xml"/><Relationship Id="rId5500" Type="http://schemas.openxmlformats.org/officeDocument/2006/relationships/slide" Target="slides/slide5499.xml"/><Relationship Id="rId3051" Type="http://schemas.openxmlformats.org/officeDocument/2006/relationships/slide" Target="slides/slide3050.xml"/><Relationship Id="rId4102" Type="http://schemas.openxmlformats.org/officeDocument/2006/relationships/slide" Target="slides/slide4101.xml"/><Relationship Id="rId7258" Type="http://schemas.openxmlformats.org/officeDocument/2006/relationships/slide" Target="slides/slide7257.xml"/><Relationship Id="rId3868" Type="http://schemas.openxmlformats.org/officeDocument/2006/relationships/slide" Target="slides/slide3867.xml"/><Relationship Id="rId4919" Type="http://schemas.openxmlformats.org/officeDocument/2006/relationships/slide" Target="slides/slide4918.xml"/><Relationship Id="rId6274" Type="http://schemas.openxmlformats.org/officeDocument/2006/relationships/slide" Target="slides/slide6273.xml"/><Relationship Id="rId7325" Type="http://schemas.openxmlformats.org/officeDocument/2006/relationships/slide" Target="slides/slide7324.xml"/><Relationship Id="rId789" Type="http://schemas.openxmlformats.org/officeDocument/2006/relationships/slide" Target="slides/slide788.xml"/><Relationship Id="rId2884" Type="http://schemas.openxmlformats.org/officeDocument/2006/relationships/slide" Target="slides/slide2883.xml"/><Relationship Id="rId5290" Type="http://schemas.openxmlformats.org/officeDocument/2006/relationships/slide" Target="slides/slide5289.xml"/><Relationship Id="rId6341" Type="http://schemas.openxmlformats.org/officeDocument/2006/relationships/slide" Target="slides/slide6340.xml"/><Relationship Id="rId856" Type="http://schemas.openxmlformats.org/officeDocument/2006/relationships/slide" Target="slides/slide855.xml"/><Relationship Id="rId1486" Type="http://schemas.openxmlformats.org/officeDocument/2006/relationships/slide" Target="slides/slide1485.xml"/><Relationship Id="rId2537" Type="http://schemas.openxmlformats.org/officeDocument/2006/relationships/slide" Target="slides/slide2536.xml"/><Relationship Id="rId3935" Type="http://schemas.openxmlformats.org/officeDocument/2006/relationships/slide" Target="slides/slide3934.xml"/><Relationship Id="rId509" Type="http://schemas.openxmlformats.org/officeDocument/2006/relationships/slide" Target="slides/slide508.xml"/><Relationship Id="rId1139" Type="http://schemas.openxmlformats.org/officeDocument/2006/relationships/slide" Target="slides/slide1138.xml"/><Relationship Id="rId2951" Type="http://schemas.openxmlformats.org/officeDocument/2006/relationships/slide" Target="slides/slide2950.xml"/><Relationship Id="rId5010" Type="http://schemas.openxmlformats.org/officeDocument/2006/relationships/slide" Target="slides/slide5009.xml"/><Relationship Id="rId923" Type="http://schemas.openxmlformats.org/officeDocument/2006/relationships/slide" Target="slides/slide922.xml"/><Relationship Id="rId1553" Type="http://schemas.openxmlformats.org/officeDocument/2006/relationships/slide" Target="slides/slide1552.xml"/><Relationship Id="rId2604" Type="http://schemas.openxmlformats.org/officeDocument/2006/relationships/slide" Target="slides/slide2603.xml"/><Relationship Id="rId1206" Type="http://schemas.openxmlformats.org/officeDocument/2006/relationships/slide" Target="slides/slide1205.xml"/><Relationship Id="rId1620" Type="http://schemas.openxmlformats.org/officeDocument/2006/relationships/slide" Target="slides/slide1619.xml"/><Relationship Id="rId4776" Type="http://schemas.openxmlformats.org/officeDocument/2006/relationships/slide" Target="slides/slide4775.xml"/><Relationship Id="rId5827" Type="http://schemas.openxmlformats.org/officeDocument/2006/relationships/slide" Target="slides/slide5826.xml"/><Relationship Id="rId7182" Type="http://schemas.openxmlformats.org/officeDocument/2006/relationships/slide" Target="slides/slide7181.xml"/><Relationship Id="rId3378" Type="http://schemas.openxmlformats.org/officeDocument/2006/relationships/slide" Target="slides/slide3377.xml"/><Relationship Id="rId3792" Type="http://schemas.openxmlformats.org/officeDocument/2006/relationships/slide" Target="slides/slide3791.xml"/><Relationship Id="rId4429" Type="http://schemas.openxmlformats.org/officeDocument/2006/relationships/slide" Target="slides/slide4428.xml"/><Relationship Id="rId4843" Type="http://schemas.openxmlformats.org/officeDocument/2006/relationships/slide" Target="slides/slide4842.xml"/><Relationship Id="rId299" Type="http://schemas.openxmlformats.org/officeDocument/2006/relationships/slide" Target="slides/slide298.xml"/><Relationship Id="rId2394" Type="http://schemas.openxmlformats.org/officeDocument/2006/relationships/slide" Target="slides/slide2393.xml"/><Relationship Id="rId3445" Type="http://schemas.openxmlformats.org/officeDocument/2006/relationships/slide" Target="slides/slide3444.xml"/><Relationship Id="rId366" Type="http://schemas.openxmlformats.org/officeDocument/2006/relationships/slide" Target="slides/slide365.xml"/><Relationship Id="rId780" Type="http://schemas.openxmlformats.org/officeDocument/2006/relationships/slide" Target="slides/slide779.xml"/><Relationship Id="rId2047" Type="http://schemas.openxmlformats.org/officeDocument/2006/relationships/slide" Target="slides/slide2046.xml"/><Relationship Id="rId2461" Type="http://schemas.openxmlformats.org/officeDocument/2006/relationships/slide" Target="slides/slide2460.xml"/><Relationship Id="rId3512" Type="http://schemas.openxmlformats.org/officeDocument/2006/relationships/slide" Target="slides/slide3511.xml"/><Relationship Id="rId4910" Type="http://schemas.openxmlformats.org/officeDocument/2006/relationships/slide" Target="slides/slide4909.xml"/><Relationship Id="rId6668" Type="http://schemas.openxmlformats.org/officeDocument/2006/relationships/slide" Target="slides/slide6667.xml"/><Relationship Id="rId433" Type="http://schemas.openxmlformats.org/officeDocument/2006/relationships/slide" Target="slides/slide432.xml"/><Relationship Id="rId1063" Type="http://schemas.openxmlformats.org/officeDocument/2006/relationships/slide" Target="slides/slide1062.xml"/><Relationship Id="rId2114" Type="http://schemas.openxmlformats.org/officeDocument/2006/relationships/slide" Target="slides/slide2113.xml"/><Relationship Id="rId4286" Type="http://schemas.openxmlformats.org/officeDocument/2006/relationships/slide" Target="slides/slide4285.xml"/><Relationship Id="rId5684" Type="http://schemas.openxmlformats.org/officeDocument/2006/relationships/slide" Target="slides/slide5683.xml"/><Relationship Id="rId6735" Type="http://schemas.openxmlformats.org/officeDocument/2006/relationships/slide" Target="slides/slide6734.xml"/><Relationship Id="rId500" Type="http://schemas.openxmlformats.org/officeDocument/2006/relationships/slide" Target="slides/slide499.xml"/><Relationship Id="rId1130" Type="http://schemas.openxmlformats.org/officeDocument/2006/relationships/slide" Target="slides/slide1129.xml"/><Relationship Id="rId5337" Type="http://schemas.openxmlformats.org/officeDocument/2006/relationships/slide" Target="slides/slide5336.xml"/><Relationship Id="rId5751" Type="http://schemas.openxmlformats.org/officeDocument/2006/relationships/slide" Target="slides/slide5750.xml"/><Relationship Id="rId6802" Type="http://schemas.openxmlformats.org/officeDocument/2006/relationships/slide" Target="slides/slide6801.xml"/><Relationship Id="rId1947" Type="http://schemas.openxmlformats.org/officeDocument/2006/relationships/slide" Target="slides/slide1946.xml"/><Relationship Id="rId4353" Type="http://schemas.openxmlformats.org/officeDocument/2006/relationships/slide" Target="slides/slide4352.xml"/><Relationship Id="rId5404" Type="http://schemas.openxmlformats.org/officeDocument/2006/relationships/slide" Target="slides/slide5403.xml"/><Relationship Id="rId4006" Type="http://schemas.openxmlformats.org/officeDocument/2006/relationships/slide" Target="slides/slide4005.xml"/><Relationship Id="rId4420" Type="http://schemas.openxmlformats.org/officeDocument/2006/relationships/slide" Target="slides/slide4419.xml"/><Relationship Id="rId290" Type="http://schemas.openxmlformats.org/officeDocument/2006/relationships/slide" Target="slides/slide289.xml"/><Relationship Id="rId3022" Type="http://schemas.openxmlformats.org/officeDocument/2006/relationships/slide" Target="slides/slide3021.xml"/><Relationship Id="rId6178" Type="http://schemas.openxmlformats.org/officeDocument/2006/relationships/slide" Target="slides/slide6177.xml"/><Relationship Id="rId6592" Type="http://schemas.openxmlformats.org/officeDocument/2006/relationships/slide" Target="slides/slide6591.xml"/><Relationship Id="rId7229" Type="http://schemas.openxmlformats.org/officeDocument/2006/relationships/slide" Target="slides/slide7228.xml"/><Relationship Id="rId5194" Type="http://schemas.openxmlformats.org/officeDocument/2006/relationships/slide" Target="slides/slide5193.xml"/><Relationship Id="rId6245" Type="http://schemas.openxmlformats.org/officeDocument/2006/relationships/slide" Target="slides/slide6244.xml"/><Relationship Id="rId2788" Type="http://schemas.openxmlformats.org/officeDocument/2006/relationships/slide" Target="slides/slide2787.xml"/><Relationship Id="rId3839" Type="http://schemas.openxmlformats.org/officeDocument/2006/relationships/slide" Target="slides/slide3838.xml"/><Relationship Id="rId2855" Type="http://schemas.openxmlformats.org/officeDocument/2006/relationships/slide" Target="slides/slide2854.xml"/><Relationship Id="rId3906" Type="http://schemas.openxmlformats.org/officeDocument/2006/relationships/slide" Target="slides/slide3905.xml"/><Relationship Id="rId5261" Type="http://schemas.openxmlformats.org/officeDocument/2006/relationships/slide" Target="slides/slide5260.xml"/><Relationship Id="rId6312" Type="http://schemas.openxmlformats.org/officeDocument/2006/relationships/slide" Target="slides/slide6311.xml"/><Relationship Id="rId96" Type="http://schemas.openxmlformats.org/officeDocument/2006/relationships/slide" Target="slides/slide95.xml"/><Relationship Id="rId827" Type="http://schemas.openxmlformats.org/officeDocument/2006/relationships/slide" Target="slides/slide826.xml"/><Relationship Id="rId1457" Type="http://schemas.openxmlformats.org/officeDocument/2006/relationships/slide" Target="slides/slide1456.xml"/><Relationship Id="rId1871" Type="http://schemas.openxmlformats.org/officeDocument/2006/relationships/slide" Target="slides/slide1870.xml"/><Relationship Id="rId2508" Type="http://schemas.openxmlformats.org/officeDocument/2006/relationships/slide" Target="slides/slide2507.xml"/><Relationship Id="rId2922" Type="http://schemas.openxmlformats.org/officeDocument/2006/relationships/slide" Target="slides/slide2921.xml"/><Relationship Id="rId1524" Type="http://schemas.openxmlformats.org/officeDocument/2006/relationships/slide" Target="slides/slide1523.xml"/><Relationship Id="rId7086" Type="http://schemas.openxmlformats.org/officeDocument/2006/relationships/slide" Target="slides/slide7085.xml"/><Relationship Id="rId3696" Type="http://schemas.openxmlformats.org/officeDocument/2006/relationships/slide" Target="slides/slide3695.xml"/><Relationship Id="rId4747" Type="http://schemas.openxmlformats.org/officeDocument/2006/relationships/slide" Target="slides/slide4746.xml"/><Relationship Id="rId7153" Type="http://schemas.openxmlformats.org/officeDocument/2006/relationships/slide" Target="slides/slide7152.xml"/><Relationship Id="rId2298" Type="http://schemas.openxmlformats.org/officeDocument/2006/relationships/slide" Target="slides/slide2297.xml"/><Relationship Id="rId3349" Type="http://schemas.openxmlformats.org/officeDocument/2006/relationships/slide" Target="slides/slide3348.xml"/><Relationship Id="rId7220" Type="http://schemas.openxmlformats.org/officeDocument/2006/relationships/slide" Target="slides/slide7219.xml"/><Relationship Id="rId684" Type="http://schemas.openxmlformats.org/officeDocument/2006/relationships/slide" Target="slides/slide683.xml"/><Relationship Id="rId2365" Type="http://schemas.openxmlformats.org/officeDocument/2006/relationships/slide" Target="slides/slide2364.xml"/><Relationship Id="rId3763" Type="http://schemas.openxmlformats.org/officeDocument/2006/relationships/slide" Target="slides/slide3762.xml"/><Relationship Id="rId4814" Type="http://schemas.openxmlformats.org/officeDocument/2006/relationships/slide" Target="slides/slide4813.xml"/><Relationship Id="rId337" Type="http://schemas.openxmlformats.org/officeDocument/2006/relationships/slide" Target="slides/slide336.xml"/><Relationship Id="rId2018" Type="http://schemas.openxmlformats.org/officeDocument/2006/relationships/slide" Target="slides/slide2017.xml"/><Relationship Id="rId3416" Type="http://schemas.openxmlformats.org/officeDocument/2006/relationships/slide" Target="slides/slide3415.xml"/><Relationship Id="rId3830" Type="http://schemas.openxmlformats.org/officeDocument/2006/relationships/slide" Target="slides/slide3829.xml"/><Relationship Id="rId6986" Type="http://schemas.openxmlformats.org/officeDocument/2006/relationships/slide" Target="slides/slide6985.xml"/><Relationship Id="rId751" Type="http://schemas.openxmlformats.org/officeDocument/2006/relationships/slide" Target="slides/slide750.xml"/><Relationship Id="rId1381" Type="http://schemas.openxmlformats.org/officeDocument/2006/relationships/slide" Target="slides/slide1380.xml"/><Relationship Id="rId2432" Type="http://schemas.openxmlformats.org/officeDocument/2006/relationships/slide" Target="slides/slide2431.xml"/><Relationship Id="rId5588" Type="http://schemas.openxmlformats.org/officeDocument/2006/relationships/slide" Target="slides/slide5587.xml"/><Relationship Id="rId6639" Type="http://schemas.openxmlformats.org/officeDocument/2006/relationships/slide" Target="slides/slide6638.xml"/><Relationship Id="rId404" Type="http://schemas.openxmlformats.org/officeDocument/2006/relationships/slide" Target="slides/slide403.xml"/><Relationship Id="rId1034" Type="http://schemas.openxmlformats.org/officeDocument/2006/relationships/slide" Target="slides/slide1033.xml"/><Relationship Id="rId5655" Type="http://schemas.openxmlformats.org/officeDocument/2006/relationships/slide" Target="slides/slide5654.xml"/><Relationship Id="rId6706" Type="http://schemas.openxmlformats.org/officeDocument/2006/relationships/slide" Target="slides/slide6705.xml"/><Relationship Id="rId1101" Type="http://schemas.openxmlformats.org/officeDocument/2006/relationships/slide" Target="slides/slide1100.xml"/><Relationship Id="rId4257" Type="http://schemas.openxmlformats.org/officeDocument/2006/relationships/slide" Target="slides/slide4256.xml"/><Relationship Id="rId4671" Type="http://schemas.openxmlformats.org/officeDocument/2006/relationships/slide" Target="slides/slide4670.xml"/><Relationship Id="rId5308" Type="http://schemas.openxmlformats.org/officeDocument/2006/relationships/slide" Target="slides/slide5307.xml"/><Relationship Id="rId5722" Type="http://schemas.openxmlformats.org/officeDocument/2006/relationships/slide" Target="slides/slide5721.xml"/><Relationship Id="rId3273" Type="http://schemas.openxmlformats.org/officeDocument/2006/relationships/slide" Target="slides/slide3272.xml"/><Relationship Id="rId4324" Type="http://schemas.openxmlformats.org/officeDocument/2006/relationships/slide" Target="slides/slide4323.xml"/><Relationship Id="rId194" Type="http://schemas.openxmlformats.org/officeDocument/2006/relationships/slide" Target="slides/slide193.xml"/><Relationship Id="rId1918" Type="http://schemas.openxmlformats.org/officeDocument/2006/relationships/slide" Target="slides/slide1917.xml"/><Relationship Id="rId6496" Type="http://schemas.openxmlformats.org/officeDocument/2006/relationships/slide" Target="slides/slide6495.xml"/><Relationship Id="rId261" Type="http://schemas.openxmlformats.org/officeDocument/2006/relationships/slide" Target="slides/slide260.xml"/><Relationship Id="rId3340" Type="http://schemas.openxmlformats.org/officeDocument/2006/relationships/slide" Target="slides/slide3339.xml"/><Relationship Id="rId5098" Type="http://schemas.openxmlformats.org/officeDocument/2006/relationships/slide" Target="slides/slide5097.xml"/><Relationship Id="rId6149" Type="http://schemas.openxmlformats.org/officeDocument/2006/relationships/slide" Target="slides/slide6148.xml"/><Relationship Id="rId7547" Type="http://schemas.openxmlformats.org/officeDocument/2006/relationships/slide" Target="slides/slide7546.xml"/><Relationship Id="rId6563" Type="http://schemas.openxmlformats.org/officeDocument/2006/relationships/slide" Target="slides/slide6562.xml"/><Relationship Id="rId2759" Type="http://schemas.openxmlformats.org/officeDocument/2006/relationships/slide" Target="slides/slide2758.xml"/><Relationship Id="rId5165" Type="http://schemas.openxmlformats.org/officeDocument/2006/relationships/slide" Target="slides/slide5164.xml"/><Relationship Id="rId6216" Type="http://schemas.openxmlformats.org/officeDocument/2006/relationships/slide" Target="slides/slide6215.xml"/><Relationship Id="rId6630" Type="http://schemas.openxmlformats.org/officeDocument/2006/relationships/slide" Target="slides/slide6629.xml"/><Relationship Id="rId1775" Type="http://schemas.openxmlformats.org/officeDocument/2006/relationships/slide" Target="slides/slide1774.xml"/><Relationship Id="rId2826" Type="http://schemas.openxmlformats.org/officeDocument/2006/relationships/slide" Target="slides/slide2825.xml"/><Relationship Id="rId4181" Type="http://schemas.openxmlformats.org/officeDocument/2006/relationships/slide" Target="slides/slide4180.xml"/><Relationship Id="rId5232" Type="http://schemas.openxmlformats.org/officeDocument/2006/relationships/slide" Target="slides/slide5231.xml"/><Relationship Id="rId67" Type="http://schemas.openxmlformats.org/officeDocument/2006/relationships/slide" Target="slides/slide66.xml"/><Relationship Id="rId1428" Type="http://schemas.openxmlformats.org/officeDocument/2006/relationships/slide" Target="slides/slide1427.xml"/><Relationship Id="rId1842" Type="http://schemas.openxmlformats.org/officeDocument/2006/relationships/slide" Target="slides/slide1841.xml"/><Relationship Id="rId4998" Type="http://schemas.openxmlformats.org/officeDocument/2006/relationships/slide" Target="slides/slide4997.xml"/><Relationship Id="rId7057" Type="http://schemas.openxmlformats.org/officeDocument/2006/relationships/slide" Target="slides/slide7056.xml"/><Relationship Id="rId6073" Type="http://schemas.openxmlformats.org/officeDocument/2006/relationships/slide" Target="slides/slide6072.xml"/><Relationship Id="rId7124" Type="http://schemas.openxmlformats.org/officeDocument/2006/relationships/slide" Target="slides/slide7123.xml"/><Relationship Id="rId7471" Type="http://schemas.openxmlformats.org/officeDocument/2006/relationships/slide" Target="slides/slide7470.xml"/><Relationship Id="rId3667" Type="http://schemas.openxmlformats.org/officeDocument/2006/relationships/slide" Target="slides/slide3666.xml"/><Relationship Id="rId4718" Type="http://schemas.openxmlformats.org/officeDocument/2006/relationships/slide" Target="slides/slide4717.xml"/><Relationship Id="rId588" Type="http://schemas.openxmlformats.org/officeDocument/2006/relationships/slide" Target="slides/slide587.xml"/><Relationship Id="rId2269" Type="http://schemas.openxmlformats.org/officeDocument/2006/relationships/slide" Target="slides/slide2268.xml"/><Relationship Id="rId2683" Type="http://schemas.openxmlformats.org/officeDocument/2006/relationships/slide" Target="slides/slide2682.xml"/><Relationship Id="rId3734" Type="http://schemas.openxmlformats.org/officeDocument/2006/relationships/slide" Target="slides/slide3733.xml"/><Relationship Id="rId6140" Type="http://schemas.openxmlformats.org/officeDocument/2006/relationships/slide" Target="slides/slide6139.xml"/><Relationship Id="rId655" Type="http://schemas.openxmlformats.org/officeDocument/2006/relationships/slide" Target="slides/slide654.xml"/><Relationship Id="rId1285" Type="http://schemas.openxmlformats.org/officeDocument/2006/relationships/slide" Target="slides/slide1284.xml"/><Relationship Id="rId2336" Type="http://schemas.openxmlformats.org/officeDocument/2006/relationships/slide" Target="slides/slide2335.xml"/><Relationship Id="rId2750" Type="http://schemas.openxmlformats.org/officeDocument/2006/relationships/slide" Target="slides/slide2749.xml"/><Relationship Id="rId3801" Type="http://schemas.openxmlformats.org/officeDocument/2006/relationships/slide" Target="slides/slide3800.xml"/><Relationship Id="rId6957" Type="http://schemas.openxmlformats.org/officeDocument/2006/relationships/slide" Target="slides/slide6956.xml"/><Relationship Id="rId308" Type="http://schemas.openxmlformats.org/officeDocument/2006/relationships/slide" Target="slides/slide307.xml"/><Relationship Id="rId722" Type="http://schemas.openxmlformats.org/officeDocument/2006/relationships/slide" Target="slides/slide721.xml"/><Relationship Id="rId1352" Type="http://schemas.openxmlformats.org/officeDocument/2006/relationships/slide" Target="slides/slide1351.xml"/><Relationship Id="rId2403" Type="http://schemas.openxmlformats.org/officeDocument/2006/relationships/slide" Target="slides/slide2402.xml"/><Relationship Id="rId5559" Type="http://schemas.openxmlformats.org/officeDocument/2006/relationships/slide" Target="slides/slide5558.xml"/><Relationship Id="rId1005" Type="http://schemas.openxmlformats.org/officeDocument/2006/relationships/slide" Target="slides/slide1004.xml"/><Relationship Id="rId4575" Type="http://schemas.openxmlformats.org/officeDocument/2006/relationships/slide" Target="slides/slide4574.xml"/><Relationship Id="rId5973" Type="http://schemas.openxmlformats.org/officeDocument/2006/relationships/slide" Target="slides/slide5972.xml"/><Relationship Id="rId3177" Type="http://schemas.openxmlformats.org/officeDocument/2006/relationships/slide" Target="slides/slide3176.xml"/><Relationship Id="rId4228" Type="http://schemas.openxmlformats.org/officeDocument/2006/relationships/slide" Target="slides/slide4227.xml"/><Relationship Id="rId5626" Type="http://schemas.openxmlformats.org/officeDocument/2006/relationships/slide" Target="slides/slide5625.xml"/><Relationship Id="rId3591" Type="http://schemas.openxmlformats.org/officeDocument/2006/relationships/slide" Target="slides/slide3590.xml"/><Relationship Id="rId4642" Type="http://schemas.openxmlformats.org/officeDocument/2006/relationships/slide" Target="slides/slide4641.xml"/><Relationship Id="rId2193" Type="http://schemas.openxmlformats.org/officeDocument/2006/relationships/slide" Target="slides/slide2192.xml"/><Relationship Id="rId3244" Type="http://schemas.openxmlformats.org/officeDocument/2006/relationships/slide" Target="slides/slide3243.xml"/><Relationship Id="rId165" Type="http://schemas.openxmlformats.org/officeDocument/2006/relationships/slide" Target="slides/slide164.xml"/><Relationship Id="rId2260" Type="http://schemas.openxmlformats.org/officeDocument/2006/relationships/slide" Target="slides/slide2259.xml"/><Relationship Id="rId3311" Type="http://schemas.openxmlformats.org/officeDocument/2006/relationships/slide" Target="slides/slide3310.xml"/><Relationship Id="rId6467" Type="http://schemas.openxmlformats.org/officeDocument/2006/relationships/slide" Target="slides/slide6466.xml"/><Relationship Id="rId6881" Type="http://schemas.openxmlformats.org/officeDocument/2006/relationships/slide" Target="slides/slide6880.xml"/><Relationship Id="rId7518" Type="http://schemas.openxmlformats.org/officeDocument/2006/relationships/slide" Target="slides/slide7517.xml"/><Relationship Id="rId232" Type="http://schemas.openxmlformats.org/officeDocument/2006/relationships/slide" Target="slides/slide231.xml"/><Relationship Id="rId5069" Type="http://schemas.openxmlformats.org/officeDocument/2006/relationships/slide" Target="slides/slide5068.xml"/><Relationship Id="rId5483" Type="http://schemas.openxmlformats.org/officeDocument/2006/relationships/slide" Target="slides/slide5482.xml"/><Relationship Id="rId6534" Type="http://schemas.openxmlformats.org/officeDocument/2006/relationships/slide" Target="slides/slide6533.xml"/><Relationship Id="rId1679" Type="http://schemas.openxmlformats.org/officeDocument/2006/relationships/slide" Target="slides/slide1678.xml"/><Relationship Id="rId4085" Type="http://schemas.openxmlformats.org/officeDocument/2006/relationships/slide" Target="slides/slide4084.xml"/><Relationship Id="rId5136" Type="http://schemas.openxmlformats.org/officeDocument/2006/relationships/slide" Target="slides/slide5135.xml"/><Relationship Id="rId4152" Type="http://schemas.openxmlformats.org/officeDocument/2006/relationships/slide" Target="slides/slide4151.xml"/><Relationship Id="rId5203" Type="http://schemas.openxmlformats.org/officeDocument/2006/relationships/slide" Target="slides/slide5202.xml"/><Relationship Id="rId5550" Type="http://schemas.openxmlformats.org/officeDocument/2006/relationships/slide" Target="slides/slide5549.xml"/><Relationship Id="rId6601" Type="http://schemas.openxmlformats.org/officeDocument/2006/relationships/slide" Target="slides/slide6600.xml"/><Relationship Id="rId1746" Type="http://schemas.openxmlformats.org/officeDocument/2006/relationships/slide" Target="slides/slide1745.xml"/><Relationship Id="rId38" Type="http://schemas.openxmlformats.org/officeDocument/2006/relationships/slide" Target="slides/slide37.xml"/><Relationship Id="rId1813" Type="http://schemas.openxmlformats.org/officeDocument/2006/relationships/slide" Target="slides/slide1812.xml"/><Relationship Id="rId4969" Type="http://schemas.openxmlformats.org/officeDocument/2006/relationships/slide" Target="slides/slide4968.xml"/><Relationship Id="rId7375" Type="http://schemas.openxmlformats.org/officeDocument/2006/relationships/slide" Target="slides/slide7374.xml"/><Relationship Id="rId3985" Type="http://schemas.openxmlformats.org/officeDocument/2006/relationships/slide" Target="slides/slide3984.xml"/><Relationship Id="rId6391" Type="http://schemas.openxmlformats.org/officeDocument/2006/relationships/slide" Target="slides/slide6390.xml"/><Relationship Id="rId7028" Type="http://schemas.openxmlformats.org/officeDocument/2006/relationships/slide" Target="slides/slide7027.xml"/><Relationship Id="rId7442" Type="http://schemas.openxmlformats.org/officeDocument/2006/relationships/slide" Target="slides/slide7441.xml"/><Relationship Id="rId2587" Type="http://schemas.openxmlformats.org/officeDocument/2006/relationships/slide" Target="slides/slide2586.xml"/><Relationship Id="rId3638" Type="http://schemas.openxmlformats.org/officeDocument/2006/relationships/slide" Target="slides/slide3637.xml"/><Relationship Id="rId6044" Type="http://schemas.openxmlformats.org/officeDocument/2006/relationships/slide" Target="slides/slide6043.xml"/><Relationship Id="rId559" Type="http://schemas.openxmlformats.org/officeDocument/2006/relationships/slide" Target="slides/slide558.xml"/><Relationship Id="rId1189" Type="http://schemas.openxmlformats.org/officeDocument/2006/relationships/slide" Target="slides/slide1188.xml"/><Relationship Id="rId5060" Type="http://schemas.openxmlformats.org/officeDocument/2006/relationships/slide" Target="slides/slide5059.xml"/><Relationship Id="rId6111" Type="http://schemas.openxmlformats.org/officeDocument/2006/relationships/slide" Target="slides/slide6110.xml"/><Relationship Id="rId626" Type="http://schemas.openxmlformats.org/officeDocument/2006/relationships/slide" Target="slides/slide625.xml"/><Relationship Id="rId973" Type="http://schemas.openxmlformats.org/officeDocument/2006/relationships/slide" Target="slides/slide972.xml"/><Relationship Id="rId1256" Type="http://schemas.openxmlformats.org/officeDocument/2006/relationships/slide" Target="slides/slide1255.xml"/><Relationship Id="rId2307" Type="http://schemas.openxmlformats.org/officeDocument/2006/relationships/slide" Target="slides/slide2306.xml"/><Relationship Id="rId2654" Type="http://schemas.openxmlformats.org/officeDocument/2006/relationships/slide" Target="slides/slide2653.xml"/><Relationship Id="rId3705" Type="http://schemas.openxmlformats.org/officeDocument/2006/relationships/slide" Target="slides/slide3704.xml"/><Relationship Id="rId1670" Type="http://schemas.openxmlformats.org/officeDocument/2006/relationships/slide" Target="slides/slide1669.xml"/><Relationship Id="rId2721" Type="http://schemas.openxmlformats.org/officeDocument/2006/relationships/slide" Target="slides/slide2720.xml"/><Relationship Id="rId5877" Type="http://schemas.openxmlformats.org/officeDocument/2006/relationships/slide" Target="slides/slide5876.xml"/><Relationship Id="rId6928" Type="http://schemas.openxmlformats.org/officeDocument/2006/relationships/slide" Target="slides/slide6927.xml"/><Relationship Id="rId1323" Type="http://schemas.openxmlformats.org/officeDocument/2006/relationships/slide" Target="slides/slide1322.xml"/><Relationship Id="rId4479" Type="http://schemas.openxmlformats.org/officeDocument/2006/relationships/slide" Target="slides/slide4478.xml"/><Relationship Id="rId4893" Type="http://schemas.openxmlformats.org/officeDocument/2006/relationships/slide" Target="slides/slide4892.xml"/><Relationship Id="rId5944" Type="http://schemas.openxmlformats.org/officeDocument/2006/relationships/slide" Target="slides/slide5943.xml"/><Relationship Id="rId3495" Type="http://schemas.openxmlformats.org/officeDocument/2006/relationships/slide" Target="slides/slide3494.xml"/><Relationship Id="rId4546" Type="http://schemas.openxmlformats.org/officeDocument/2006/relationships/slide" Target="slides/slide4545.xml"/><Relationship Id="rId4960" Type="http://schemas.openxmlformats.org/officeDocument/2006/relationships/slide" Target="slides/slide4959.xml"/><Relationship Id="rId2097" Type="http://schemas.openxmlformats.org/officeDocument/2006/relationships/slide" Target="slides/slide2096.xml"/><Relationship Id="rId3148" Type="http://schemas.openxmlformats.org/officeDocument/2006/relationships/slide" Target="slides/slide3147.xml"/><Relationship Id="rId3562" Type="http://schemas.openxmlformats.org/officeDocument/2006/relationships/slide" Target="slides/slide3561.xml"/><Relationship Id="rId4613" Type="http://schemas.openxmlformats.org/officeDocument/2006/relationships/slide" Target="slides/slide4612.xml"/><Relationship Id="rId483" Type="http://schemas.openxmlformats.org/officeDocument/2006/relationships/slide" Target="slides/slide482.xml"/><Relationship Id="rId2164" Type="http://schemas.openxmlformats.org/officeDocument/2006/relationships/slide" Target="slides/slide2163.xml"/><Relationship Id="rId3215" Type="http://schemas.openxmlformats.org/officeDocument/2006/relationships/slide" Target="slides/slide3214.xml"/><Relationship Id="rId6785" Type="http://schemas.openxmlformats.org/officeDocument/2006/relationships/slide" Target="slides/slide6784.xml"/><Relationship Id="rId136" Type="http://schemas.openxmlformats.org/officeDocument/2006/relationships/slide" Target="slides/slide135.xml"/><Relationship Id="rId550" Type="http://schemas.openxmlformats.org/officeDocument/2006/relationships/slide" Target="slides/slide549.xml"/><Relationship Id="rId1180" Type="http://schemas.openxmlformats.org/officeDocument/2006/relationships/slide" Target="slides/slide1179.xml"/><Relationship Id="rId2231" Type="http://schemas.openxmlformats.org/officeDocument/2006/relationships/slide" Target="slides/slide2230.xml"/><Relationship Id="rId5387" Type="http://schemas.openxmlformats.org/officeDocument/2006/relationships/slide" Target="slides/slide5386.xml"/><Relationship Id="rId6438" Type="http://schemas.openxmlformats.org/officeDocument/2006/relationships/slide" Target="slides/slide6437.xml"/><Relationship Id="rId203" Type="http://schemas.openxmlformats.org/officeDocument/2006/relationships/slide" Target="slides/slide202.xml"/><Relationship Id="rId6852" Type="http://schemas.openxmlformats.org/officeDocument/2006/relationships/slide" Target="slides/slide6851.xml"/><Relationship Id="rId1997" Type="http://schemas.openxmlformats.org/officeDocument/2006/relationships/slide" Target="slides/slide1996.xml"/><Relationship Id="rId4056" Type="http://schemas.openxmlformats.org/officeDocument/2006/relationships/slide" Target="slides/slide4055.xml"/><Relationship Id="rId5454" Type="http://schemas.openxmlformats.org/officeDocument/2006/relationships/slide" Target="slides/slide5453.xml"/><Relationship Id="rId6505" Type="http://schemas.openxmlformats.org/officeDocument/2006/relationships/slide" Target="slides/slide6504.xml"/><Relationship Id="rId4470" Type="http://schemas.openxmlformats.org/officeDocument/2006/relationships/slide" Target="slides/slide4469.xml"/><Relationship Id="rId5107" Type="http://schemas.openxmlformats.org/officeDocument/2006/relationships/slide" Target="slides/slide5106.xml"/><Relationship Id="rId5521" Type="http://schemas.openxmlformats.org/officeDocument/2006/relationships/slide" Target="slides/slide5520.xml"/><Relationship Id="rId1717" Type="http://schemas.openxmlformats.org/officeDocument/2006/relationships/slide" Target="slides/slide1716.xml"/><Relationship Id="rId3072" Type="http://schemas.openxmlformats.org/officeDocument/2006/relationships/slide" Target="slides/slide3071.xml"/><Relationship Id="rId4123" Type="http://schemas.openxmlformats.org/officeDocument/2006/relationships/slide" Target="slides/slide4122.xml"/><Relationship Id="rId7279" Type="http://schemas.openxmlformats.org/officeDocument/2006/relationships/slide" Target="slides/slide7278.xml"/><Relationship Id="rId3889" Type="http://schemas.openxmlformats.org/officeDocument/2006/relationships/slide" Target="slides/slide3888.xml"/><Relationship Id="rId6295" Type="http://schemas.openxmlformats.org/officeDocument/2006/relationships/slide" Target="slides/slide6294.xml"/><Relationship Id="rId7346" Type="http://schemas.openxmlformats.org/officeDocument/2006/relationships/slide" Target="slides/slide7345.xml"/><Relationship Id="rId6362" Type="http://schemas.openxmlformats.org/officeDocument/2006/relationships/slide" Target="slides/slide6361.xml"/><Relationship Id="rId7413" Type="http://schemas.openxmlformats.org/officeDocument/2006/relationships/slide" Target="slides/slide7412.xml"/><Relationship Id="rId3956" Type="http://schemas.openxmlformats.org/officeDocument/2006/relationships/slide" Target="slides/slide3955.xml"/><Relationship Id="rId6015" Type="http://schemas.openxmlformats.org/officeDocument/2006/relationships/slide" Target="slides/slide6014.xml"/><Relationship Id="rId877" Type="http://schemas.openxmlformats.org/officeDocument/2006/relationships/slide" Target="slides/slide876.xml"/><Relationship Id="rId2558" Type="http://schemas.openxmlformats.org/officeDocument/2006/relationships/slide" Target="slides/slide2557.xml"/><Relationship Id="rId2972" Type="http://schemas.openxmlformats.org/officeDocument/2006/relationships/slide" Target="slides/slide2971.xml"/><Relationship Id="rId3609" Type="http://schemas.openxmlformats.org/officeDocument/2006/relationships/slide" Target="slides/slide3608.xml"/><Relationship Id="rId944" Type="http://schemas.openxmlformats.org/officeDocument/2006/relationships/slide" Target="slides/slide943.xml"/><Relationship Id="rId1574" Type="http://schemas.openxmlformats.org/officeDocument/2006/relationships/slide" Target="slides/slide1573.xml"/><Relationship Id="rId2625" Type="http://schemas.openxmlformats.org/officeDocument/2006/relationships/slide" Target="slides/slide2624.xml"/><Relationship Id="rId5031" Type="http://schemas.openxmlformats.org/officeDocument/2006/relationships/slide" Target="slides/slide5030.xml"/><Relationship Id="rId1227" Type="http://schemas.openxmlformats.org/officeDocument/2006/relationships/slide" Target="slides/slide1226.xml"/><Relationship Id="rId1641" Type="http://schemas.openxmlformats.org/officeDocument/2006/relationships/slide" Target="slides/slide1640.xml"/><Relationship Id="rId4797" Type="http://schemas.openxmlformats.org/officeDocument/2006/relationships/slide" Target="slides/slide4796.xml"/><Relationship Id="rId5848" Type="http://schemas.openxmlformats.org/officeDocument/2006/relationships/slide" Target="slides/slide5847.xml"/><Relationship Id="rId3399" Type="http://schemas.openxmlformats.org/officeDocument/2006/relationships/slide" Target="slides/slide3398.xml"/><Relationship Id="rId4864" Type="http://schemas.openxmlformats.org/officeDocument/2006/relationships/slide" Target="slides/slide4863.xml"/><Relationship Id="rId7270" Type="http://schemas.openxmlformats.org/officeDocument/2006/relationships/slide" Target="slides/slide7269.xml"/><Relationship Id="rId3466" Type="http://schemas.openxmlformats.org/officeDocument/2006/relationships/slide" Target="slides/slide3465.xml"/><Relationship Id="rId4517" Type="http://schemas.openxmlformats.org/officeDocument/2006/relationships/slide" Target="slides/slide4516.xml"/><Relationship Id="rId5915" Type="http://schemas.openxmlformats.org/officeDocument/2006/relationships/slide" Target="slides/slide5914.xml"/><Relationship Id="rId387" Type="http://schemas.openxmlformats.org/officeDocument/2006/relationships/slide" Target="slides/slide386.xml"/><Relationship Id="rId2068" Type="http://schemas.openxmlformats.org/officeDocument/2006/relationships/slide" Target="slides/slide2067.xml"/><Relationship Id="rId3119" Type="http://schemas.openxmlformats.org/officeDocument/2006/relationships/slide" Target="slides/slide3118.xml"/><Relationship Id="rId3880" Type="http://schemas.openxmlformats.org/officeDocument/2006/relationships/slide" Target="slides/slide3879.xml"/><Relationship Id="rId4931" Type="http://schemas.openxmlformats.org/officeDocument/2006/relationships/slide" Target="slides/slide4930.xml"/><Relationship Id="rId1084" Type="http://schemas.openxmlformats.org/officeDocument/2006/relationships/slide" Target="slides/slide1083.xml"/><Relationship Id="rId2482" Type="http://schemas.openxmlformats.org/officeDocument/2006/relationships/slide" Target="slides/slide2481.xml"/><Relationship Id="rId3533" Type="http://schemas.openxmlformats.org/officeDocument/2006/relationships/slide" Target="slides/slide3532.xml"/><Relationship Id="rId6689" Type="http://schemas.openxmlformats.org/officeDocument/2006/relationships/slide" Target="slides/slide6688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2135" Type="http://schemas.openxmlformats.org/officeDocument/2006/relationships/slide" Target="slides/slide2134.xml"/><Relationship Id="rId3600" Type="http://schemas.openxmlformats.org/officeDocument/2006/relationships/slide" Target="slides/slide3599.xml"/><Relationship Id="rId6756" Type="http://schemas.openxmlformats.org/officeDocument/2006/relationships/slide" Target="slides/slide6755.xml"/><Relationship Id="rId521" Type="http://schemas.openxmlformats.org/officeDocument/2006/relationships/slide" Target="slides/slide520.xml"/><Relationship Id="rId1151" Type="http://schemas.openxmlformats.org/officeDocument/2006/relationships/slide" Target="slides/slide1150.xml"/><Relationship Id="rId2202" Type="http://schemas.openxmlformats.org/officeDocument/2006/relationships/slide" Target="slides/slide2201.xml"/><Relationship Id="rId5358" Type="http://schemas.openxmlformats.org/officeDocument/2006/relationships/slide" Target="slides/slide5357.xml"/><Relationship Id="rId5772" Type="http://schemas.openxmlformats.org/officeDocument/2006/relationships/slide" Target="slides/slide5771.xml"/><Relationship Id="rId6409" Type="http://schemas.openxmlformats.org/officeDocument/2006/relationships/slide" Target="slides/slide6408.xml"/><Relationship Id="rId6823" Type="http://schemas.openxmlformats.org/officeDocument/2006/relationships/slide" Target="slides/slide6822.xml"/><Relationship Id="rId1968" Type="http://schemas.openxmlformats.org/officeDocument/2006/relationships/slide" Target="slides/slide1967.xml"/><Relationship Id="rId4374" Type="http://schemas.openxmlformats.org/officeDocument/2006/relationships/slide" Target="slides/slide4373.xml"/><Relationship Id="rId5425" Type="http://schemas.openxmlformats.org/officeDocument/2006/relationships/slide" Target="slides/slide5424.xml"/><Relationship Id="rId3390" Type="http://schemas.openxmlformats.org/officeDocument/2006/relationships/slide" Target="slides/slide3389.xml"/><Relationship Id="rId4027" Type="http://schemas.openxmlformats.org/officeDocument/2006/relationships/slide" Target="slides/slide4026.xml"/><Relationship Id="rId4441" Type="http://schemas.openxmlformats.org/officeDocument/2006/relationships/slide" Target="slides/slide4440.xml"/><Relationship Id="rId3043" Type="http://schemas.openxmlformats.org/officeDocument/2006/relationships/slide" Target="slides/slide3042.xml"/><Relationship Id="rId6199" Type="http://schemas.openxmlformats.org/officeDocument/2006/relationships/slide" Target="slides/slide6198.xml"/><Relationship Id="rId6266" Type="http://schemas.openxmlformats.org/officeDocument/2006/relationships/slide" Target="slides/slide6265.xml"/><Relationship Id="rId3110" Type="http://schemas.openxmlformats.org/officeDocument/2006/relationships/slide" Target="slides/slide3109.xml"/><Relationship Id="rId6680" Type="http://schemas.openxmlformats.org/officeDocument/2006/relationships/slide" Target="slides/slide6679.xml"/><Relationship Id="rId7317" Type="http://schemas.openxmlformats.org/officeDocument/2006/relationships/slide" Target="slides/slide7316.xml"/><Relationship Id="rId2876" Type="http://schemas.openxmlformats.org/officeDocument/2006/relationships/slide" Target="slides/slide2875.xml"/><Relationship Id="rId3927" Type="http://schemas.openxmlformats.org/officeDocument/2006/relationships/slide" Target="slides/slide3926.xml"/><Relationship Id="rId5282" Type="http://schemas.openxmlformats.org/officeDocument/2006/relationships/slide" Target="slides/slide5281.xml"/><Relationship Id="rId6333" Type="http://schemas.openxmlformats.org/officeDocument/2006/relationships/slide" Target="slides/slide6332.xml"/><Relationship Id="rId848" Type="http://schemas.openxmlformats.org/officeDocument/2006/relationships/slide" Target="slides/slide847.xml"/><Relationship Id="rId1478" Type="http://schemas.openxmlformats.org/officeDocument/2006/relationships/slide" Target="slides/slide1477.xml"/><Relationship Id="rId1892" Type="http://schemas.openxmlformats.org/officeDocument/2006/relationships/slide" Target="slides/slide1891.xml"/><Relationship Id="rId2529" Type="http://schemas.openxmlformats.org/officeDocument/2006/relationships/slide" Target="slides/slide2528.xml"/><Relationship Id="rId6400" Type="http://schemas.openxmlformats.org/officeDocument/2006/relationships/slide" Target="slides/slide6399.xml"/><Relationship Id="rId915" Type="http://schemas.openxmlformats.org/officeDocument/2006/relationships/slide" Target="slides/slide914.xml"/><Relationship Id="rId1545" Type="http://schemas.openxmlformats.org/officeDocument/2006/relationships/slide" Target="slides/slide1544.xml"/><Relationship Id="rId2943" Type="http://schemas.openxmlformats.org/officeDocument/2006/relationships/slide" Target="slides/slide2942.xml"/><Relationship Id="rId5002" Type="http://schemas.openxmlformats.org/officeDocument/2006/relationships/slide" Target="slides/slide5001.xml"/><Relationship Id="rId7174" Type="http://schemas.openxmlformats.org/officeDocument/2006/relationships/slide" Target="slides/slide7173.xml"/><Relationship Id="rId1612" Type="http://schemas.openxmlformats.org/officeDocument/2006/relationships/slide" Target="slides/slide1611.xml"/><Relationship Id="rId4768" Type="http://schemas.openxmlformats.org/officeDocument/2006/relationships/slide" Target="slides/slide4767.xml"/><Relationship Id="rId5819" Type="http://schemas.openxmlformats.org/officeDocument/2006/relationships/slide" Target="slides/slide5818.xml"/><Relationship Id="rId6190" Type="http://schemas.openxmlformats.org/officeDocument/2006/relationships/slide" Target="slides/slide6189.xml"/><Relationship Id="rId3784" Type="http://schemas.openxmlformats.org/officeDocument/2006/relationships/slide" Target="slides/slide3783.xml"/><Relationship Id="rId4835" Type="http://schemas.openxmlformats.org/officeDocument/2006/relationships/slide" Target="slides/slide4834.xml"/><Relationship Id="rId7241" Type="http://schemas.openxmlformats.org/officeDocument/2006/relationships/slide" Target="slides/slide7240.xml"/><Relationship Id="rId2386" Type="http://schemas.openxmlformats.org/officeDocument/2006/relationships/slide" Target="slides/slide2385.xml"/><Relationship Id="rId3437" Type="http://schemas.openxmlformats.org/officeDocument/2006/relationships/slide" Target="slides/slide3436.xml"/><Relationship Id="rId3851" Type="http://schemas.openxmlformats.org/officeDocument/2006/relationships/slide" Target="slides/slide3850.xml"/><Relationship Id="rId4902" Type="http://schemas.openxmlformats.org/officeDocument/2006/relationships/slide" Target="slides/slide4901.xml"/><Relationship Id="rId358" Type="http://schemas.openxmlformats.org/officeDocument/2006/relationships/slide" Target="slides/slide357.xml"/><Relationship Id="rId772" Type="http://schemas.openxmlformats.org/officeDocument/2006/relationships/slide" Target="slides/slide771.xml"/><Relationship Id="rId2039" Type="http://schemas.openxmlformats.org/officeDocument/2006/relationships/slide" Target="slides/slide2038.xml"/><Relationship Id="rId2453" Type="http://schemas.openxmlformats.org/officeDocument/2006/relationships/slide" Target="slides/slide2452.xml"/><Relationship Id="rId3504" Type="http://schemas.openxmlformats.org/officeDocument/2006/relationships/slide" Target="slides/slide3503.xml"/><Relationship Id="rId425" Type="http://schemas.openxmlformats.org/officeDocument/2006/relationships/slide" Target="slides/slide424.xml"/><Relationship Id="rId1055" Type="http://schemas.openxmlformats.org/officeDocument/2006/relationships/slide" Target="slides/slide1054.xml"/><Relationship Id="rId2106" Type="http://schemas.openxmlformats.org/officeDocument/2006/relationships/slide" Target="slides/slide2105.xml"/><Relationship Id="rId2520" Type="http://schemas.openxmlformats.org/officeDocument/2006/relationships/slide" Target="slides/slide2519.xml"/><Relationship Id="rId5676" Type="http://schemas.openxmlformats.org/officeDocument/2006/relationships/slide" Target="slides/slide5675.xml"/><Relationship Id="rId6727" Type="http://schemas.openxmlformats.org/officeDocument/2006/relationships/slide" Target="slides/slide6726.xml"/><Relationship Id="rId1122" Type="http://schemas.openxmlformats.org/officeDocument/2006/relationships/slide" Target="slides/slide1121.xml"/><Relationship Id="rId4278" Type="http://schemas.openxmlformats.org/officeDocument/2006/relationships/slide" Target="slides/slide4277.xml"/><Relationship Id="rId5329" Type="http://schemas.openxmlformats.org/officeDocument/2006/relationships/slide" Target="slides/slide5328.xml"/><Relationship Id="rId3294" Type="http://schemas.openxmlformats.org/officeDocument/2006/relationships/slide" Target="slides/slide3293.xml"/><Relationship Id="rId4345" Type="http://schemas.openxmlformats.org/officeDocument/2006/relationships/slide" Target="slides/slide4344.xml"/><Relationship Id="rId4692" Type="http://schemas.openxmlformats.org/officeDocument/2006/relationships/slide" Target="slides/slide4691.xml"/><Relationship Id="rId5743" Type="http://schemas.openxmlformats.org/officeDocument/2006/relationships/slide" Target="slides/slide5742.xml"/><Relationship Id="rId1939" Type="http://schemas.openxmlformats.org/officeDocument/2006/relationships/slide" Target="slides/slide1938.xml"/><Relationship Id="rId5810" Type="http://schemas.openxmlformats.org/officeDocument/2006/relationships/slide" Target="slides/slide5809.xml"/><Relationship Id="rId3361" Type="http://schemas.openxmlformats.org/officeDocument/2006/relationships/slide" Target="slides/slide3360.xml"/><Relationship Id="rId4412" Type="http://schemas.openxmlformats.org/officeDocument/2006/relationships/slide" Target="slides/slide4411.xml"/><Relationship Id="rId7568" Type="http://schemas.openxmlformats.org/officeDocument/2006/relationships/slide" Target="slides/slide7567.xml"/><Relationship Id="rId282" Type="http://schemas.openxmlformats.org/officeDocument/2006/relationships/slide" Target="slides/slide281.xml"/><Relationship Id="rId3014" Type="http://schemas.openxmlformats.org/officeDocument/2006/relationships/slide" Target="slides/slide3013.xml"/><Relationship Id="rId6584" Type="http://schemas.openxmlformats.org/officeDocument/2006/relationships/slide" Target="slides/slide6583.xml"/><Relationship Id="rId2030" Type="http://schemas.openxmlformats.org/officeDocument/2006/relationships/slide" Target="slides/slide2029.xml"/><Relationship Id="rId5186" Type="http://schemas.openxmlformats.org/officeDocument/2006/relationships/slide" Target="slides/slide5185.xml"/><Relationship Id="rId6237" Type="http://schemas.openxmlformats.org/officeDocument/2006/relationships/slide" Target="slides/slide6236.xml"/><Relationship Id="rId6651" Type="http://schemas.openxmlformats.org/officeDocument/2006/relationships/slide" Target="slides/slide6650.xml"/><Relationship Id="rId5253" Type="http://schemas.openxmlformats.org/officeDocument/2006/relationships/slide" Target="slides/slide5252.xml"/><Relationship Id="rId6304" Type="http://schemas.openxmlformats.org/officeDocument/2006/relationships/slide" Target="slides/slide6303.xml"/><Relationship Id="rId1449" Type="http://schemas.openxmlformats.org/officeDocument/2006/relationships/slide" Target="slides/slide1448.xml"/><Relationship Id="rId1796" Type="http://schemas.openxmlformats.org/officeDocument/2006/relationships/slide" Target="slides/slide1795.xml"/><Relationship Id="rId2847" Type="http://schemas.openxmlformats.org/officeDocument/2006/relationships/slide" Target="slides/slide2846.xml"/><Relationship Id="rId88" Type="http://schemas.openxmlformats.org/officeDocument/2006/relationships/slide" Target="slides/slide87.xml"/><Relationship Id="rId819" Type="http://schemas.openxmlformats.org/officeDocument/2006/relationships/slide" Target="slides/slide818.xml"/><Relationship Id="rId1863" Type="http://schemas.openxmlformats.org/officeDocument/2006/relationships/slide" Target="slides/slide1862.xml"/><Relationship Id="rId2914" Type="http://schemas.openxmlformats.org/officeDocument/2006/relationships/slide" Target="slides/slide2913.xml"/><Relationship Id="rId5320" Type="http://schemas.openxmlformats.org/officeDocument/2006/relationships/slide" Target="slides/slide5319.xml"/><Relationship Id="rId7078" Type="http://schemas.openxmlformats.org/officeDocument/2006/relationships/slide" Target="slides/slide7077.xml"/><Relationship Id="rId1516" Type="http://schemas.openxmlformats.org/officeDocument/2006/relationships/slide" Target="slides/slide1515.xml"/><Relationship Id="rId1930" Type="http://schemas.openxmlformats.org/officeDocument/2006/relationships/slide" Target="slides/slide1929.xml"/><Relationship Id="rId7492" Type="http://schemas.openxmlformats.org/officeDocument/2006/relationships/slide" Target="slides/slide7491.xml"/><Relationship Id="rId3688" Type="http://schemas.openxmlformats.org/officeDocument/2006/relationships/slide" Target="slides/slide3687.xml"/><Relationship Id="rId4739" Type="http://schemas.openxmlformats.org/officeDocument/2006/relationships/slide" Target="slides/slide4738.xml"/><Relationship Id="rId6094" Type="http://schemas.openxmlformats.org/officeDocument/2006/relationships/slide" Target="slides/slide6093.xml"/><Relationship Id="rId7145" Type="http://schemas.openxmlformats.org/officeDocument/2006/relationships/slide" Target="slides/slide7144.xml"/><Relationship Id="rId3755" Type="http://schemas.openxmlformats.org/officeDocument/2006/relationships/slide" Target="slides/slide3754.xml"/><Relationship Id="rId4806" Type="http://schemas.openxmlformats.org/officeDocument/2006/relationships/slide" Target="slides/slide4805.xml"/><Relationship Id="rId6161" Type="http://schemas.openxmlformats.org/officeDocument/2006/relationships/slide" Target="slides/slide6160.xml"/><Relationship Id="rId7212" Type="http://schemas.openxmlformats.org/officeDocument/2006/relationships/slide" Target="slides/slide7211.xml"/><Relationship Id="rId676" Type="http://schemas.openxmlformats.org/officeDocument/2006/relationships/slide" Target="slides/slide675.xml"/><Relationship Id="rId2357" Type="http://schemas.openxmlformats.org/officeDocument/2006/relationships/slide" Target="slides/slide2356.xml"/><Relationship Id="rId3408" Type="http://schemas.openxmlformats.org/officeDocument/2006/relationships/slide" Target="slides/slide3407.xml"/><Relationship Id="rId329" Type="http://schemas.openxmlformats.org/officeDocument/2006/relationships/slide" Target="slides/slide328.xml"/><Relationship Id="rId1373" Type="http://schemas.openxmlformats.org/officeDocument/2006/relationships/slide" Target="slides/slide1372.xml"/><Relationship Id="rId2771" Type="http://schemas.openxmlformats.org/officeDocument/2006/relationships/slide" Target="slides/slide2770.xml"/><Relationship Id="rId3822" Type="http://schemas.openxmlformats.org/officeDocument/2006/relationships/slide" Target="slides/slide3821.xml"/><Relationship Id="rId6978" Type="http://schemas.openxmlformats.org/officeDocument/2006/relationships/slide" Target="slides/slide6977.xml"/><Relationship Id="rId743" Type="http://schemas.openxmlformats.org/officeDocument/2006/relationships/slide" Target="slides/slide742.xml"/><Relationship Id="rId1026" Type="http://schemas.openxmlformats.org/officeDocument/2006/relationships/slide" Target="slides/slide1025.xml"/><Relationship Id="rId2424" Type="http://schemas.openxmlformats.org/officeDocument/2006/relationships/slide" Target="slides/slide2423.xml"/><Relationship Id="rId5994" Type="http://schemas.openxmlformats.org/officeDocument/2006/relationships/slide" Target="slides/slide5993.xml"/><Relationship Id="rId810" Type="http://schemas.openxmlformats.org/officeDocument/2006/relationships/slide" Target="slides/slide809.xml"/><Relationship Id="rId1440" Type="http://schemas.openxmlformats.org/officeDocument/2006/relationships/slide" Target="slides/slide1439.xml"/><Relationship Id="rId4596" Type="http://schemas.openxmlformats.org/officeDocument/2006/relationships/slide" Target="slides/slide4595.xml"/><Relationship Id="rId5647" Type="http://schemas.openxmlformats.org/officeDocument/2006/relationships/slide" Target="slides/slide5646.xml"/><Relationship Id="rId3198" Type="http://schemas.openxmlformats.org/officeDocument/2006/relationships/slide" Target="slides/slide3197.xml"/><Relationship Id="rId4249" Type="http://schemas.openxmlformats.org/officeDocument/2006/relationships/slide" Target="slides/slide4248.xml"/><Relationship Id="rId4663" Type="http://schemas.openxmlformats.org/officeDocument/2006/relationships/slide" Target="slides/slide4662.xml"/><Relationship Id="rId5714" Type="http://schemas.openxmlformats.org/officeDocument/2006/relationships/slide" Target="slides/slide5713.xml"/><Relationship Id="rId3265" Type="http://schemas.openxmlformats.org/officeDocument/2006/relationships/slide" Target="slides/slide3264.xml"/><Relationship Id="rId4316" Type="http://schemas.openxmlformats.org/officeDocument/2006/relationships/slide" Target="slides/slide4315.xml"/><Relationship Id="rId4730" Type="http://schemas.openxmlformats.org/officeDocument/2006/relationships/slide" Target="slides/slide4729.xml"/><Relationship Id="rId186" Type="http://schemas.openxmlformats.org/officeDocument/2006/relationships/slide" Target="slides/slide185.xml"/><Relationship Id="rId2281" Type="http://schemas.openxmlformats.org/officeDocument/2006/relationships/slide" Target="slides/slide2280.xml"/><Relationship Id="rId3332" Type="http://schemas.openxmlformats.org/officeDocument/2006/relationships/slide" Target="slides/slide3331.xml"/><Relationship Id="rId6488" Type="http://schemas.openxmlformats.org/officeDocument/2006/relationships/slide" Target="slides/slide6487.xml"/><Relationship Id="rId7539" Type="http://schemas.openxmlformats.org/officeDocument/2006/relationships/slide" Target="slides/slide7538.xml"/><Relationship Id="rId253" Type="http://schemas.openxmlformats.org/officeDocument/2006/relationships/slide" Target="slides/slide252.xml"/><Relationship Id="rId6555" Type="http://schemas.openxmlformats.org/officeDocument/2006/relationships/slide" Target="slides/slide6554.xml"/><Relationship Id="rId320" Type="http://schemas.openxmlformats.org/officeDocument/2006/relationships/slide" Target="slides/slide319.xml"/><Relationship Id="rId2001" Type="http://schemas.openxmlformats.org/officeDocument/2006/relationships/slide" Target="slides/slide2000.xml"/><Relationship Id="rId5157" Type="http://schemas.openxmlformats.org/officeDocument/2006/relationships/slide" Target="slides/slide5156.xml"/><Relationship Id="rId6208" Type="http://schemas.openxmlformats.org/officeDocument/2006/relationships/slide" Target="slides/slide6207.xml"/><Relationship Id="rId5571" Type="http://schemas.openxmlformats.org/officeDocument/2006/relationships/slide" Target="slides/slide5570.xml"/><Relationship Id="rId6622" Type="http://schemas.openxmlformats.org/officeDocument/2006/relationships/slide" Target="slides/slide6621.xml"/><Relationship Id="rId1767" Type="http://schemas.openxmlformats.org/officeDocument/2006/relationships/slide" Target="slides/slide1766.xml"/><Relationship Id="rId2818" Type="http://schemas.openxmlformats.org/officeDocument/2006/relationships/slide" Target="slides/slide2817.xml"/><Relationship Id="rId4173" Type="http://schemas.openxmlformats.org/officeDocument/2006/relationships/slide" Target="slides/slide4172.xml"/><Relationship Id="rId5224" Type="http://schemas.openxmlformats.org/officeDocument/2006/relationships/slide" Target="slides/slide5223.xml"/><Relationship Id="rId59" Type="http://schemas.openxmlformats.org/officeDocument/2006/relationships/slide" Target="slides/slide58.xml"/><Relationship Id="rId1834" Type="http://schemas.openxmlformats.org/officeDocument/2006/relationships/slide" Target="slides/slide1833.xml"/><Relationship Id="rId4240" Type="http://schemas.openxmlformats.org/officeDocument/2006/relationships/slide" Target="slides/slide4239.xml"/><Relationship Id="rId7396" Type="http://schemas.openxmlformats.org/officeDocument/2006/relationships/slide" Target="slides/slide7395.xml"/><Relationship Id="rId7049" Type="http://schemas.openxmlformats.org/officeDocument/2006/relationships/slide" Target="slides/slide7048.xml"/><Relationship Id="rId7463" Type="http://schemas.openxmlformats.org/officeDocument/2006/relationships/slide" Target="slides/slide7462.xml"/><Relationship Id="rId1901" Type="http://schemas.openxmlformats.org/officeDocument/2006/relationships/slide" Target="slides/slide1900.xml"/><Relationship Id="rId3659" Type="http://schemas.openxmlformats.org/officeDocument/2006/relationships/slide" Target="slides/slide3658.xml"/><Relationship Id="rId6065" Type="http://schemas.openxmlformats.org/officeDocument/2006/relationships/slide" Target="slides/slide6064.xml"/><Relationship Id="rId7116" Type="http://schemas.openxmlformats.org/officeDocument/2006/relationships/slide" Target="slides/slide7115.xml"/><Relationship Id="rId5081" Type="http://schemas.openxmlformats.org/officeDocument/2006/relationships/slide" Target="slides/slide5080.xml"/><Relationship Id="rId6132" Type="http://schemas.openxmlformats.org/officeDocument/2006/relationships/slide" Target="slides/slide6131.xml"/><Relationship Id="rId7530" Type="http://schemas.openxmlformats.org/officeDocument/2006/relationships/slide" Target="slides/slide7529.xml"/><Relationship Id="rId994" Type="http://schemas.openxmlformats.org/officeDocument/2006/relationships/slide" Target="slides/slide993.xml"/><Relationship Id="rId2675" Type="http://schemas.openxmlformats.org/officeDocument/2006/relationships/slide" Target="slides/slide2674.xml"/><Relationship Id="rId3726" Type="http://schemas.openxmlformats.org/officeDocument/2006/relationships/slide" Target="slides/slide3725.xml"/><Relationship Id="rId647" Type="http://schemas.openxmlformats.org/officeDocument/2006/relationships/slide" Target="slides/slide646.xml"/><Relationship Id="rId1277" Type="http://schemas.openxmlformats.org/officeDocument/2006/relationships/slide" Target="slides/slide1276.xml"/><Relationship Id="rId1691" Type="http://schemas.openxmlformats.org/officeDocument/2006/relationships/slide" Target="slides/slide1690.xml"/><Relationship Id="rId2328" Type="http://schemas.openxmlformats.org/officeDocument/2006/relationships/slide" Target="slides/slide2327.xml"/><Relationship Id="rId2742" Type="http://schemas.openxmlformats.org/officeDocument/2006/relationships/slide" Target="slides/slide2741.xml"/><Relationship Id="rId5898" Type="http://schemas.openxmlformats.org/officeDocument/2006/relationships/slide" Target="slides/slide5897.xml"/><Relationship Id="rId6949" Type="http://schemas.openxmlformats.org/officeDocument/2006/relationships/slide" Target="slides/slide6948.xml"/><Relationship Id="rId714" Type="http://schemas.openxmlformats.org/officeDocument/2006/relationships/slide" Target="slides/slide713.xml"/><Relationship Id="rId1344" Type="http://schemas.openxmlformats.org/officeDocument/2006/relationships/slide" Target="slides/slide1343.xml"/><Relationship Id="rId5965" Type="http://schemas.openxmlformats.org/officeDocument/2006/relationships/slide" Target="slides/slide5964.xml"/><Relationship Id="rId50" Type="http://schemas.openxmlformats.org/officeDocument/2006/relationships/slide" Target="slides/slide49.xml"/><Relationship Id="rId1411" Type="http://schemas.openxmlformats.org/officeDocument/2006/relationships/slide" Target="slides/slide1410.xml"/><Relationship Id="rId4567" Type="http://schemas.openxmlformats.org/officeDocument/2006/relationships/slide" Target="slides/slide4566.xml"/><Relationship Id="rId5618" Type="http://schemas.openxmlformats.org/officeDocument/2006/relationships/slide" Target="slides/slide5617.xml"/><Relationship Id="rId3169" Type="http://schemas.openxmlformats.org/officeDocument/2006/relationships/slide" Target="slides/slide3168.xml"/><Relationship Id="rId3583" Type="http://schemas.openxmlformats.org/officeDocument/2006/relationships/slide" Target="slides/slide3582.xml"/><Relationship Id="rId4981" Type="http://schemas.openxmlformats.org/officeDocument/2006/relationships/slide" Target="slides/slide4980.xml"/><Relationship Id="rId7040" Type="http://schemas.openxmlformats.org/officeDocument/2006/relationships/slide" Target="slides/slide7039.xml"/><Relationship Id="rId2185" Type="http://schemas.openxmlformats.org/officeDocument/2006/relationships/slide" Target="slides/slide2184.xml"/><Relationship Id="rId3236" Type="http://schemas.openxmlformats.org/officeDocument/2006/relationships/slide" Target="slides/slide3235.xml"/><Relationship Id="rId4634" Type="http://schemas.openxmlformats.org/officeDocument/2006/relationships/slide" Target="slides/slide4633.xml"/><Relationship Id="rId157" Type="http://schemas.openxmlformats.org/officeDocument/2006/relationships/slide" Target="slides/slide156.xml"/><Relationship Id="rId3650" Type="http://schemas.openxmlformats.org/officeDocument/2006/relationships/slide" Target="slides/slide3649.xml"/><Relationship Id="rId4701" Type="http://schemas.openxmlformats.org/officeDocument/2006/relationships/slide" Target="slides/slide4700.xml"/><Relationship Id="rId571" Type="http://schemas.openxmlformats.org/officeDocument/2006/relationships/slide" Target="slides/slide570.xml"/><Relationship Id="rId2252" Type="http://schemas.openxmlformats.org/officeDocument/2006/relationships/slide" Target="slides/slide2251.xml"/><Relationship Id="rId3303" Type="http://schemas.openxmlformats.org/officeDocument/2006/relationships/slide" Target="slides/slide3302.xml"/><Relationship Id="rId6459" Type="http://schemas.openxmlformats.org/officeDocument/2006/relationships/slide" Target="slides/slide6458.xml"/><Relationship Id="rId6873" Type="http://schemas.openxmlformats.org/officeDocument/2006/relationships/slide" Target="slides/slide6872.xml"/><Relationship Id="rId224" Type="http://schemas.openxmlformats.org/officeDocument/2006/relationships/slide" Target="slides/slide223.xml"/><Relationship Id="rId5475" Type="http://schemas.openxmlformats.org/officeDocument/2006/relationships/slide" Target="slides/slide5474.xml"/><Relationship Id="rId6526" Type="http://schemas.openxmlformats.org/officeDocument/2006/relationships/slide" Target="slides/slide6525.xml"/><Relationship Id="rId6940" Type="http://schemas.openxmlformats.org/officeDocument/2006/relationships/slide" Target="slides/slide6939.xml"/><Relationship Id="rId4077" Type="http://schemas.openxmlformats.org/officeDocument/2006/relationships/slide" Target="slides/slide4076.xml"/><Relationship Id="rId4491" Type="http://schemas.openxmlformats.org/officeDocument/2006/relationships/slide" Target="slides/slide4490.xml"/><Relationship Id="rId5128" Type="http://schemas.openxmlformats.org/officeDocument/2006/relationships/slide" Target="slides/slide5127.xml"/><Relationship Id="rId5542" Type="http://schemas.openxmlformats.org/officeDocument/2006/relationships/slide" Target="slides/slide5541.xml"/><Relationship Id="rId1738" Type="http://schemas.openxmlformats.org/officeDocument/2006/relationships/slide" Target="slides/slide1737.xml"/><Relationship Id="rId3093" Type="http://schemas.openxmlformats.org/officeDocument/2006/relationships/slide" Target="slides/slide3092.xml"/><Relationship Id="rId4144" Type="http://schemas.openxmlformats.org/officeDocument/2006/relationships/slide" Target="slides/slide4143.xml"/><Relationship Id="rId3160" Type="http://schemas.openxmlformats.org/officeDocument/2006/relationships/slide" Target="slides/slide3159.xml"/><Relationship Id="rId4211" Type="http://schemas.openxmlformats.org/officeDocument/2006/relationships/slide" Target="slides/slide4210.xml"/><Relationship Id="rId7367" Type="http://schemas.openxmlformats.org/officeDocument/2006/relationships/slide" Target="slides/slide7366.xml"/><Relationship Id="rId1805" Type="http://schemas.openxmlformats.org/officeDocument/2006/relationships/slide" Target="slides/slide1804.xml"/><Relationship Id="rId3977" Type="http://schemas.openxmlformats.org/officeDocument/2006/relationships/slide" Target="slides/slide3976.xml"/><Relationship Id="rId6036" Type="http://schemas.openxmlformats.org/officeDocument/2006/relationships/slide" Target="slides/slide6035.xml"/><Relationship Id="rId6383" Type="http://schemas.openxmlformats.org/officeDocument/2006/relationships/slide" Target="slides/slide6382.xml"/><Relationship Id="rId7434" Type="http://schemas.openxmlformats.org/officeDocument/2006/relationships/slide" Target="slides/slide7433.xml"/><Relationship Id="rId898" Type="http://schemas.openxmlformats.org/officeDocument/2006/relationships/slide" Target="slides/slide897.xml"/><Relationship Id="rId2579" Type="http://schemas.openxmlformats.org/officeDocument/2006/relationships/slide" Target="slides/slide2578.xml"/><Relationship Id="rId2993" Type="http://schemas.openxmlformats.org/officeDocument/2006/relationships/slide" Target="slides/slide2992.xml"/><Relationship Id="rId6450" Type="http://schemas.openxmlformats.org/officeDocument/2006/relationships/slide" Target="slides/slide6449.xml"/><Relationship Id="rId7501" Type="http://schemas.openxmlformats.org/officeDocument/2006/relationships/slide" Target="slides/slide7500.xml"/><Relationship Id="rId965" Type="http://schemas.openxmlformats.org/officeDocument/2006/relationships/slide" Target="slides/slide964.xml"/><Relationship Id="rId1595" Type="http://schemas.openxmlformats.org/officeDocument/2006/relationships/slide" Target="slides/slide1594.xml"/><Relationship Id="rId2646" Type="http://schemas.openxmlformats.org/officeDocument/2006/relationships/slide" Target="slides/slide2645.xml"/><Relationship Id="rId5052" Type="http://schemas.openxmlformats.org/officeDocument/2006/relationships/slide" Target="slides/slide5051.xml"/><Relationship Id="rId6103" Type="http://schemas.openxmlformats.org/officeDocument/2006/relationships/slide" Target="slides/slide6102.xml"/><Relationship Id="rId618" Type="http://schemas.openxmlformats.org/officeDocument/2006/relationships/slide" Target="slides/slide617.xml"/><Relationship Id="rId1248" Type="http://schemas.openxmlformats.org/officeDocument/2006/relationships/slide" Target="slides/slide1247.xml"/><Relationship Id="rId1662" Type="http://schemas.openxmlformats.org/officeDocument/2006/relationships/slide" Target="slides/slide1661.xml"/><Relationship Id="rId5869" Type="http://schemas.openxmlformats.org/officeDocument/2006/relationships/slide" Target="slides/slide5868.xml"/><Relationship Id="rId1315" Type="http://schemas.openxmlformats.org/officeDocument/2006/relationships/slide" Target="slides/slide1314.xml"/><Relationship Id="rId2713" Type="http://schemas.openxmlformats.org/officeDocument/2006/relationships/slide" Target="slides/slide2712.xml"/><Relationship Id="rId7291" Type="http://schemas.openxmlformats.org/officeDocument/2006/relationships/slide" Target="slides/slide7290.xml"/><Relationship Id="rId4885" Type="http://schemas.openxmlformats.org/officeDocument/2006/relationships/slide" Target="slides/slide4884.xml"/><Relationship Id="rId5936" Type="http://schemas.openxmlformats.org/officeDocument/2006/relationships/slide" Target="slides/slide5935.xml"/><Relationship Id="rId21" Type="http://schemas.openxmlformats.org/officeDocument/2006/relationships/slide" Target="slides/slide20.xml"/><Relationship Id="rId2089" Type="http://schemas.openxmlformats.org/officeDocument/2006/relationships/slide" Target="slides/slide2088.xml"/><Relationship Id="rId3487" Type="http://schemas.openxmlformats.org/officeDocument/2006/relationships/slide" Target="slides/slide3486.xml"/><Relationship Id="rId4538" Type="http://schemas.openxmlformats.org/officeDocument/2006/relationships/slide" Target="slides/slide4537.xml"/><Relationship Id="rId4952" Type="http://schemas.openxmlformats.org/officeDocument/2006/relationships/slide" Target="slides/slide4951.xml"/><Relationship Id="rId3554" Type="http://schemas.openxmlformats.org/officeDocument/2006/relationships/slide" Target="slides/slide3553.xml"/><Relationship Id="rId4605" Type="http://schemas.openxmlformats.org/officeDocument/2006/relationships/slide" Target="slides/slide4604.xml"/><Relationship Id="rId7011" Type="http://schemas.openxmlformats.org/officeDocument/2006/relationships/slide" Target="slides/slide7010.xml"/><Relationship Id="rId475" Type="http://schemas.openxmlformats.org/officeDocument/2006/relationships/slide" Target="slides/slide474.xml"/><Relationship Id="rId2156" Type="http://schemas.openxmlformats.org/officeDocument/2006/relationships/slide" Target="slides/slide2155.xml"/><Relationship Id="rId2570" Type="http://schemas.openxmlformats.org/officeDocument/2006/relationships/slide" Target="slides/slide2569.xml"/><Relationship Id="rId3207" Type="http://schemas.openxmlformats.org/officeDocument/2006/relationships/slide" Target="slides/slide3206.xml"/><Relationship Id="rId3621" Type="http://schemas.openxmlformats.org/officeDocument/2006/relationships/slide" Target="slides/slide3620.xml"/><Relationship Id="rId6777" Type="http://schemas.openxmlformats.org/officeDocument/2006/relationships/slide" Target="slides/slide6776.xml"/><Relationship Id="rId128" Type="http://schemas.openxmlformats.org/officeDocument/2006/relationships/slide" Target="slides/slide127.xml"/><Relationship Id="rId542" Type="http://schemas.openxmlformats.org/officeDocument/2006/relationships/slide" Target="slides/slide541.xml"/><Relationship Id="rId1172" Type="http://schemas.openxmlformats.org/officeDocument/2006/relationships/slide" Target="slides/slide1171.xml"/><Relationship Id="rId2223" Type="http://schemas.openxmlformats.org/officeDocument/2006/relationships/slide" Target="slides/slide2222.xml"/><Relationship Id="rId5379" Type="http://schemas.openxmlformats.org/officeDocument/2006/relationships/slide" Target="slides/slide5378.xml"/><Relationship Id="rId5793" Type="http://schemas.openxmlformats.org/officeDocument/2006/relationships/slide" Target="slides/slide5792.xml"/><Relationship Id="rId6844" Type="http://schemas.openxmlformats.org/officeDocument/2006/relationships/slide" Target="slides/slide6843.xml"/><Relationship Id="rId4395" Type="http://schemas.openxmlformats.org/officeDocument/2006/relationships/slide" Target="slides/slide4394.xml"/><Relationship Id="rId5446" Type="http://schemas.openxmlformats.org/officeDocument/2006/relationships/slide" Target="slides/slide5445.xml"/><Relationship Id="rId1989" Type="http://schemas.openxmlformats.org/officeDocument/2006/relationships/slide" Target="slides/slide1988.xml"/><Relationship Id="rId4048" Type="http://schemas.openxmlformats.org/officeDocument/2006/relationships/slide" Target="slides/slide4047.xml"/><Relationship Id="rId5860" Type="http://schemas.openxmlformats.org/officeDocument/2006/relationships/slide" Target="slides/slide5859.xml"/><Relationship Id="rId6911" Type="http://schemas.openxmlformats.org/officeDocument/2006/relationships/slide" Target="slides/slide6910.xml"/><Relationship Id="rId3064" Type="http://schemas.openxmlformats.org/officeDocument/2006/relationships/slide" Target="slides/slide3063.xml"/><Relationship Id="rId4462" Type="http://schemas.openxmlformats.org/officeDocument/2006/relationships/slide" Target="slides/slide4461.xml"/><Relationship Id="rId5513" Type="http://schemas.openxmlformats.org/officeDocument/2006/relationships/slide" Target="slides/slide5512.xml"/><Relationship Id="rId1709" Type="http://schemas.openxmlformats.org/officeDocument/2006/relationships/slide" Target="slides/slide1708.xml"/><Relationship Id="rId4115" Type="http://schemas.openxmlformats.org/officeDocument/2006/relationships/slide" Target="slides/slide4114.xml"/><Relationship Id="rId2080" Type="http://schemas.openxmlformats.org/officeDocument/2006/relationships/slide" Target="slides/slide2079.xml"/><Relationship Id="rId3131" Type="http://schemas.openxmlformats.org/officeDocument/2006/relationships/slide" Target="slides/slide3130.xml"/><Relationship Id="rId6287" Type="http://schemas.openxmlformats.org/officeDocument/2006/relationships/slide" Target="slides/slide6286.xml"/><Relationship Id="rId7338" Type="http://schemas.openxmlformats.org/officeDocument/2006/relationships/slide" Target="slides/slide7337.xml"/><Relationship Id="rId2897" Type="http://schemas.openxmlformats.org/officeDocument/2006/relationships/slide" Target="slides/slide2896.xml"/><Relationship Id="rId3948" Type="http://schemas.openxmlformats.org/officeDocument/2006/relationships/slide" Target="slides/slide3947.xml"/><Relationship Id="rId6354" Type="http://schemas.openxmlformats.org/officeDocument/2006/relationships/slide" Target="slides/slide6353.xml"/><Relationship Id="rId7405" Type="http://schemas.openxmlformats.org/officeDocument/2006/relationships/slide" Target="slides/slide7404.xml"/><Relationship Id="rId869" Type="http://schemas.openxmlformats.org/officeDocument/2006/relationships/slide" Target="slides/slide868.xml"/><Relationship Id="rId1499" Type="http://schemas.openxmlformats.org/officeDocument/2006/relationships/slide" Target="slides/slide1498.xml"/><Relationship Id="rId5370" Type="http://schemas.openxmlformats.org/officeDocument/2006/relationships/slide" Target="slides/slide5369.xml"/><Relationship Id="rId6007" Type="http://schemas.openxmlformats.org/officeDocument/2006/relationships/slide" Target="slides/slide6006.xml"/><Relationship Id="rId6421" Type="http://schemas.openxmlformats.org/officeDocument/2006/relationships/slide" Target="slides/slide6420.xml"/><Relationship Id="rId2964" Type="http://schemas.openxmlformats.org/officeDocument/2006/relationships/slide" Target="slides/slide2963.xml"/><Relationship Id="rId5023" Type="http://schemas.openxmlformats.org/officeDocument/2006/relationships/slide" Target="slides/slide5022.xml"/><Relationship Id="rId936" Type="http://schemas.openxmlformats.org/officeDocument/2006/relationships/slide" Target="slides/slide935.xml"/><Relationship Id="rId1219" Type="http://schemas.openxmlformats.org/officeDocument/2006/relationships/slide" Target="slides/slide1218.xml"/><Relationship Id="rId1566" Type="http://schemas.openxmlformats.org/officeDocument/2006/relationships/slide" Target="slides/slide1565.xml"/><Relationship Id="rId1980" Type="http://schemas.openxmlformats.org/officeDocument/2006/relationships/slide" Target="slides/slide1979.xml"/><Relationship Id="rId2617" Type="http://schemas.openxmlformats.org/officeDocument/2006/relationships/slide" Target="slides/slide2616.xml"/><Relationship Id="rId7195" Type="http://schemas.openxmlformats.org/officeDocument/2006/relationships/slide" Target="slides/slide7194.xml"/><Relationship Id="rId1633" Type="http://schemas.openxmlformats.org/officeDocument/2006/relationships/slide" Target="slides/slide1632.xml"/><Relationship Id="rId4789" Type="http://schemas.openxmlformats.org/officeDocument/2006/relationships/slide" Target="slides/slide4788.xml"/><Relationship Id="rId1700" Type="http://schemas.openxmlformats.org/officeDocument/2006/relationships/slide" Target="slides/slide1699.xml"/><Relationship Id="rId4856" Type="http://schemas.openxmlformats.org/officeDocument/2006/relationships/slide" Target="slides/slide4855.xml"/><Relationship Id="rId5907" Type="http://schemas.openxmlformats.org/officeDocument/2006/relationships/slide" Target="slides/slide5906.xml"/><Relationship Id="rId7262" Type="http://schemas.openxmlformats.org/officeDocument/2006/relationships/slide" Target="slides/slide7261.xml"/><Relationship Id="rId3458" Type="http://schemas.openxmlformats.org/officeDocument/2006/relationships/slide" Target="slides/slide3457.xml"/><Relationship Id="rId3872" Type="http://schemas.openxmlformats.org/officeDocument/2006/relationships/slide" Target="slides/slide3871.xml"/><Relationship Id="rId4509" Type="http://schemas.openxmlformats.org/officeDocument/2006/relationships/slide" Target="slides/slide4508.xml"/><Relationship Id="rId379" Type="http://schemas.openxmlformats.org/officeDocument/2006/relationships/slide" Target="slides/slide378.xml"/><Relationship Id="rId793" Type="http://schemas.openxmlformats.org/officeDocument/2006/relationships/slide" Target="slides/slide792.xml"/><Relationship Id="rId2474" Type="http://schemas.openxmlformats.org/officeDocument/2006/relationships/slide" Target="slides/slide2473.xml"/><Relationship Id="rId3525" Type="http://schemas.openxmlformats.org/officeDocument/2006/relationships/slide" Target="slides/slide3524.xml"/><Relationship Id="rId4923" Type="http://schemas.openxmlformats.org/officeDocument/2006/relationships/slide" Target="slides/slide4922.xml"/><Relationship Id="rId446" Type="http://schemas.openxmlformats.org/officeDocument/2006/relationships/slide" Target="slides/slide445.xml"/><Relationship Id="rId1076" Type="http://schemas.openxmlformats.org/officeDocument/2006/relationships/slide" Target="slides/slide1075.xml"/><Relationship Id="rId1490" Type="http://schemas.openxmlformats.org/officeDocument/2006/relationships/slide" Target="slides/slide1489.xml"/><Relationship Id="rId2127" Type="http://schemas.openxmlformats.org/officeDocument/2006/relationships/slide" Target="slides/slide2126.xml"/><Relationship Id="rId860" Type="http://schemas.openxmlformats.org/officeDocument/2006/relationships/slide" Target="slides/slide859.xml"/><Relationship Id="rId1143" Type="http://schemas.openxmlformats.org/officeDocument/2006/relationships/slide" Target="slides/slide1142.xml"/><Relationship Id="rId2541" Type="http://schemas.openxmlformats.org/officeDocument/2006/relationships/slide" Target="slides/slide2540.xml"/><Relationship Id="rId4299" Type="http://schemas.openxmlformats.org/officeDocument/2006/relationships/slide" Target="slides/slide4298.xml"/><Relationship Id="rId5697" Type="http://schemas.openxmlformats.org/officeDocument/2006/relationships/slide" Target="slides/slide5696.xml"/><Relationship Id="rId6748" Type="http://schemas.openxmlformats.org/officeDocument/2006/relationships/slide" Target="slides/slide6747.xml"/><Relationship Id="rId513" Type="http://schemas.openxmlformats.org/officeDocument/2006/relationships/slide" Target="slides/slide512.xml"/><Relationship Id="rId5764" Type="http://schemas.openxmlformats.org/officeDocument/2006/relationships/slide" Target="slides/slide5763.xml"/><Relationship Id="rId6815" Type="http://schemas.openxmlformats.org/officeDocument/2006/relationships/slide" Target="slides/slide6814.xml"/><Relationship Id="rId1210" Type="http://schemas.openxmlformats.org/officeDocument/2006/relationships/slide" Target="slides/slide1209.xml"/><Relationship Id="rId4366" Type="http://schemas.openxmlformats.org/officeDocument/2006/relationships/slide" Target="slides/slide4365.xml"/><Relationship Id="rId4780" Type="http://schemas.openxmlformats.org/officeDocument/2006/relationships/slide" Target="slides/slide4779.xml"/><Relationship Id="rId5417" Type="http://schemas.openxmlformats.org/officeDocument/2006/relationships/slide" Target="slides/slide5416.xml"/><Relationship Id="rId5831" Type="http://schemas.openxmlformats.org/officeDocument/2006/relationships/slide" Target="slides/slide5830.xml"/><Relationship Id="rId3382" Type="http://schemas.openxmlformats.org/officeDocument/2006/relationships/slide" Target="slides/slide3381.xml"/><Relationship Id="rId4019" Type="http://schemas.openxmlformats.org/officeDocument/2006/relationships/slide" Target="slides/slide4018.xml"/><Relationship Id="rId4433" Type="http://schemas.openxmlformats.org/officeDocument/2006/relationships/slide" Target="slides/slide4432.xml"/><Relationship Id="rId3035" Type="http://schemas.openxmlformats.org/officeDocument/2006/relationships/slide" Target="slides/slide3034.xml"/><Relationship Id="rId4500" Type="http://schemas.openxmlformats.org/officeDocument/2006/relationships/slide" Target="slides/slide4499.xml"/><Relationship Id="rId370" Type="http://schemas.openxmlformats.org/officeDocument/2006/relationships/slide" Target="slides/slide369.xml"/><Relationship Id="rId2051" Type="http://schemas.openxmlformats.org/officeDocument/2006/relationships/slide" Target="slides/slide2050.xml"/><Relationship Id="rId3102" Type="http://schemas.openxmlformats.org/officeDocument/2006/relationships/slide" Target="slides/slide3101.xml"/><Relationship Id="rId6258" Type="http://schemas.openxmlformats.org/officeDocument/2006/relationships/slide" Target="slides/slide6257.xml"/><Relationship Id="rId7309" Type="http://schemas.openxmlformats.org/officeDocument/2006/relationships/slide" Target="slides/slide7308.xml"/><Relationship Id="rId5274" Type="http://schemas.openxmlformats.org/officeDocument/2006/relationships/slide" Target="slides/slide5273.xml"/><Relationship Id="rId6325" Type="http://schemas.openxmlformats.org/officeDocument/2006/relationships/slide" Target="slides/slide6324.xml"/><Relationship Id="rId6672" Type="http://schemas.openxmlformats.org/officeDocument/2006/relationships/slide" Target="slides/slide6671.xml"/><Relationship Id="rId2868" Type="http://schemas.openxmlformats.org/officeDocument/2006/relationships/slide" Target="slides/slide2867.xml"/><Relationship Id="rId3919" Type="http://schemas.openxmlformats.org/officeDocument/2006/relationships/slide" Target="slides/slide3918.xml"/><Relationship Id="rId1884" Type="http://schemas.openxmlformats.org/officeDocument/2006/relationships/slide" Target="slides/slide1883.xml"/><Relationship Id="rId2935" Type="http://schemas.openxmlformats.org/officeDocument/2006/relationships/slide" Target="slides/slide2934.xml"/><Relationship Id="rId4290" Type="http://schemas.openxmlformats.org/officeDocument/2006/relationships/slide" Target="slides/slide4289.xml"/><Relationship Id="rId5341" Type="http://schemas.openxmlformats.org/officeDocument/2006/relationships/slide" Target="slides/slide5340.xml"/><Relationship Id="rId907" Type="http://schemas.openxmlformats.org/officeDocument/2006/relationships/slide" Target="slides/slide906.xml"/><Relationship Id="rId1537" Type="http://schemas.openxmlformats.org/officeDocument/2006/relationships/slide" Target="slides/slide1536.xml"/><Relationship Id="rId1951" Type="http://schemas.openxmlformats.org/officeDocument/2006/relationships/slide" Target="slides/slide1950.xml"/><Relationship Id="rId7099" Type="http://schemas.openxmlformats.org/officeDocument/2006/relationships/slide" Target="slides/slide7098.xml"/><Relationship Id="rId1604" Type="http://schemas.openxmlformats.org/officeDocument/2006/relationships/slide" Target="slides/slide1603.xml"/><Relationship Id="rId4010" Type="http://schemas.openxmlformats.org/officeDocument/2006/relationships/slide" Target="slides/slide4009.xml"/><Relationship Id="rId7166" Type="http://schemas.openxmlformats.org/officeDocument/2006/relationships/slide" Target="slides/slide7165.xml"/><Relationship Id="rId6182" Type="http://schemas.openxmlformats.org/officeDocument/2006/relationships/slide" Target="slides/slide6181.xml"/><Relationship Id="rId7233" Type="http://schemas.openxmlformats.org/officeDocument/2006/relationships/slide" Target="slides/slide7232.xml"/><Relationship Id="rId697" Type="http://schemas.openxmlformats.org/officeDocument/2006/relationships/slide" Target="slides/slide696.xml"/><Relationship Id="rId2378" Type="http://schemas.openxmlformats.org/officeDocument/2006/relationships/slide" Target="slides/slide2377.xml"/><Relationship Id="rId3429" Type="http://schemas.openxmlformats.org/officeDocument/2006/relationships/slide" Target="slides/slide3428.xml"/><Relationship Id="rId3776" Type="http://schemas.openxmlformats.org/officeDocument/2006/relationships/slide" Target="slides/slide3775.xml"/><Relationship Id="rId4827" Type="http://schemas.openxmlformats.org/officeDocument/2006/relationships/slide" Target="slides/slide4826.xml"/><Relationship Id="rId2792" Type="http://schemas.openxmlformats.org/officeDocument/2006/relationships/slide" Target="slides/slide2791.xml"/><Relationship Id="rId3843" Type="http://schemas.openxmlformats.org/officeDocument/2006/relationships/slide" Target="slides/slide3842.xml"/><Relationship Id="rId6999" Type="http://schemas.openxmlformats.org/officeDocument/2006/relationships/slide" Target="slides/slide6998.xml"/><Relationship Id="rId7300" Type="http://schemas.openxmlformats.org/officeDocument/2006/relationships/slide" Target="slides/slide7299.xml"/><Relationship Id="rId764" Type="http://schemas.openxmlformats.org/officeDocument/2006/relationships/slide" Target="slides/slide763.xml"/><Relationship Id="rId1394" Type="http://schemas.openxmlformats.org/officeDocument/2006/relationships/slide" Target="slides/slide1393.xml"/><Relationship Id="rId2445" Type="http://schemas.openxmlformats.org/officeDocument/2006/relationships/slide" Target="slides/slide2444.xml"/><Relationship Id="rId3910" Type="http://schemas.openxmlformats.org/officeDocument/2006/relationships/slide" Target="slides/slide3909.xml"/><Relationship Id="rId417" Type="http://schemas.openxmlformats.org/officeDocument/2006/relationships/slide" Target="slides/slide416.xml"/><Relationship Id="rId831" Type="http://schemas.openxmlformats.org/officeDocument/2006/relationships/slide" Target="slides/slide830.xml"/><Relationship Id="rId1047" Type="http://schemas.openxmlformats.org/officeDocument/2006/relationships/slide" Target="slides/slide1046.xml"/><Relationship Id="rId1461" Type="http://schemas.openxmlformats.org/officeDocument/2006/relationships/slide" Target="slides/slide1460.xml"/><Relationship Id="rId2512" Type="http://schemas.openxmlformats.org/officeDocument/2006/relationships/slide" Target="slides/slide2511.xml"/><Relationship Id="rId5668" Type="http://schemas.openxmlformats.org/officeDocument/2006/relationships/slide" Target="slides/slide5667.xml"/><Relationship Id="rId6719" Type="http://schemas.openxmlformats.org/officeDocument/2006/relationships/slide" Target="slides/slide6718.xml"/><Relationship Id="rId1114" Type="http://schemas.openxmlformats.org/officeDocument/2006/relationships/slide" Target="slides/slide1113.xml"/><Relationship Id="rId4684" Type="http://schemas.openxmlformats.org/officeDocument/2006/relationships/slide" Target="slides/slide4683.xml"/><Relationship Id="rId5735" Type="http://schemas.openxmlformats.org/officeDocument/2006/relationships/slide" Target="slides/slide5734.xml"/><Relationship Id="rId7090" Type="http://schemas.openxmlformats.org/officeDocument/2006/relationships/slide" Target="slides/slide7089.xml"/><Relationship Id="rId3286" Type="http://schemas.openxmlformats.org/officeDocument/2006/relationships/slide" Target="slides/slide3285.xml"/><Relationship Id="rId4337" Type="http://schemas.openxmlformats.org/officeDocument/2006/relationships/slide" Target="slides/slide4336.xml"/><Relationship Id="rId3353" Type="http://schemas.openxmlformats.org/officeDocument/2006/relationships/slide" Target="slides/slide3352.xml"/><Relationship Id="rId4751" Type="http://schemas.openxmlformats.org/officeDocument/2006/relationships/slide" Target="slides/slide4750.xml"/><Relationship Id="rId5802" Type="http://schemas.openxmlformats.org/officeDocument/2006/relationships/slide" Target="slides/slide5801.xml"/><Relationship Id="rId274" Type="http://schemas.openxmlformats.org/officeDocument/2006/relationships/slide" Target="slides/slide273.xml"/><Relationship Id="rId3006" Type="http://schemas.openxmlformats.org/officeDocument/2006/relationships/slide" Target="slides/slide3005.xml"/><Relationship Id="rId4404" Type="http://schemas.openxmlformats.org/officeDocument/2006/relationships/slide" Target="slides/slide4403.xml"/><Relationship Id="rId3420" Type="http://schemas.openxmlformats.org/officeDocument/2006/relationships/slide" Target="slides/slide3419.xml"/><Relationship Id="rId6576" Type="http://schemas.openxmlformats.org/officeDocument/2006/relationships/slide" Target="slides/slide6575.xml"/><Relationship Id="rId6990" Type="http://schemas.openxmlformats.org/officeDocument/2006/relationships/slide" Target="slides/slide6989.xml"/><Relationship Id="rId341" Type="http://schemas.openxmlformats.org/officeDocument/2006/relationships/slide" Target="slides/slide340.xml"/><Relationship Id="rId2022" Type="http://schemas.openxmlformats.org/officeDocument/2006/relationships/slide" Target="slides/slide2021.xml"/><Relationship Id="rId5178" Type="http://schemas.openxmlformats.org/officeDocument/2006/relationships/slide" Target="slides/slide5177.xml"/><Relationship Id="rId5592" Type="http://schemas.openxmlformats.org/officeDocument/2006/relationships/slide" Target="slides/slide5591.xml"/><Relationship Id="rId6229" Type="http://schemas.openxmlformats.org/officeDocument/2006/relationships/slide" Target="slides/slide6228.xml"/><Relationship Id="rId6643" Type="http://schemas.openxmlformats.org/officeDocument/2006/relationships/slide" Target="slides/slide6642.xml"/><Relationship Id="rId1788" Type="http://schemas.openxmlformats.org/officeDocument/2006/relationships/slide" Target="slides/slide1787.xml"/><Relationship Id="rId2839" Type="http://schemas.openxmlformats.org/officeDocument/2006/relationships/slide" Target="slides/slide2838.xml"/><Relationship Id="rId4194" Type="http://schemas.openxmlformats.org/officeDocument/2006/relationships/slide" Target="slides/slide4193.xml"/><Relationship Id="rId5245" Type="http://schemas.openxmlformats.org/officeDocument/2006/relationships/slide" Target="slides/slide5244.xml"/><Relationship Id="rId6710" Type="http://schemas.openxmlformats.org/officeDocument/2006/relationships/slide" Target="slides/slide6709.xml"/><Relationship Id="rId4261" Type="http://schemas.openxmlformats.org/officeDocument/2006/relationships/slide" Target="slides/slide4260.xml"/><Relationship Id="rId5312" Type="http://schemas.openxmlformats.org/officeDocument/2006/relationships/slide" Target="slides/slide5311.xml"/><Relationship Id="rId1508" Type="http://schemas.openxmlformats.org/officeDocument/2006/relationships/slide" Target="slides/slide1507.xml"/><Relationship Id="rId1855" Type="http://schemas.openxmlformats.org/officeDocument/2006/relationships/slide" Target="slides/slide1854.xml"/><Relationship Id="rId2906" Type="http://schemas.openxmlformats.org/officeDocument/2006/relationships/slide" Target="slides/slide2905.xml"/><Relationship Id="rId7484" Type="http://schemas.openxmlformats.org/officeDocument/2006/relationships/slide" Target="slides/slide7483.xml"/><Relationship Id="rId1922" Type="http://schemas.openxmlformats.org/officeDocument/2006/relationships/slide" Target="slides/slide1921.xml"/><Relationship Id="rId6086" Type="http://schemas.openxmlformats.org/officeDocument/2006/relationships/slide" Target="slides/slide6085.xml"/><Relationship Id="rId7137" Type="http://schemas.openxmlformats.org/officeDocument/2006/relationships/slide" Target="slides/slide7136.xml"/><Relationship Id="rId7551" Type="http://schemas.openxmlformats.org/officeDocument/2006/relationships/slide" Target="slides/slide7550.xml"/><Relationship Id="rId2696" Type="http://schemas.openxmlformats.org/officeDocument/2006/relationships/slide" Target="slides/slide2695.xml"/><Relationship Id="rId3747" Type="http://schemas.openxmlformats.org/officeDocument/2006/relationships/slide" Target="slides/slide3746.xml"/><Relationship Id="rId6153" Type="http://schemas.openxmlformats.org/officeDocument/2006/relationships/slide" Target="slides/slide6152.xml"/><Relationship Id="rId7204" Type="http://schemas.openxmlformats.org/officeDocument/2006/relationships/slide" Target="slides/slide7203.xml"/><Relationship Id="rId668" Type="http://schemas.openxmlformats.org/officeDocument/2006/relationships/slide" Target="slides/slide667.xml"/><Relationship Id="rId1298" Type="http://schemas.openxmlformats.org/officeDocument/2006/relationships/slide" Target="slides/slide1297.xml"/><Relationship Id="rId2349" Type="http://schemas.openxmlformats.org/officeDocument/2006/relationships/slide" Target="slides/slide2348.xml"/><Relationship Id="rId2763" Type="http://schemas.openxmlformats.org/officeDocument/2006/relationships/slide" Target="slides/slide2762.xml"/><Relationship Id="rId3814" Type="http://schemas.openxmlformats.org/officeDocument/2006/relationships/slide" Target="slides/slide3813.xml"/><Relationship Id="rId6220" Type="http://schemas.openxmlformats.org/officeDocument/2006/relationships/slide" Target="slides/slide6219.xml"/><Relationship Id="rId735" Type="http://schemas.openxmlformats.org/officeDocument/2006/relationships/slide" Target="slides/slide734.xml"/><Relationship Id="rId1365" Type="http://schemas.openxmlformats.org/officeDocument/2006/relationships/slide" Target="slides/slide1364.xml"/><Relationship Id="rId2416" Type="http://schemas.openxmlformats.org/officeDocument/2006/relationships/slide" Target="slides/slide2415.xml"/><Relationship Id="rId1018" Type="http://schemas.openxmlformats.org/officeDocument/2006/relationships/slide" Target="slides/slide1017.xml"/><Relationship Id="rId1432" Type="http://schemas.openxmlformats.org/officeDocument/2006/relationships/slide" Target="slides/slide1431.xml"/><Relationship Id="rId2830" Type="http://schemas.openxmlformats.org/officeDocument/2006/relationships/slide" Target="slides/slide2829.xml"/><Relationship Id="rId4588" Type="http://schemas.openxmlformats.org/officeDocument/2006/relationships/slide" Target="slides/slide4587.xml"/><Relationship Id="rId5639" Type="http://schemas.openxmlformats.org/officeDocument/2006/relationships/slide" Target="slides/slide5638.xml"/><Relationship Id="rId5986" Type="http://schemas.openxmlformats.org/officeDocument/2006/relationships/slide" Target="slides/slide5985.xml"/><Relationship Id="rId71" Type="http://schemas.openxmlformats.org/officeDocument/2006/relationships/slide" Target="slides/slide70.xml"/><Relationship Id="rId802" Type="http://schemas.openxmlformats.org/officeDocument/2006/relationships/slide" Target="slides/slide801.xml"/><Relationship Id="rId7061" Type="http://schemas.openxmlformats.org/officeDocument/2006/relationships/slide" Target="slides/slide7060.xml"/><Relationship Id="rId4655" Type="http://schemas.openxmlformats.org/officeDocument/2006/relationships/slide" Target="slides/slide4654.xml"/><Relationship Id="rId5706" Type="http://schemas.openxmlformats.org/officeDocument/2006/relationships/slide" Target="slides/slide5705.xml"/><Relationship Id="rId178" Type="http://schemas.openxmlformats.org/officeDocument/2006/relationships/slide" Target="slides/slide177.xml"/><Relationship Id="rId3257" Type="http://schemas.openxmlformats.org/officeDocument/2006/relationships/slide" Target="slides/slide3256.xml"/><Relationship Id="rId3671" Type="http://schemas.openxmlformats.org/officeDocument/2006/relationships/slide" Target="slides/slide3670.xml"/><Relationship Id="rId4308" Type="http://schemas.openxmlformats.org/officeDocument/2006/relationships/slide" Target="slides/slide4307.xml"/><Relationship Id="rId4722" Type="http://schemas.openxmlformats.org/officeDocument/2006/relationships/slide" Target="slides/slide4721.xml"/><Relationship Id="rId592" Type="http://schemas.openxmlformats.org/officeDocument/2006/relationships/slide" Target="slides/slide591.xml"/><Relationship Id="rId2273" Type="http://schemas.openxmlformats.org/officeDocument/2006/relationships/slide" Target="slides/slide2272.xml"/><Relationship Id="rId3324" Type="http://schemas.openxmlformats.org/officeDocument/2006/relationships/slide" Target="slides/slide3323.xml"/><Relationship Id="rId6894" Type="http://schemas.openxmlformats.org/officeDocument/2006/relationships/slide" Target="slides/slide6893.xml"/><Relationship Id="rId245" Type="http://schemas.openxmlformats.org/officeDocument/2006/relationships/slide" Target="slides/slide244.xml"/><Relationship Id="rId2340" Type="http://schemas.openxmlformats.org/officeDocument/2006/relationships/slide" Target="slides/slide2339.xml"/><Relationship Id="rId5496" Type="http://schemas.openxmlformats.org/officeDocument/2006/relationships/slide" Target="slides/slide5495.xml"/><Relationship Id="rId6547" Type="http://schemas.openxmlformats.org/officeDocument/2006/relationships/slide" Target="slides/slide6546.xml"/><Relationship Id="rId312" Type="http://schemas.openxmlformats.org/officeDocument/2006/relationships/slide" Target="slides/slide311.xml"/><Relationship Id="rId4098" Type="http://schemas.openxmlformats.org/officeDocument/2006/relationships/slide" Target="slides/slide4097.xml"/><Relationship Id="rId5149" Type="http://schemas.openxmlformats.org/officeDocument/2006/relationships/slide" Target="slides/slide5148.xml"/><Relationship Id="rId5563" Type="http://schemas.openxmlformats.org/officeDocument/2006/relationships/slide" Target="slides/slide5562.xml"/><Relationship Id="rId6961" Type="http://schemas.openxmlformats.org/officeDocument/2006/relationships/slide" Target="slides/slide6960.xml"/><Relationship Id="rId4165" Type="http://schemas.openxmlformats.org/officeDocument/2006/relationships/slide" Target="slides/slide4164.xml"/><Relationship Id="rId5216" Type="http://schemas.openxmlformats.org/officeDocument/2006/relationships/slide" Target="slides/slide5215.xml"/><Relationship Id="rId6614" Type="http://schemas.openxmlformats.org/officeDocument/2006/relationships/slide" Target="slides/slide6613.xml"/><Relationship Id="rId1759" Type="http://schemas.openxmlformats.org/officeDocument/2006/relationships/slide" Target="slides/slide1758.xml"/><Relationship Id="rId3181" Type="http://schemas.openxmlformats.org/officeDocument/2006/relationships/slide" Target="slides/slide3180.xml"/><Relationship Id="rId5630" Type="http://schemas.openxmlformats.org/officeDocument/2006/relationships/slide" Target="slides/slide5629.xml"/><Relationship Id="rId1826" Type="http://schemas.openxmlformats.org/officeDocument/2006/relationships/slide" Target="slides/slide1825.xml"/><Relationship Id="rId4232" Type="http://schemas.openxmlformats.org/officeDocument/2006/relationships/slide" Target="slides/slide4231.xml"/><Relationship Id="rId7388" Type="http://schemas.openxmlformats.org/officeDocument/2006/relationships/slide" Target="slides/slide7387.xml"/><Relationship Id="rId3998" Type="http://schemas.openxmlformats.org/officeDocument/2006/relationships/slide" Target="slides/slide3997.xml"/><Relationship Id="rId7455" Type="http://schemas.openxmlformats.org/officeDocument/2006/relationships/slide" Target="slides/slide7454.xml"/><Relationship Id="rId6057" Type="http://schemas.openxmlformats.org/officeDocument/2006/relationships/slide" Target="slides/slide6056.xml"/><Relationship Id="rId6471" Type="http://schemas.openxmlformats.org/officeDocument/2006/relationships/slide" Target="slides/slide6470.xml"/><Relationship Id="rId7108" Type="http://schemas.openxmlformats.org/officeDocument/2006/relationships/slide" Target="slides/slide7107.xml"/><Relationship Id="rId7522" Type="http://schemas.openxmlformats.org/officeDocument/2006/relationships/slide" Target="slides/slide7521.xml"/><Relationship Id="rId986" Type="http://schemas.openxmlformats.org/officeDocument/2006/relationships/slide" Target="slides/slide985.xml"/><Relationship Id="rId2667" Type="http://schemas.openxmlformats.org/officeDocument/2006/relationships/slide" Target="slides/slide2666.xml"/><Relationship Id="rId3718" Type="http://schemas.openxmlformats.org/officeDocument/2006/relationships/slide" Target="slides/slide3717.xml"/><Relationship Id="rId5073" Type="http://schemas.openxmlformats.org/officeDocument/2006/relationships/slide" Target="slides/slide5072.xml"/><Relationship Id="rId6124" Type="http://schemas.openxmlformats.org/officeDocument/2006/relationships/slide" Target="slides/slide6123.xml"/><Relationship Id="rId639" Type="http://schemas.openxmlformats.org/officeDocument/2006/relationships/slide" Target="slides/slide638.xml"/><Relationship Id="rId1269" Type="http://schemas.openxmlformats.org/officeDocument/2006/relationships/slide" Target="slides/slide1268.xml"/><Relationship Id="rId5140" Type="http://schemas.openxmlformats.org/officeDocument/2006/relationships/slide" Target="slides/slide5139.xml"/><Relationship Id="rId1683" Type="http://schemas.openxmlformats.org/officeDocument/2006/relationships/slide" Target="slides/slide1682.xml"/><Relationship Id="rId2734" Type="http://schemas.openxmlformats.org/officeDocument/2006/relationships/slide" Target="slides/slide2733.xml"/><Relationship Id="rId706" Type="http://schemas.openxmlformats.org/officeDocument/2006/relationships/slide" Target="slides/slide705.xml"/><Relationship Id="rId1336" Type="http://schemas.openxmlformats.org/officeDocument/2006/relationships/slide" Target="slides/slide1335.xml"/><Relationship Id="rId1750" Type="http://schemas.openxmlformats.org/officeDocument/2006/relationships/slide" Target="slides/slide1749.xml"/><Relationship Id="rId2801" Type="http://schemas.openxmlformats.org/officeDocument/2006/relationships/slide" Target="slides/slide2800.xml"/><Relationship Id="rId5957" Type="http://schemas.openxmlformats.org/officeDocument/2006/relationships/slide" Target="slides/slide5956.xml"/><Relationship Id="rId42" Type="http://schemas.openxmlformats.org/officeDocument/2006/relationships/slide" Target="slides/slide41.xml"/><Relationship Id="rId1403" Type="http://schemas.openxmlformats.org/officeDocument/2006/relationships/slide" Target="slides/slide1402.xml"/><Relationship Id="rId4559" Type="http://schemas.openxmlformats.org/officeDocument/2006/relationships/slide" Target="slides/slide4558.xml"/><Relationship Id="rId4973" Type="http://schemas.openxmlformats.org/officeDocument/2006/relationships/slide" Target="slides/slide4972.xml"/><Relationship Id="rId3575" Type="http://schemas.openxmlformats.org/officeDocument/2006/relationships/slide" Target="slides/slide3574.xml"/><Relationship Id="rId4626" Type="http://schemas.openxmlformats.org/officeDocument/2006/relationships/slide" Target="slides/slide4625.xml"/><Relationship Id="rId7032" Type="http://schemas.openxmlformats.org/officeDocument/2006/relationships/slide" Target="slides/slide7031.xml"/><Relationship Id="rId496" Type="http://schemas.openxmlformats.org/officeDocument/2006/relationships/slide" Target="slides/slide495.xml"/><Relationship Id="rId2177" Type="http://schemas.openxmlformats.org/officeDocument/2006/relationships/slide" Target="slides/slide2176.xml"/><Relationship Id="rId2591" Type="http://schemas.openxmlformats.org/officeDocument/2006/relationships/slide" Target="slides/slide2590.xml"/><Relationship Id="rId3228" Type="http://schemas.openxmlformats.org/officeDocument/2006/relationships/slide" Target="slides/slide3227.xml"/><Relationship Id="rId3642" Type="http://schemas.openxmlformats.org/officeDocument/2006/relationships/slide" Target="slides/slide3641.xml"/><Relationship Id="rId6798" Type="http://schemas.openxmlformats.org/officeDocument/2006/relationships/slide" Target="slides/slide6797.xml"/><Relationship Id="rId149" Type="http://schemas.openxmlformats.org/officeDocument/2006/relationships/slide" Target="slides/slide148.xml"/><Relationship Id="rId563" Type="http://schemas.openxmlformats.org/officeDocument/2006/relationships/slide" Target="slides/slide562.xml"/><Relationship Id="rId1193" Type="http://schemas.openxmlformats.org/officeDocument/2006/relationships/slide" Target="slides/slide1192.xml"/><Relationship Id="rId2244" Type="http://schemas.openxmlformats.org/officeDocument/2006/relationships/slide" Target="slides/slide2243.xml"/><Relationship Id="rId216" Type="http://schemas.openxmlformats.org/officeDocument/2006/relationships/slide" Target="slides/slide215.xml"/><Relationship Id="rId1260" Type="http://schemas.openxmlformats.org/officeDocument/2006/relationships/slide" Target="slides/slide1259.xml"/><Relationship Id="rId6865" Type="http://schemas.openxmlformats.org/officeDocument/2006/relationships/slide" Target="slides/slide6864.xml"/><Relationship Id="rId630" Type="http://schemas.openxmlformats.org/officeDocument/2006/relationships/slide" Target="slides/slide629.xml"/><Relationship Id="rId2311" Type="http://schemas.openxmlformats.org/officeDocument/2006/relationships/slide" Target="slides/slide2310.xml"/><Relationship Id="rId4069" Type="http://schemas.openxmlformats.org/officeDocument/2006/relationships/slide" Target="slides/slide4068.xml"/><Relationship Id="rId5467" Type="http://schemas.openxmlformats.org/officeDocument/2006/relationships/slide" Target="slides/slide5466.xml"/><Relationship Id="rId5881" Type="http://schemas.openxmlformats.org/officeDocument/2006/relationships/slide" Target="slides/slide5880.xml"/><Relationship Id="rId6518" Type="http://schemas.openxmlformats.org/officeDocument/2006/relationships/slide" Target="slides/slide6517.xml"/><Relationship Id="rId6932" Type="http://schemas.openxmlformats.org/officeDocument/2006/relationships/slide" Target="slides/slide6931.xml"/><Relationship Id="rId4483" Type="http://schemas.openxmlformats.org/officeDocument/2006/relationships/slide" Target="slides/slide4482.xml"/><Relationship Id="rId5534" Type="http://schemas.openxmlformats.org/officeDocument/2006/relationships/slide" Target="slides/slide5533.xml"/><Relationship Id="rId3085" Type="http://schemas.openxmlformats.org/officeDocument/2006/relationships/slide" Target="slides/slide3084.xml"/><Relationship Id="rId4136" Type="http://schemas.openxmlformats.org/officeDocument/2006/relationships/slide" Target="slides/slide4135.xml"/><Relationship Id="rId4550" Type="http://schemas.openxmlformats.org/officeDocument/2006/relationships/slide" Target="slides/slide4549.xml"/><Relationship Id="rId5601" Type="http://schemas.openxmlformats.org/officeDocument/2006/relationships/slide" Target="slides/slide5600.xml"/><Relationship Id="rId3152" Type="http://schemas.openxmlformats.org/officeDocument/2006/relationships/slide" Target="slides/slide3151.xml"/><Relationship Id="rId4203" Type="http://schemas.openxmlformats.org/officeDocument/2006/relationships/slide" Target="slides/slide4202.xml"/><Relationship Id="rId7359" Type="http://schemas.openxmlformats.org/officeDocument/2006/relationships/slide" Target="slides/slide7358.xml"/><Relationship Id="rId6375" Type="http://schemas.openxmlformats.org/officeDocument/2006/relationships/slide" Target="slides/slide6374.xml"/><Relationship Id="rId7426" Type="http://schemas.openxmlformats.org/officeDocument/2006/relationships/slide" Target="slides/slide7425.xml"/><Relationship Id="rId140" Type="http://schemas.openxmlformats.org/officeDocument/2006/relationships/slide" Target="slides/slide139.xml"/><Relationship Id="rId3969" Type="http://schemas.openxmlformats.org/officeDocument/2006/relationships/slide" Target="slides/slide3968.xml"/><Relationship Id="rId5391" Type="http://schemas.openxmlformats.org/officeDocument/2006/relationships/slide" Target="slides/slide5390.xml"/><Relationship Id="rId6028" Type="http://schemas.openxmlformats.org/officeDocument/2006/relationships/slide" Target="slides/slide6027.xml"/><Relationship Id="rId6" Type="http://schemas.openxmlformats.org/officeDocument/2006/relationships/slide" Target="slides/slide5.xml"/><Relationship Id="rId2985" Type="http://schemas.openxmlformats.org/officeDocument/2006/relationships/slide" Target="slides/slide2984.xml"/><Relationship Id="rId5044" Type="http://schemas.openxmlformats.org/officeDocument/2006/relationships/slide" Target="slides/slide5043.xml"/><Relationship Id="rId6442" Type="http://schemas.openxmlformats.org/officeDocument/2006/relationships/slide" Target="slides/slide6441.xml"/><Relationship Id="rId957" Type="http://schemas.openxmlformats.org/officeDocument/2006/relationships/slide" Target="slides/slide956.xml"/><Relationship Id="rId1587" Type="http://schemas.openxmlformats.org/officeDocument/2006/relationships/slide" Target="slides/slide1586.xml"/><Relationship Id="rId2638" Type="http://schemas.openxmlformats.org/officeDocument/2006/relationships/slide" Target="slides/slide2637.xml"/><Relationship Id="rId1654" Type="http://schemas.openxmlformats.org/officeDocument/2006/relationships/slide" Target="slides/slide1653.xml"/><Relationship Id="rId2705" Type="http://schemas.openxmlformats.org/officeDocument/2006/relationships/slide" Target="slides/slide2704.xml"/><Relationship Id="rId4060" Type="http://schemas.openxmlformats.org/officeDocument/2006/relationships/slide" Target="slides/slide4059.xml"/><Relationship Id="rId5111" Type="http://schemas.openxmlformats.org/officeDocument/2006/relationships/slide" Target="slides/slide5110.xml"/><Relationship Id="rId1307" Type="http://schemas.openxmlformats.org/officeDocument/2006/relationships/slide" Target="slides/slide1306.xml"/><Relationship Id="rId1721" Type="http://schemas.openxmlformats.org/officeDocument/2006/relationships/slide" Target="slides/slide1720.xml"/><Relationship Id="rId4877" Type="http://schemas.openxmlformats.org/officeDocument/2006/relationships/slide" Target="slides/slide4876.xml"/><Relationship Id="rId5928" Type="http://schemas.openxmlformats.org/officeDocument/2006/relationships/slide" Target="slides/slide5927.xml"/><Relationship Id="rId7283" Type="http://schemas.openxmlformats.org/officeDocument/2006/relationships/slide" Target="slides/slide7282.xml"/><Relationship Id="rId13" Type="http://schemas.openxmlformats.org/officeDocument/2006/relationships/slide" Target="slides/slide12.xml"/><Relationship Id="rId3479" Type="http://schemas.openxmlformats.org/officeDocument/2006/relationships/slide" Target="slides/slide3478.xml"/><Relationship Id="rId7350" Type="http://schemas.openxmlformats.org/officeDocument/2006/relationships/slide" Target="slides/slide7349.xml"/><Relationship Id="rId2495" Type="http://schemas.openxmlformats.org/officeDocument/2006/relationships/slide" Target="slides/slide2494.xml"/><Relationship Id="rId3893" Type="http://schemas.openxmlformats.org/officeDocument/2006/relationships/slide" Target="slides/slide3892.xml"/><Relationship Id="rId4944" Type="http://schemas.openxmlformats.org/officeDocument/2006/relationships/slide" Target="slides/slide4943.xml"/><Relationship Id="rId7003" Type="http://schemas.openxmlformats.org/officeDocument/2006/relationships/slide" Target="slides/slide7002.xml"/><Relationship Id="rId467" Type="http://schemas.openxmlformats.org/officeDocument/2006/relationships/slide" Target="slides/slide466.xml"/><Relationship Id="rId1097" Type="http://schemas.openxmlformats.org/officeDocument/2006/relationships/slide" Target="slides/slide1096.xml"/><Relationship Id="rId2148" Type="http://schemas.openxmlformats.org/officeDocument/2006/relationships/slide" Target="slides/slide2147.xml"/><Relationship Id="rId3546" Type="http://schemas.openxmlformats.org/officeDocument/2006/relationships/slide" Target="slides/slide3545.xml"/><Relationship Id="rId3960" Type="http://schemas.openxmlformats.org/officeDocument/2006/relationships/slide" Target="slides/slide3959.xml"/><Relationship Id="rId881" Type="http://schemas.openxmlformats.org/officeDocument/2006/relationships/slide" Target="slides/slide880.xml"/><Relationship Id="rId2562" Type="http://schemas.openxmlformats.org/officeDocument/2006/relationships/slide" Target="slides/slide2561.xml"/><Relationship Id="rId3613" Type="http://schemas.openxmlformats.org/officeDocument/2006/relationships/slide" Target="slides/slide3612.xml"/><Relationship Id="rId6769" Type="http://schemas.openxmlformats.org/officeDocument/2006/relationships/slide" Target="slides/slide6768.xml"/><Relationship Id="rId534" Type="http://schemas.openxmlformats.org/officeDocument/2006/relationships/slide" Target="slides/slide533.xml"/><Relationship Id="rId1164" Type="http://schemas.openxmlformats.org/officeDocument/2006/relationships/slide" Target="slides/slide1163.xml"/><Relationship Id="rId2215" Type="http://schemas.openxmlformats.org/officeDocument/2006/relationships/slide" Target="slides/slide2214.xml"/><Relationship Id="rId5785" Type="http://schemas.openxmlformats.org/officeDocument/2006/relationships/slide" Target="slides/slide5784.xml"/><Relationship Id="rId6836" Type="http://schemas.openxmlformats.org/officeDocument/2006/relationships/slide" Target="slides/slide6835.xml"/><Relationship Id="rId601" Type="http://schemas.openxmlformats.org/officeDocument/2006/relationships/slide" Target="slides/slide600.xml"/><Relationship Id="rId1231" Type="http://schemas.openxmlformats.org/officeDocument/2006/relationships/slide" Target="slides/slide1230.xml"/><Relationship Id="rId4387" Type="http://schemas.openxmlformats.org/officeDocument/2006/relationships/slide" Target="slides/slide4386.xml"/><Relationship Id="rId5438" Type="http://schemas.openxmlformats.org/officeDocument/2006/relationships/slide" Target="slides/slide5437.xml"/><Relationship Id="rId5852" Type="http://schemas.openxmlformats.org/officeDocument/2006/relationships/slide" Target="slides/slide5851.xml"/><Relationship Id="rId4454" Type="http://schemas.openxmlformats.org/officeDocument/2006/relationships/slide" Target="slides/slide4453.xml"/><Relationship Id="rId5505" Type="http://schemas.openxmlformats.org/officeDocument/2006/relationships/slide" Target="slides/slide5504.xml"/><Relationship Id="rId6903" Type="http://schemas.openxmlformats.org/officeDocument/2006/relationships/slide" Target="slides/slide6902.xml"/><Relationship Id="rId3056" Type="http://schemas.openxmlformats.org/officeDocument/2006/relationships/slide" Target="slides/slide3055.xml"/><Relationship Id="rId3470" Type="http://schemas.openxmlformats.org/officeDocument/2006/relationships/slide" Target="slides/slide3469.xml"/><Relationship Id="rId4107" Type="http://schemas.openxmlformats.org/officeDocument/2006/relationships/slide" Target="slides/slide4106.xml"/><Relationship Id="rId391" Type="http://schemas.openxmlformats.org/officeDocument/2006/relationships/slide" Target="slides/slide390.xml"/><Relationship Id="rId2072" Type="http://schemas.openxmlformats.org/officeDocument/2006/relationships/slide" Target="slides/slide2071.xml"/><Relationship Id="rId3123" Type="http://schemas.openxmlformats.org/officeDocument/2006/relationships/slide" Target="slides/slide3122.xml"/><Relationship Id="rId4521" Type="http://schemas.openxmlformats.org/officeDocument/2006/relationships/slide" Target="slides/slide4520.xml"/><Relationship Id="rId6279" Type="http://schemas.openxmlformats.org/officeDocument/2006/relationships/slide" Target="slides/slide6278.xml"/><Relationship Id="rId6693" Type="http://schemas.openxmlformats.org/officeDocument/2006/relationships/slide" Target="slides/slide6692.xml"/><Relationship Id="rId2889" Type="http://schemas.openxmlformats.org/officeDocument/2006/relationships/slide" Target="slides/slide2888.xml"/><Relationship Id="rId5295" Type="http://schemas.openxmlformats.org/officeDocument/2006/relationships/slide" Target="slides/slide5294.xml"/><Relationship Id="rId6346" Type="http://schemas.openxmlformats.org/officeDocument/2006/relationships/slide" Target="slides/slide6345.xml"/><Relationship Id="rId6760" Type="http://schemas.openxmlformats.org/officeDocument/2006/relationships/slide" Target="slides/slide6759.xml"/><Relationship Id="rId111" Type="http://schemas.openxmlformats.org/officeDocument/2006/relationships/slide" Target="slides/slide110.xml"/><Relationship Id="rId2956" Type="http://schemas.openxmlformats.org/officeDocument/2006/relationships/slide" Target="slides/slide2955.xml"/><Relationship Id="rId5362" Type="http://schemas.openxmlformats.org/officeDocument/2006/relationships/slide" Target="slides/slide5361.xml"/><Relationship Id="rId6413" Type="http://schemas.openxmlformats.org/officeDocument/2006/relationships/slide" Target="slides/slide6412.xml"/><Relationship Id="rId928" Type="http://schemas.openxmlformats.org/officeDocument/2006/relationships/slide" Target="slides/slide927.xml"/><Relationship Id="rId1558" Type="http://schemas.openxmlformats.org/officeDocument/2006/relationships/slide" Target="slides/slide1557.xml"/><Relationship Id="rId2609" Type="http://schemas.openxmlformats.org/officeDocument/2006/relationships/slide" Target="slides/slide2608.xml"/><Relationship Id="rId5015" Type="http://schemas.openxmlformats.org/officeDocument/2006/relationships/slide" Target="slides/slide5014.xml"/><Relationship Id="rId1972" Type="http://schemas.openxmlformats.org/officeDocument/2006/relationships/slide" Target="slides/slide1971.xml"/><Relationship Id="rId4031" Type="http://schemas.openxmlformats.org/officeDocument/2006/relationships/slide" Target="slides/slide4030.xml"/><Relationship Id="rId7187" Type="http://schemas.openxmlformats.org/officeDocument/2006/relationships/slide" Target="slides/slide7186.xml"/><Relationship Id="rId1625" Type="http://schemas.openxmlformats.org/officeDocument/2006/relationships/slide" Target="slides/slide1624.xml"/><Relationship Id="rId7254" Type="http://schemas.openxmlformats.org/officeDocument/2006/relationships/slide" Target="slides/slide7253.xml"/><Relationship Id="rId3797" Type="http://schemas.openxmlformats.org/officeDocument/2006/relationships/slide" Target="slides/slide3796.xml"/><Relationship Id="rId4848" Type="http://schemas.openxmlformats.org/officeDocument/2006/relationships/slide" Target="slides/slide4847.xml"/><Relationship Id="rId2399" Type="http://schemas.openxmlformats.org/officeDocument/2006/relationships/slide" Target="slides/slide2398.xml"/><Relationship Id="rId3864" Type="http://schemas.openxmlformats.org/officeDocument/2006/relationships/slide" Target="slides/slide3863.xml"/><Relationship Id="rId4915" Type="http://schemas.openxmlformats.org/officeDocument/2006/relationships/slide" Target="slides/slide4914.xml"/><Relationship Id="rId6270" Type="http://schemas.openxmlformats.org/officeDocument/2006/relationships/slide" Target="slides/slide6269.xml"/><Relationship Id="rId7321" Type="http://schemas.openxmlformats.org/officeDocument/2006/relationships/slide" Target="slides/slide7320.xml"/><Relationship Id="rId785" Type="http://schemas.openxmlformats.org/officeDocument/2006/relationships/slide" Target="slides/slide784.xml"/><Relationship Id="rId2466" Type="http://schemas.openxmlformats.org/officeDocument/2006/relationships/slide" Target="slides/slide2465.xml"/><Relationship Id="rId2880" Type="http://schemas.openxmlformats.org/officeDocument/2006/relationships/slide" Target="slides/slide2879.xml"/><Relationship Id="rId3517" Type="http://schemas.openxmlformats.org/officeDocument/2006/relationships/slide" Target="slides/slide3516.xml"/><Relationship Id="rId3931" Type="http://schemas.openxmlformats.org/officeDocument/2006/relationships/slide" Target="slides/slide3930.xml"/><Relationship Id="rId438" Type="http://schemas.openxmlformats.org/officeDocument/2006/relationships/slide" Target="slides/slide437.xml"/><Relationship Id="rId852" Type="http://schemas.openxmlformats.org/officeDocument/2006/relationships/slide" Target="slides/slide851.xml"/><Relationship Id="rId1068" Type="http://schemas.openxmlformats.org/officeDocument/2006/relationships/slide" Target="slides/slide1067.xml"/><Relationship Id="rId1482" Type="http://schemas.openxmlformats.org/officeDocument/2006/relationships/slide" Target="slides/slide1481.xml"/><Relationship Id="rId2119" Type="http://schemas.openxmlformats.org/officeDocument/2006/relationships/slide" Target="slides/slide2118.xml"/><Relationship Id="rId2533" Type="http://schemas.openxmlformats.org/officeDocument/2006/relationships/slide" Target="slides/slide2532.xml"/><Relationship Id="rId5689" Type="http://schemas.openxmlformats.org/officeDocument/2006/relationships/slide" Target="slides/slide5688.xml"/><Relationship Id="rId505" Type="http://schemas.openxmlformats.org/officeDocument/2006/relationships/slide" Target="slides/slide504.xml"/><Relationship Id="rId1135" Type="http://schemas.openxmlformats.org/officeDocument/2006/relationships/slide" Target="slides/slide1134.xml"/><Relationship Id="rId1202" Type="http://schemas.openxmlformats.org/officeDocument/2006/relationships/slide" Target="slides/slide1201.xml"/><Relationship Id="rId2600" Type="http://schemas.openxmlformats.org/officeDocument/2006/relationships/slide" Target="slides/slide2599.xml"/><Relationship Id="rId4358" Type="http://schemas.openxmlformats.org/officeDocument/2006/relationships/slide" Target="slides/slide4357.xml"/><Relationship Id="rId5409" Type="http://schemas.openxmlformats.org/officeDocument/2006/relationships/slide" Target="slides/slide5408.xml"/><Relationship Id="rId5756" Type="http://schemas.openxmlformats.org/officeDocument/2006/relationships/slide" Target="slides/slide5755.xml"/><Relationship Id="rId6807" Type="http://schemas.openxmlformats.org/officeDocument/2006/relationships/slide" Target="slides/slide6806.xml"/><Relationship Id="rId4772" Type="http://schemas.openxmlformats.org/officeDocument/2006/relationships/slide" Target="slides/slide4771.xml"/><Relationship Id="rId5823" Type="http://schemas.openxmlformats.org/officeDocument/2006/relationships/slide" Target="slides/slide5822.xml"/><Relationship Id="rId295" Type="http://schemas.openxmlformats.org/officeDocument/2006/relationships/slide" Target="slides/slide294.xml"/><Relationship Id="rId3374" Type="http://schemas.openxmlformats.org/officeDocument/2006/relationships/slide" Target="slides/slide3373.xml"/><Relationship Id="rId4425" Type="http://schemas.openxmlformats.org/officeDocument/2006/relationships/slide" Target="slides/slide4424.xml"/><Relationship Id="rId2390" Type="http://schemas.openxmlformats.org/officeDocument/2006/relationships/slide" Target="slides/slide2389.xml"/><Relationship Id="rId3027" Type="http://schemas.openxmlformats.org/officeDocument/2006/relationships/slide" Target="slides/slide3026.xml"/><Relationship Id="rId3441" Type="http://schemas.openxmlformats.org/officeDocument/2006/relationships/slide" Target="slides/slide3440.xml"/><Relationship Id="rId6597" Type="http://schemas.openxmlformats.org/officeDocument/2006/relationships/slide" Target="slides/slide6596.xml"/><Relationship Id="rId362" Type="http://schemas.openxmlformats.org/officeDocument/2006/relationships/slide" Target="slides/slide361.xml"/><Relationship Id="rId2043" Type="http://schemas.openxmlformats.org/officeDocument/2006/relationships/slide" Target="slides/slide2042.xml"/><Relationship Id="rId5199" Type="http://schemas.openxmlformats.org/officeDocument/2006/relationships/slide" Target="slides/slide5198.xml"/><Relationship Id="rId6664" Type="http://schemas.openxmlformats.org/officeDocument/2006/relationships/slide" Target="slides/slide6663.xml"/><Relationship Id="rId2110" Type="http://schemas.openxmlformats.org/officeDocument/2006/relationships/slide" Target="slides/slide2109.xml"/><Relationship Id="rId5266" Type="http://schemas.openxmlformats.org/officeDocument/2006/relationships/slide" Target="slides/slide5265.xml"/><Relationship Id="rId5680" Type="http://schemas.openxmlformats.org/officeDocument/2006/relationships/slide" Target="slides/slide5679.xml"/><Relationship Id="rId6317" Type="http://schemas.openxmlformats.org/officeDocument/2006/relationships/slide" Target="slides/slide6316.xml"/><Relationship Id="rId4282" Type="http://schemas.openxmlformats.org/officeDocument/2006/relationships/slide" Target="slides/slide4281.xml"/><Relationship Id="rId5333" Type="http://schemas.openxmlformats.org/officeDocument/2006/relationships/slide" Target="slides/slide5332.xml"/><Relationship Id="rId6731" Type="http://schemas.openxmlformats.org/officeDocument/2006/relationships/slide" Target="slides/slide6730.xml"/><Relationship Id="rId1876" Type="http://schemas.openxmlformats.org/officeDocument/2006/relationships/slide" Target="slides/slide1875.xml"/><Relationship Id="rId2927" Type="http://schemas.openxmlformats.org/officeDocument/2006/relationships/slide" Target="slides/slide2926.xml"/><Relationship Id="rId1529" Type="http://schemas.openxmlformats.org/officeDocument/2006/relationships/slide" Target="slides/slide1528.xml"/><Relationship Id="rId1943" Type="http://schemas.openxmlformats.org/officeDocument/2006/relationships/slide" Target="slides/slide1942.xml"/><Relationship Id="rId5400" Type="http://schemas.openxmlformats.org/officeDocument/2006/relationships/slide" Target="slides/slide5399.xml"/><Relationship Id="rId4002" Type="http://schemas.openxmlformats.org/officeDocument/2006/relationships/slide" Target="slides/slide4001.xml"/><Relationship Id="rId7158" Type="http://schemas.openxmlformats.org/officeDocument/2006/relationships/slide" Target="slides/slide7157.xml"/><Relationship Id="rId7572" Type="http://schemas.openxmlformats.org/officeDocument/2006/relationships/viewProps" Target="viewProps.xml"/><Relationship Id="rId3768" Type="http://schemas.openxmlformats.org/officeDocument/2006/relationships/slide" Target="slides/slide3767.xml"/><Relationship Id="rId4819" Type="http://schemas.openxmlformats.org/officeDocument/2006/relationships/slide" Target="slides/slide4818.xml"/><Relationship Id="rId6174" Type="http://schemas.openxmlformats.org/officeDocument/2006/relationships/slide" Target="slides/slide6173.xml"/><Relationship Id="rId7225" Type="http://schemas.openxmlformats.org/officeDocument/2006/relationships/slide" Target="slides/slide7224.xml"/><Relationship Id="rId689" Type="http://schemas.openxmlformats.org/officeDocument/2006/relationships/slide" Target="slides/slide688.xml"/><Relationship Id="rId2784" Type="http://schemas.openxmlformats.org/officeDocument/2006/relationships/slide" Target="slides/slide2783.xml"/><Relationship Id="rId5190" Type="http://schemas.openxmlformats.org/officeDocument/2006/relationships/slide" Target="slides/slide5189.xml"/><Relationship Id="rId6241" Type="http://schemas.openxmlformats.org/officeDocument/2006/relationships/slide" Target="slides/slide6240.xml"/><Relationship Id="rId756" Type="http://schemas.openxmlformats.org/officeDocument/2006/relationships/slide" Target="slides/slide755.xml"/><Relationship Id="rId1386" Type="http://schemas.openxmlformats.org/officeDocument/2006/relationships/slide" Target="slides/slide1385.xml"/><Relationship Id="rId2437" Type="http://schemas.openxmlformats.org/officeDocument/2006/relationships/slide" Target="slides/slide2436.xml"/><Relationship Id="rId3835" Type="http://schemas.openxmlformats.org/officeDocument/2006/relationships/slide" Target="slides/slide3834.xml"/><Relationship Id="rId409" Type="http://schemas.openxmlformats.org/officeDocument/2006/relationships/slide" Target="slides/slide408.xml"/><Relationship Id="rId1039" Type="http://schemas.openxmlformats.org/officeDocument/2006/relationships/slide" Target="slides/slide1038.xml"/><Relationship Id="rId2851" Type="http://schemas.openxmlformats.org/officeDocument/2006/relationships/slide" Target="slides/slide2850.xml"/><Relationship Id="rId3902" Type="http://schemas.openxmlformats.org/officeDocument/2006/relationships/slide" Target="slides/slide3901.xml"/><Relationship Id="rId92" Type="http://schemas.openxmlformats.org/officeDocument/2006/relationships/slide" Target="slides/slide91.xml"/><Relationship Id="rId823" Type="http://schemas.openxmlformats.org/officeDocument/2006/relationships/slide" Target="slides/slide822.xml"/><Relationship Id="rId1453" Type="http://schemas.openxmlformats.org/officeDocument/2006/relationships/slide" Target="slides/slide1452.xml"/><Relationship Id="rId2504" Type="http://schemas.openxmlformats.org/officeDocument/2006/relationships/slide" Target="slides/slide2503.xml"/><Relationship Id="rId7082" Type="http://schemas.openxmlformats.org/officeDocument/2006/relationships/slide" Target="slides/slide7081.xml"/><Relationship Id="rId1106" Type="http://schemas.openxmlformats.org/officeDocument/2006/relationships/slide" Target="slides/slide1105.xml"/><Relationship Id="rId1520" Type="http://schemas.openxmlformats.org/officeDocument/2006/relationships/slide" Target="slides/slide1519.xml"/><Relationship Id="rId4676" Type="http://schemas.openxmlformats.org/officeDocument/2006/relationships/slide" Target="slides/slide4675.xml"/><Relationship Id="rId5727" Type="http://schemas.openxmlformats.org/officeDocument/2006/relationships/slide" Target="slides/slide5726.xml"/><Relationship Id="rId3278" Type="http://schemas.openxmlformats.org/officeDocument/2006/relationships/slide" Target="slides/slide3277.xml"/><Relationship Id="rId3692" Type="http://schemas.openxmlformats.org/officeDocument/2006/relationships/slide" Target="slides/slide3691.xml"/><Relationship Id="rId4329" Type="http://schemas.openxmlformats.org/officeDocument/2006/relationships/slide" Target="slides/slide4328.xml"/><Relationship Id="rId4743" Type="http://schemas.openxmlformats.org/officeDocument/2006/relationships/slide" Target="slides/slide4742.xml"/><Relationship Id="rId199" Type="http://schemas.openxmlformats.org/officeDocument/2006/relationships/slide" Target="slides/slide198.xml"/><Relationship Id="rId2294" Type="http://schemas.openxmlformats.org/officeDocument/2006/relationships/slide" Target="slides/slide2293.xml"/><Relationship Id="rId3345" Type="http://schemas.openxmlformats.org/officeDocument/2006/relationships/slide" Target="slides/slide3344.xml"/><Relationship Id="rId266" Type="http://schemas.openxmlformats.org/officeDocument/2006/relationships/slide" Target="slides/slide265.xml"/><Relationship Id="rId680" Type="http://schemas.openxmlformats.org/officeDocument/2006/relationships/slide" Target="slides/slide679.xml"/><Relationship Id="rId2361" Type="http://schemas.openxmlformats.org/officeDocument/2006/relationships/slide" Target="slides/slide2360.xml"/><Relationship Id="rId3412" Type="http://schemas.openxmlformats.org/officeDocument/2006/relationships/slide" Target="slides/slide3411.xml"/><Relationship Id="rId4810" Type="http://schemas.openxmlformats.org/officeDocument/2006/relationships/slide" Target="slides/slide4809.xml"/><Relationship Id="rId6568" Type="http://schemas.openxmlformats.org/officeDocument/2006/relationships/slide" Target="slides/slide6567.xml"/><Relationship Id="rId333" Type="http://schemas.openxmlformats.org/officeDocument/2006/relationships/slide" Target="slides/slide332.xml"/><Relationship Id="rId2014" Type="http://schemas.openxmlformats.org/officeDocument/2006/relationships/slide" Target="slides/slide2013.xml"/><Relationship Id="rId6982" Type="http://schemas.openxmlformats.org/officeDocument/2006/relationships/slide" Target="slides/slide6981.xml"/><Relationship Id="rId1030" Type="http://schemas.openxmlformats.org/officeDocument/2006/relationships/slide" Target="slides/slide1029.xml"/><Relationship Id="rId4186" Type="http://schemas.openxmlformats.org/officeDocument/2006/relationships/slide" Target="slides/slide4185.xml"/><Relationship Id="rId5584" Type="http://schemas.openxmlformats.org/officeDocument/2006/relationships/slide" Target="slides/slide5583.xml"/><Relationship Id="rId6635" Type="http://schemas.openxmlformats.org/officeDocument/2006/relationships/slide" Target="slides/slide6634.xml"/><Relationship Id="rId400" Type="http://schemas.openxmlformats.org/officeDocument/2006/relationships/slide" Target="slides/slide399.xml"/><Relationship Id="rId5237" Type="http://schemas.openxmlformats.org/officeDocument/2006/relationships/slide" Target="slides/slide5236.xml"/><Relationship Id="rId5651" Type="http://schemas.openxmlformats.org/officeDocument/2006/relationships/slide" Target="slides/slide5650.xml"/><Relationship Id="rId6702" Type="http://schemas.openxmlformats.org/officeDocument/2006/relationships/slide" Target="slides/slide6701.xml"/><Relationship Id="rId1847" Type="http://schemas.openxmlformats.org/officeDocument/2006/relationships/slide" Target="slides/slide1846.xml"/><Relationship Id="rId4253" Type="http://schemas.openxmlformats.org/officeDocument/2006/relationships/slide" Target="slides/slide4252.xml"/><Relationship Id="rId5304" Type="http://schemas.openxmlformats.org/officeDocument/2006/relationships/slide" Target="slides/slide5303.xml"/><Relationship Id="rId4320" Type="http://schemas.openxmlformats.org/officeDocument/2006/relationships/slide" Target="slides/slide4319.xml"/><Relationship Id="rId7476" Type="http://schemas.openxmlformats.org/officeDocument/2006/relationships/slide" Target="slides/slide7475.xml"/><Relationship Id="rId190" Type="http://schemas.openxmlformats.org/officeDocument/2006/relationships/slide" Target="slides/slide189.xml"/><Relationship Id="rId1914" Type="http://schemas.openxmlformats.org/officeDocument/2006/relationships/slide" Target="slides/slide1913.xml"/><Relationship Id="rId6078" Type="http://schemas.openxmlformats.org/officeDocument/2006/relationships/slide" Target="slides/slide6077.xml"/><Relationship Id="rId6492" Type="http://schemas.openxmlformats.org/officeDocument/2006/relationships/slide" Target="slides/slide6491.xml"/><Relationship Id="rId7129" Type="http://schemas.openxmlformats.org/officeDocument/2006/relationships/slide" Target="slides/slide7128.xml"/><Relationship Id="rId7543" Type="http://schemas.openxmlformats.org/officeDocument/2006/relationships/slide" Target="slides/slide7542.xml"/><Relationship Id="rId5094" Type="http://schemas.openxmlformats.org/officeDocument/2006/relationships/slide" Target="slides/slide5093.xml"/><Relationship Id="rId6145" Type="http://schemas.openxmlformats.org/officeDocument/2006/relationships/slide" Target="slides/slide6144.xml"/><Relationship Id="rId2688" Type="http://schemas.openxmlformats.org/officeDocument/2006/relationships/slide" Target="slides/slide2687.xml"/><Relationship Id="rId3739" Type="http://schemas.openxmlformats.org/officeDocument/2006/relationships/slide" Target="slides/slide3738.xml"/><Relationship Id="rId5161" Type="http://schemas.openxmlformats.org/officeDocument/2006/relationships/slide" Target="slides/slide5160.xml"/><Relationship Id="rId2755" Type="http://schemas.openxmlformats.org/officeDocument/2006/relationships/slide" Target="slides/slide2754.xml"/><Relationship Id="rId3806" Type="http://schemas.openxmlformats.org/officeDocument/2006/relationships/slide" Target="slides/slide3805.xml"/><Relationship Id="rId6212" Type="http://schemas.openxmlformats.org/officeDocument/2006/relationships/slide" Target="slides/slide6211.xml"/><Relationship Id="rId727" Type="http://schemas.openxmlformats.org/officeDocument/2006/relationships/slide" Target="slides/slide726.xml"/><Relationship Id="rId1357" Type="http://schemas.openxmlformats.org/officeDocument/2006/relationships/slide" Target="slides/slide1356.xml"/><Relationship Id="rId1771" Type="http://schemas.openxmlformats.org/officeDocument/2006/relationships/slide" Target="slides/slide1770.xml"/><Relationship Id="rId2408" Type="http://schemas.openxmlformats.org/officeDocument/2006/relationships/slide" Target="slides/slide2407.xml"/><Relationship Id="rId2822" Type="http://schemas.openxmlformats.org/officeDocument/2006/relationships/slide" Target="slides/slide2821.xml"/><Relationship Id="rId5978" Type="http://schemas.openxmlformats.org/officeDocument/2006/relationships/slide" Target="slides/slide5977.xml"/><Relationship Id="rId63" Type="http://schemas.openxmlformats.org/officeDocument/2006/relationships/slide" Target="slides/slide62.xml"/><Relationship Id="rId1424" Type="http://schemas.openxmlformats.org/officeDocument/2006/relationships/slide" Target="slides/slide1423.xml"/><Relationship Id="rId4994" Type="http://schemas.openxmlformats.org/officeDocument/2006/relationships/slide" Target="slides/slide4993.xml"/><Relationship Id="rId3596" Type="http://schemas.openxmlformats.org/officeDocument/2006/relationships/slide" Target="slides/slide3595.xml"/><Relationship Id="rId4647" Type="http://schemas.openxmlformats.org/officeDocument/2006/relationships/slide" Target="slides/slide4646.xml"/><Relationship Id="rId7053" Type="http://schemas.openxmlformats.org/officeDocument/2006/relationships/slide" Target="slides/slide7052.xml"/><Relationship Id="rId2198" Type="http://schemas.openxmlformats.org/officeDocument/2006/relationships/slide" Target="slides/slide2197.xml"/><Relationship Id="rId3249" Type="http://schemas.openxmlformats.org/officeDocument/2006/relationships/slide" Target="slides/slide3248.xml"/><Relationship Id="rId7120" Type="http://schemas.openxmlformats.org/officeDocument/2006/relationships/slide" Target="slides/slide7119.xml"/><Relationship Id="rId584" Type="http://schemas.openxmlformats.org/officeDocument/2006/relationships/slide" Target="slides/slide583.xml"/><Relationship Id="rId2265" Type="http://schemas.openxmlformats.org/officeDocument/2006/relationships/slide" Target="slides/slide2264.xml"/><Relationship Id="rId3663" Type="http://schemas.openxmlformats.org/officeDocument/2006/relationships/slide" Target="slides/slide3662.xml"/><Relationship Id="rId4714" Type="http://schemas.openxmlformats.org/officeDocument/2006/relationships/slide" Target="slides/slide4713.xml"/><Relationship Id="rId237" Type="http://schemas.openxmlformats.org/officeDocument/2006/relationships/slide" Target="slides/slide236.xml"/><Relationship Id="rId3316" Type="http://schemas.openxmlformats.org/officeDocument/2006/relationships/slide" Target="slides/slide3315.xml"/><Relationship Id="rId3730" Type="http://schemas.openxmlformats.org/officeDocument/2006/relationships/slide" Target="slides/slide3729.xml"/><Relationship Id="rId6886" Type="http://schemas.openxmlformats.org/officeDocument/2006/relationships/slide" Target="slides/slide6885.xml"/><Relationship Id="rId651" Type="http://schemas.openxmlformats.org/officeDocument/2006/relationships/slide" Target="slides/slide650.xml"/><Relationship Id="rId1281" Type="http://schemas.openxmlformats.org/officeDocument/2006/relationships/slide" Target="slides/slide1280.xml"/><Relationship Id="rId2332" Type="http://schemas.openxmlformats.org/officeDocument/2006/relationships/slide" Target="slides/slide2331.xml"/><Relationship Id="rId5488" Type="http://schemas.openxmlformats.org/officeDocument/2006/relationships/slide" Target="slides/slide5487.xml"/><Relationship Id="rId6539" Type="http://schemas.openxmlformats.org/officeDocument/2006/relationships/slide" Target="slides/slide6538.xml"/><Relationship Id="rId6953" Type="http://schemas.openxmlformats.org/officeDocument/2006/relationships/slide" Target="slides/slide6952.xml"/><Relationship Id="rId304" Type="http://schemas.openxmlformats.org/officeDocument/2006/relationships/slide" Target="slides/slide303.xml"/><Relationship Id="rId5555" Type="http://schemas.openxmlformats.org/officeDocument/2006/relationships/slide" Target="slides/slide5554.xml"/><Relationship Id="rId6606" Type="http://schemas.openxmlformats.org/officeDocument/2006/relationships/slide" Target="slides/slide6605.xml"/><Relationship Id="rId1001" Type="http://schemas.openxmlformats.org/officeDocument/2006/relationships/slide" Target="slides/slide1000.xml"/><Relationship Id="rId4157" Type="http://schemas.openxmlformats.org/officeDocument/2006/relationships/slide" Target="slides/slide4156.xml"/><Relationship Id="rId4571" Type="http://schemas.openxmlformats.org/officeDocument/2006/relationships/slide" Target="slides/slide4570.xml"/><Relationship Id="rId5208" Type="http://schemas.openxmlformats.org/officeDocument/2006/relationships/slide" Target="slides/slide5207.xml"/><Relationship Id="rId5622" Type="http://schemas.openxmlformats.org/officeDocument/2006/relationships/slide" Target="slides/slide5621.xml"/><Relationship Id="rId3173" Type="http://schemas.openxmlformats.org/officeDocument/2006/relationships/slide" Target="slides/slide3172.xml"/><Relationship Id="rId4224" Type="http://schemas.openxmlformats.org/officeDocument/2006/relationships/slide" Target="slides/slide4223.xml"/><Relationship Id="rId1818" Type="http://schemas.openxmlformats.org/officeDocument/2006/relationships/slide" Target="slides/slide1817.xml"/><Relationship Id="rId3240" Type="http://schemas.openxmlformats.org/officeDocument/2006/relationships/slide" Target="slides/slide3239.xml"/><Relationship Id="rId6396" Type="http://schemas.openxmlformats.org/officeDocument/2006/relationships/slide" Target="slides/slide6395.xml"/><Relationship Id="rId161" Type="http://schemas.openxmlformats.org/officeDocument/2006/relationships/slide" Target="slides/slide160.xml"/><Relationship Id="rId6049" Type="http://schemas.openxmlformats.org/officeDocument/2006/relationships/slide" Target="slides/slide6048.xml"/><Relationship Id="rId7447" Type="http://schemas.openxmlformats.org/officeDocument/2006/relationships/slide" Target="slides/slide7446.xml"/><Relationship Id="rId6463" Type="http://schemas.openxmlformats.org/officeDocument/2006/relationships/slide" Target="slides/slide6462.xml"/><Relationship Id="rId7514" Type="http://schemas.openxmlformats.org/officeDocument/2006/relationships/slide" Target="slides/slide7513.xml"/><Relationship Id="rId978" Type="http://schemas.openxmlformats.org/officeDocument/2006/relationships/slide" Target="slides/slide977.xml"/><Relationship Id="rId2659" Type="http://schemas.openxmlformats.org/officeDocument/2006/relationships/slide" Target="slides/slide2658.xml"/><Relationship Id="rId5065" Type="http://schemas.openxmlformats.org/officeDocument/2006/relationships/slide" Target="slides/slide5064.xml"/><Relationship Id="rId6116" Type="http://schemas.openxmlformats.org/officeDocument/2006/relationships/slide" Target="slides/slide6115.xml"/><Relationship Id="rId6530" Type="http://schemas.openxmlformats.org/officeDocument/2006/relationships/slide" Target="slides/slide6529.xml"/><Relationship Id="rId1675" Type="http://schemas.openxmlformats.org/officeDocument/2006/relationships/slide" Target="slides/slide1674.xml"/><Relationship Id="rId2726" Type="http://schemas.openxmlformats.org/officeDocument/2006/relationships/slide" Target="slides/slide2725.xml"/><Relationship Id="rId4081" Type="http://schemas.openxmlformats.org/officeDocument/2006/relationships/slide" Target="slides/slide4080.xml"/><Relationship Id="rId5132" Type="http://schemas.openxmlformats.org/officeDocument/2006/relationships/slide" Target="slides/slide5131.xml"/><Relationship Id="rId1328" Type="http://schemas.openxmlformats.org/officeDocument/2006/relationships/slide" Target="slides/slide1327.xml"/><Relationship Id="rId1742" Type="http://schemas.openxmlformats.org/officeDocument/2006/relationships/slide" Target="slides/slide1741.xml"/><Relationship Id="rId4898" Type="http://schemas.openxmlformats.org/officeDocument/2006/relationships/slide" Target="slides/slide4897.xml"/><Relationship Id="rId5949" Type="http://schemas.openxmlformats.org/officeDocument/2006/relationships/slide" Target="slides/slide5948.xml"/><Relationship Id="rId7371" Type="http://schemas.openxmlformats.org/officeDocument/2006/relationships/slide" Target="slides/slide7370.xml"/><Relationship Id="rId34" Type="http://schemas.openxmlformats.org/officeDocument/2006/relationships/slide" Target="slides/slide33.xml"/><Relationship Id="rId4965" Type="http://schemas.openxmlformats.org/officeDocument/2006/relationships/slide" Target="slides/slide4964.xml"/><Relationship Id="rId7024" Type="http://schemas.openxmlformats.org/officeDocument/2006/relationships/slide" Target="slides/slide7023.xml"/><Relationship Id="rId3567" Type="http://schemas.openxmlformats.org/officeDocument/2006/relationships/slide" Target="slides/slide3566.xml"/><Relationship Id="rId3981" Type="http://schemas.openxmlformats.org/officeDocument/2006/relationships/slide" Target="slides/slide3980.xml"/><Relationship Id="rId4618" Type="http://schemas.openxmlformats.org/officeDocument/2006/relationships/slide" Target="slides/slide4617.xml"/><Relationship Id="rId488" Type="http://schemas.openxmlformats.org/officeDocument/2006/relationships/slide" Target="slides/slide487.xml"/><Relationship Id="rId2169" Type="http://schemas.openxmlformats.org/officeDocument/2006/relationships/slide" Target="slides/slide2168.xml"/><Relationship Id="rId2583" Type="http://schemas.openxmlformats.org/officeDocument/2006/relationships/slide" Target="slides/slide2582.xml"/><Relationship Id="rId3634" Type="http://schemas.openxmlformats.org/officeDocument/2006/relationships/slide" Target="slides/slide3633.xml"/><Relationship Id="rId6040" Type="http://schemas.openxmlformats.org/officeDocument/2006/relationships/slide" Target="slides/slide6039.xml"/><Relationship Id="rId555" Type="http://schemas.openxmlformats.org/officeDocument/2006/relationships/slide" Target="slides/slide554.xml"/><Relationship Id="rId1185" Type="http://schemas.openxmlformats.org/officeDocument/2006/relationships/slide" Target="slides/slide1184.xml"/><Relationship Id="rId2236" Type="http://schemas.openxmlformats.org/officeDocument/2006/relationships/slide" Target="slides/slide2235.xml"/><Relationship Id="rId2650" Type="http://schemas.openxmlformats.org/officeDocument/2006/relationships/slide" Target="slides/slide2649.xml"/><Relationship Id="rId3701" Type="http://schemas.openxmlformats.org/officeDocument/2006/relationships/slide" Target="slides/slide3700.xml"/><Relationship Id="rId6857" Type="http://schemas.openxmlformats.org/officeDocument/2006/relationships/slide" Target="slides/slide6856.xml"/><Relationship Id="rId208" Type="http://schemas.openxmlformats.org/officeDocument/2006/relationships/slide" Target="slides/slide207.xml"/><Relationship Id="rId622" Type="http://schemas.openxmlformats.org/officeDocument/2006/relationships/slide" Target="slides/slide621.xml"/><Relationship Id="rId1252" Type="http://schemas.openxmlformats.org/officeDocument/2006/relationships/slide" Target="slides/slide1251.xml"/><Relationship Id="rId2303" Type="http://schemas.openxmlformats.org/officeDocument/2006/relationships/slide" Target="slides/slide2302.xml"/><Relationship Id="rId5459" Type="http://schemas.openxmlformats.org/officeDocument/2006/relationships/slide" Target="slides/slide5458.xml"/><Relationship Id="rId4475" Type="http://schemas.openxmlformats.org/officeDocument/2006/relationships/slide" Target="slides/slide4474.xml"/><Relationship Id="rId5873" Type="http://schemas.openxmlformats.org/officeDocument/2006/relationships/slide" Target="slides/slide5872.xml"/><Relationship Id="rId6924" Type="http://schemas.openxmlformats.org/officeDocument/2006/relationships/slide" Target="slides/slide6923.xml"/><Relationship Id="rId3077" Type="http://schemas.openxmlformats.org/officeDocument/2006/relationships/slide" Target="slides/slide3076.xml"/><Relationship Id="rId4128" Type="http://schemas.openxmlformats.org/officeDocument/2006/relationships/slide" Target="slides/slide4127.xml"/><Relationship Id="rId5526" Type="http://schemas.openxmlformats.org/officeDocument/2006/relationships/slide" Target="slides/slide5525.xml"/><Relationship Id="rId5940" Type="http://schemas.openxmlformats.org/officeDocument/2006/relationships/slide" Target="slides/slide5939.xml"/><Relationship Id="rId2093" Type="http://schemas.openxmlformats.org/officeDocument/2006/relationships/slide" Target="slides/slide2092.xml"/><Relationship Id="rId3491" Type="http://schemas.openxmlformats.org/officeDocument/2006/relationships/slide" Target="slides/slide3490.xml"/><Relationship Id="rId4542" Type="http://schemas.openxmlformats.org/officeDocument/2006/relationships/slide" Target="slides/slide4541.xml"/><Relationship Id="rId3144" Type="http://schemas.openxmlformats.org/officeDocument/2006/relationships/slide" Target="slides/slide3143.xml"/><Relationship Id="rId2160" Type="http://schemas.openxmlformats.org/officeDocument/2006/relationships/slide" Target="slides/slide2159.xml"/><Relationship Id="rId3211" Type="http://schemas.openxmlformats.org/officeDocument/2006/relationships/slide" Target="slides/slide3210.xml"/><Relationship Id="rId6367" Type="http://schemas.openxmlformats.org/officeDocument/2006/relationships/slide" Target="slides/slide6366.xml"/><Relationship Id="rId6781" Type="http://schemas.openxmlformats.org/officeDocument/2006/relationships/slide" Target="slides/slide6780.xml"/><Relationship Id="rId7418" Type="http://schemas.openxmlformats.org/officeDocument/2006/relationships/slide" Target="slides/slide7417.xml"/><Relationship Id="rId132" Type="http://schemas.openxmlformats.org/officeDocument/2006/relationships/slide" Target="slides/slide131.xml"/><Relationship Id="rId5383" Type="http://schemas.openxmlformats.org/officeDocument/2006/relationships/slide" Target="slides/slide5382.xml"/><Relationship Id="rId6434" Type="http://schemas.openxmlformats.org/officeDocument/2006/relationships/slide" Target="slides/slide6433.xml"/><Relationship Id="rId1579" Type="http://schemas.openxmlformats.org/officeDocument/2006/relationships/slide" Target="slides/slide1578.xml"/><Relationship Id="rId2977" Type="http://schemas.openxmlformats.org/officeDocument/2006/relationships/slide" Target="slides/slide2976.xml"/><Relationship Id="rId5036" Type="http://schemas.openxmlformats.org/officeDocument/2006/relationships/slide" Target="slides/slide5035.xml"/><Relationship Id="rId5450" Type="http://schemas.openxmlformats.org/officeDocument/2006/relationships/slide" Target="slides/slide5449.xml"/><Relationship Id="rId949" Type="http://schemas.openxmlformats.org/officeDocument/2006/relationships/slide" Target="slides/slide948.xml"/><Relationship Id="rId1993" Type="http://schemas.openxmlformats.org/officeDocument/2006/relationships/slide" Target="slides/slide1992.xml"/><Relationship Id="rId4052" Type="http://schemas.openxmlformats.org/officeDocument/2006/relationships/slide" Target="slides/slide4051.xml"/><Relationship Id="rId5103" Type="http://schemas.openxmlformats.org/officeDocument/2006/relationships/slide" Target="slides/slide5102.xml"/><Relationship Id="rId6501" Type="http://schemas.openxmlformats.org/officeDocument/2006/relationships/slide" Target="slides/slide6500.xml"/><Relationship Id="rId1646" Type="http://schemas.openxmlformats.org/officeDocument/2006/relationships/slide" Target="slides/slide1645.xml"/><Relationship Id="rId1713" Type="http://schemas.openxmlformats.org/officeDocument/2006/relationships/slide" Target="slides/slide1712.xml"/><Relationship Id="rId4869" Type="http://schemas.openxmlformats.org/officeDocument/2006/relationships/slide" Target="slides/slide4868.xml"/><Relationship Id="rId7275" Type="http://schemas.openxmlformats.org/officeDocument/2006/relationships/slide" Target="slides/slide7274.xml"/><Relationship Id="rId3885" Type="http://schemas.openxmlformats.org/officeDocument/2006/relationships/slide" Target="slides/slide3884.xml"/><Relationship Id="rId4936" Type="http://schemas.openxmlformats.org/officeDocument/2006/relationships/slide" Target="slides/slide4935.xml"/><Relationship Id="rId6291" Type="http://schemas.openxmlformats.org/officeDocument/2006/relationships/slide" Target="slides/slide6290.xml"/><Relationship Id="rId7342" Type="http://schemas.openxmlformats.org/officeDocument/2006/relationships/slide" Target="slides/slide7341.xml"/><Relationship Id="rId2487" Type="http://schemas.openxmlformats.org/officeDocument/2006/relationships/slide" Target="slides/slide2486.xml"/><Relationship Id="rId3538" Type="http://schemas.openxmlformats.org/officeDocument/2006/relationships/slide" Target="slides/slide3537.xml"/><Relationship Id="rId459" Type="http://schemas.openxmlformats.org/officeDocument/2006/relationships/slide" Target="slides/slide458.xml"/><Relationship Id="rId873" Type="http://schemas.openxmlformats.org/officeDocument/2006/relationships/slide" Target="slides/slide872.xml"/><Relationship Id="rId1089" Type="http://schemas.openxmlformats.org/officeDocument/2006/relationships/slide" Target="slides/slide1088.xml"/><Relationship Id="rId2554" Type="http://schemas.openxmlformats.org/officeDocument/2006/relationships/slide" Target="slides/slide2553.xml"/><Relationship Id="rId3952" Type="http://schemas.openxmlformats.org/officeDocument/2006/relationships/slide" Target="slides/slide3951.xml"/><Relationship Id="rId6011" Type="http://schemas.openxmlformats.org/officeDocument/2006/relationships/slide" Target="slides/slide6010.xml"/><Relationship Id="rId526" Type="http://schemas.openxmlformats.org/officeDocument/2006/relationships/slide" Target="slides/slide525.xml"/><Relationship Id="rId1156" Type="http://schemas.openxmlformats.org/officeDocument/2006/relationships/slide" Target="slides/slide1155.xml"/><Relationship Id="rId2207" Type="http://schemas.openxmlformats.org/officeDocument/2006/relationships/slide" Target="slides/slide2206.xml"/><Relationship Id="rId3605" Type="http://schemas.openxmlformats.org/officeDocument/2006/relationships/slide" Target="slides/slide3604.xml"/><Relationship Id="rId940" Type="http://schemas.openxmlformats.org/officeDocument/2006/relationships/slide" Target="slides/slide939.xml"/><Relationship Id="rId1570" Type="http://schemas.openxmlformats.org/officeDocument/2006/relationships/slide" Target="slides/slide1569.xml"/><Relationship Id="rId2621" Type="http://schemas.openxmlformats.org/officeDocument/2006/relationships/slide" Target="slides/slide2620.xml"/><Relationship Id="rId5777" Type="http://schemas.openxmlformats.org/officeDocument/2006/relationships/slide" Target="slides/slide5776.xml"/><Relationship Id="rId6828" Type="http://schemas.openxmlformats.org/officeDocument/2006/relationships/slide" Target="slides/slide6827.xml"/><Relationship Id="rId1223" Type="http://schemas.openxmlformats.org/officeDocument/2006/relationships/slide" Target="slides/slide1222.xml"/><Relationship Id="rId4379" Type="http://schemas.openxmlformats.org/officeDocument/2006/relationships/slide" Target="slides/slide4378.xml"/><Relationship Id="rId4793" Type="http://schemas.openxmlformats.org/officeDocument/2006/relationships/slide" Target="slides/slide4792.xml"/><Relationship Id="rId5844" Type="http://schemas.openxmlformats.org/officeDocument/2006/relationships/slide" Target="slides/slide5843.xml"/><Relationship Id="rId3395" Type="http://schemas.openxmlformats.org/officeDocument/2006/relationships/slide" Target="slides/slide3394.xml"/><Relationship Id="rId4446" Type="http://schemas.openxmlformats.org/officeDocument/2006/relationships/slide" Target="slides/slide4445.xml"/><Relationship Id="rId4860" Type="http://schemas.openxmlformats.org/officeDocument/2006/relationships/slide" Target="slides/slide4859.xml"/><Relationship Id="rId5911" Type="http://schemas.openxmlformats.org/officeDocument/2006/relationships/slide" Target="slides/slide5910.xml"/><Relationship Id="rId3048" Type="http://schemas.openxmlformats.org/officeDocument/2006/relationships/slide" Target="slides/slide3047.xml"/><Relationship Id="rId3462" Type="http://schemas.openxmlformats.org/officeDocument/2006/relationships/slide" Target="slides/slide3461.xml"/><Relationship Id="rId4513" Type="http://schemas.openxmlformats.org/officeDocument/2006/relationships/slide" Target="slides/slide4512.xml"/><Relationship Id="rId383" Type="http://schemas.openxmlformats.org/officeDocument/2006/relationships/slide" Target="slides/slide382.xml"/><Relationship Id="rId2064" Type="http://schemas.openxmlformats.org/officeDocument/2006/relationships/slide" Target="slides/slide2063.xml"/><Relationship Id="rId3115" Type="http://schemas.openxmlformats.org/officeDocument/2006/relationships/slide" Target="slides/slide3114.xml"/><Relationship Id="rId6685" Type="http://schemas.openxmlformats.org/officeDocument/2006/relationships/slide" Target="slides/slide6684.xml"/><Relationship Id="rId450" Type="http://schemas.openxmlformats.org/officeDocument/2006/relationships/slide" Target="slides/slide449.xml"/><Relationship Id="rId1080" Type="http://schemas.openxmlformats.org/officeDocument/2006/relationships/slide" Target="slides/slide1079.xml"/><Relationship Id="rId2131" Type="http://schemas.openxmlformats.org/officeDocument/2006/relationships/slide" Target="slides/slide2130.xml"/><Relationship Id="rId5287" Type="http://schemas.openxmlformats.org/officeDocument/2006/relationships/slide" Target="slides/slide5286.xml"/><Relationship Id="rId6338" Type="http://schemas.openxmlformats.org/officeDocument/2006/relationships/slide" Target="slides/slide6337.xml"/><Relationship Id="rId103" Type="http://schemas.openxmlformats.org/officeDocument/2006/relationships/slide" Target="slides/slide102.xml"/><Relationship Id="rId6752" Type="http://schemas.openxmlformats.org/officeDocument/2006/relationships/slide" Target="slides/slide6751.xml"/><Relationship Id="rId1897" Type="http://schemas.openxmlformats.org/officeDocument/2006/relationships/slide" Target="slides/slide1896.xml"/><Relationship Id="rId2948" Type="http://schemas.openxmlformats.org/officeDocument/2006/relationships/slide" Target="slides/slide2947.xml"/><Relationship Id="rId5354" Type="http://schemas.openxmlformats.org/officeDocument/2006/relationships/slide" Target="slides/slide5353.xml"/><Relationship Id="rId6405" Type="http://schemas.openxmlformats.org/officeDocument/2006/relationships/slide" Target="slides/slide6404.xml"/><Relationship Id="rId1964" Type="http://schemas.openxmlformats.org/officeDocument/2006/relationships/slide" Target="slides/slide1963.xml"/><Relationship Id="rId4370" Type="http://schemas.openxmlformats.org/officeDocument/2006/relationships/slide" Target="slides/slide4369.xml"/><Relationship Id="rId5007" Type="http://schemas.openxmlformats.org/officeDocument/2006/relationships/slide" Target="slides/slide5006.xml"/><Relationship Id="rId5421" Type="http://schemas.openxmlformats.org/officeDocument/2006/relationships/slide" Target="slides/slide5420.xml"/><Relationship Id="rId1617" Type="http://schemas.openxmlformats.org/officeDocument/2006/relationships/slide" Target="slides/slide1616.xml"/><Relationship Id="rId4023" Type="http://schemas.openxmlformats.org/officeDocument/2006/relationships/slide" Target="slides/slide4022.xml"/><Relationship Id="rId7179" Type="http://schemas.openxmlformats.org/officeDocument/2006/relationships/slide" Target="slides/slide7178.xml"/><Relationship Id="rId3789" Type="http://schemas.openxmlformats.org/officeDocument/2006/relationships/slide" Target="slides/slide3788.xml"/><Relationship Id="rId6195" Type="http://schemas.openxmlformats.org/officeDocument/2006/relationships/slide" Target="slides/slide6194.xml"/><Relationship Id="rId7246" Type="http://schemas.openxmlformats.org/officeDocument/2006/relationships/slide" Target="slides/slide7245.xml"/><Relationship Id="rId6262" Type="http://schemas.openxmlformats.org/officeDocument/2006/relationships/slide" Target="slides/slide6261.xml"/><Relationship Id="rId7313" Type="http://schemas.openxmlformats.org/officeDocument/2006/relationships/slide" Target="slides/slide7312.xml"/><Relationship Id="rId3856" Type="http://schemas.openxmlformats.org/officeDocument/2006/relationships/slide" Target="slides/slide3855.xml"/><Relationship Id="rId4907" Type="http://schemas.openxmlformats.org/officeDocument/2006/relationships/slide" Target="slides/slide4906.xml"/><Relationship Id="rId777" Type="http://schemas.openxmlformats.org/officeDocument/2006/relationships/slide" Target="slides/slide776.xml"/><Relationship Id="rId2458" Type="http://schemas.openxmlformats.org/officeDocument/2006/relationships/slide" Target="slides/slide2457.xml"/><Relationship Id="rId2872" Type="http://schemas.openxmlformats.org/officeDocument/2006/relationships/slide" Target="slides/slide2871.xml"/><Relationship Id="rId3509" Type="http://schemas.openxmlformats.org/officeDocument/2006/relationships/slide" Target="slides/slide3508.xml"/><Relationship Id="rId3923" Type="http://schemas.openxmlformats.org/officeDocument/2006/relationships/slide" Target="slides/slide3922.xml"/><Relationship Id="rId844" Type="http://schemas.openxmlformats.org/officeDocument/2006/relationships/slide" Target="slides/slide843.xml"/><Relationship Id="rId1474" Type="http://schemas.openxmlformats.org/officeDocument/2006/relationships/slide" Target="slides/slide1473.xml"/><Relationship Id="rId2525" Type="http://schemas.openxmlformats.org/officeDocument/2006/relationships/slide" Target="slides/slide2524.xml"/><Relationship Id="rId911" Type="http://schemas.openxmlformats.org/officeDocument/2006/relationships/slide" Target="slides/slide910.xml"/><Relationship Id="rId1127" Type="http://schemas.openxmlformats.org/officeDocument/2006/relationships/slide" Target="slides/slide1126.xml"/><Relationship Id="rId1541" Type="http://schemas.openxmlformats.org/officeDocument/2006/relationships/slide" Target="slides/slide1540.xml"/><Relationship Id="rId4697" Type="http://schemas.openxmlformats.org/officeDocument/2006/relationships/slide" Target="slides/slide4696.xml"/><Relationship Id="rId5748" Type="http://schemas.openxmlformats.org/officeDocument/2006/relationships/slide" Target="slides/slide5747.xml"/><Relationship Id="rId3299" Type="http://schemas.openxmlformats.org/officeDocument/2006/relationships/slide" Target="slides/slide3298.xml"/><Relationship Id="rId4764" Type="http://schemas.openxmlformats.org/officeDocument/2006/relationships/slide" Target="slides/slide4763.xml"/><Relationship Id="rId7170" Type="http://schemas.openxmlformats.org/officeDocument/2006/relationships/slide" Target="slides/slide7169.xml"/><Relationship Id="rId3366" Type="http://schemas.openxmlformats.org/officeDocument/2006/relationships/slide" Target="slides/slide3365.xml"/><Relationship Id="rId4417" Type="http://schemas.openxmlformats.org/officeDocument/2006/relationships/slide" Target="slides/slide4416.xml"/><Relationship Id="rId5815" Type="http://schemas.openxmlformats.org/officeDocument/2006/relationships/slide" Target="slides/slide5814.xml"/><Relationship Id="rId287" Type="http://schemas.openxmlformats.org/officeDocument/2006/relationships/slide" Target="slides/slide286.xml"/><Relationship Id="rId2382" Type="http://schemas.openxmlformats.org/officeDocument/2006/relationships/slide" Target="slides/slide2381.xml"/><Relationship Id="rId3019" Type="http://schemas.openxmlformats.org/officeDocument/2006/relationships/slide" Target="slides/slide3018.xml"/><Relationship Id="rId3780" Type="http://schemas.openxmlformats.org/officeDocument/2006/relationships/slide" Target="slides/slide3779.xml"/><Relationship Id="rId4831" Type="http://schemas.openxmlformats.org/officeDocument/2006/relationships/slide" Target="slides/slide4830.xml"/><Relationship Id="rId354" Type="http://schemas.openxmlformats.org/officeDocument/2006/relationships/slide" Target="slides/slide353.xml"/><Relationship Id="rId2035" Type="http://schemas.openxmlformats.org/officeDocument/2006/relationships/slide" Target="slides/slide2034.xml"/><Relationship Id="rId3433" Type="http://schemas.openxmlformats.org/officeDocument/2006/relationships/slide" Target="slides/slide3432.xml"/><Relationship Id="rId6589" Type="http://schemas.openxmlformats.org/officeDocument/2006/relationships/slide" Target="slides/slide6588.xml"/><Relationship Id="rId3500" Type="http://schemas.openxmlformats.org/officeDocument/2006/relationships/slide" Target="slides/slide3499.xml"/><Relationship Id="rId6656" Type="http://schemas.openxmlformats.org/officeDocument/2006/relationships/slide" Target="slides/slide6655.xml"/><Relationship Id="rId421" Type="http://schemas.openxmlformats.org/officeDocument/2006/relationships/slide" Target="slides/slide420.xml"/><Relationship Id="rId1051" Type="http://schemas.openxmlformats.org/officeDocument/2006/relationships/slide" Target="slides/slide1050.xml"/><Relationship Id="rId2102" Type="http://schemas.openxmlformats.org/officeDocument/2006/relationships/slide" Target="slides/slide2101.xml"/><Relationship Id="rId5258" Type="http://schemas.openxmlformats.org/officeDocument/2006/relationships/slide" Target="slides/slide5257.xml"/><Relationship Id="rId5672" Type="http://schemas.openxmlformats.org/officeDocument/2006/relationships/slide" Target="slides/slide5671.xml"/><Relationship Id="rId6309" Type="http://schemas.openxmlformats.org/officeDocument/2006/relationships/slide" Target="slides/slide6308.xml"/><Relationship Id="rId6723" Type="http://schemas.openxmlformats.org/officeDocument/2006/relationships/slide" Target="slides/slide6722.xml"/><Relationship Id="rId1868" Type="http://schemas.openxmlformats.org/officeDocument/2006/relationships/slide" Target="slides/slide1867.xml"/><Relationship Id="rId4274" Type="http://schemas.openxmlformats.org/officeDocument/2006/relationships/slide" Target="slides/slide4273.xml"/><Relationship Id="rId5325" Type="http://schemas.openxmlformats.org/officeDocument/2006/relationships/slide" Target="slides/slide5324.xml"/><Relationship Id="rId2919" Type="http://schemas.openxmlformats.org/officeDocument/2006/relationships/slide" Target="slides/slide2918.xml"/><Relationship Id="rId3290" Type="http://schemas.openxmlformats.org/officeDocument/2006/relationships/slide" Target="slides/slide3289.xml"/><Relationship Id="rId4341" Type="http://schemas.openxmlformats.org/officeDocument/2006/relationships/slide" Target="slides/slide4340.xml"/><Relationship Id="rId7497" Type="http://schemas.openxmlformats.org/officeDocument/2006/relationships/slide" Target="slides/slide7496.xml"/><Relationship Id="rId1935" Type="http://schemas.openxmlformats.org/officeDocument/2006/relationships/slide" Target="slides/slide1934.xml"/><Relationship Id="rId6099" Type="http://schemas.openxmlformats.org/officeDocument/2006/relationships/slide" Target="slides/slide6098.xml"/><Relationship Id="rId3010" Type="http://schemas.openxmlformats.org/officeDocument/2006/relationships/slide" Target="slides/slide3009.xml"/><Relationship Id="rId6166" Type="http://schemas.openxmlformats.org/officeDocument/2006/relationships/slide" Target="slides/slide6165.xml"/><Relationship Id="rId7564" Type="http://schemas.openxmlformats.org/officeDocument/2006/relationships/slide" Target="slides/slide7563.xml"/><Relationship Id="rId6580" Type="http://schemas.openxmlformats.org/officeDocument/2006/relationships/slide" Target="slides/slide6579.xml"/><Relationship Id="rId7217" Type="http://schemas.openxmlformats.org/officeDocument/2006/relationships/slide" Target="slides/slide7216.xml"/><Relationship Id="rId2776" Type="http://schemas.openxmlformats.org/officeDocument/2006/relationships/slide" Target="slides/slide2775.xml"/><Relationship Id="rId3827" Type="http://schemas.openxmlformats.org/officeDocument/2006/relationships/slide" Target="slides/slide3826.xml"/><Relationship Id="rId5182" Type="http://schemas.openxmlformats.org/officeDocument/2006/relationships/slide" Target="slides/slide5181.xml"/><Relationship Id="rId6233" Type="http://schemas.openxmlformats.org/officeDocument/2006/relationships/slide" Target="slides/slide6232.xml"/><Relationship Id="rId748" Type="http://schemas.openxmlformats.org/officeDocument/2006/relationships/slide" Target="slides/slide747.xml"/><Relationship Id="rId1378" Type="http://schemas.openxmlformats.org/officeDocument/2006/relationships/slide" Target="slides/slide1377.xml"/><Relationship Id="rId1792" Type="http://schemas.openxmlformats.org/officeDocument/2006/relationships/slide" Target="slides/slide1791.xml"/><Relationship Id="rId2429" Type="http://schemas.openxmlformats.org/officeDocument/2006/relationships/slide" Target="slides/slide2428.xml"/><Relationship Id="rId2843" Type="http://schemas.openxmlformats.org/officeDocument/2006/relationships/slide" Target="slides/slide2842.xml"/><Relationship Id="rId5999" Type="http://schemas.openxmlformats.org/officeDocument/2006/relationships/slide" Target="slides/slide5998.xml"/><Relationship Id="rId6300" Type="http://schemas.openxmlformats.org/officeDocument/2006/relationships/slide" Target="slides/slide6299.xml"/><Relationship Id="rId84" Type="http://schemas.openxmlformats.org/officeDocument/2006/relationships/slide" Target="slides/slide83.xml"/><Relationship Id="rId815" Type="http://schemas.openxmlformats.org/officeDocument/2006/relationships/slide" Target="slides/slide814.xml"/><Relationship Id="rId1445" Type="http://schemas.openxmlformats.org/officeDocument/2006/relationships/slide" Target="slides/slide1444.xml"/><Relationship Id="rId2910" Type="http://schemas.openxmlformats.org/officeDocument/2006/relationships/slide" Target="slides/slide2909.xml"/><Relationship Id="rId7074" Type="http://schemas.openxmlformats.org/officeDocument/2006/relationships/slide" Target="slides/slide7073.xml"/><Relationship Id="rId1512" Type="http://schemas.openxmlformats.org/officeDocument/2006/relationships/slide" Target="slides/slide1511.xml"/><Relationship Id="rId4668" Type="http://schemas.openxmlformats.org/officeDocument/2006/relationships/slide" Target="slides/slide4667.xml"/><Relationship Id="rId5719" Type="http://schemas.openxmlformats.org/officeDocument/2006/relationships/slide" Target="slides/slide5718.xml"/><Relationship Id="rId6090" Type="http://schemas.openxmlformats.org/officeDocument/2006/relationships/slide" Target="slides/slide6089.xml"/><Relationship Id="rId7141" Type="http://schemas.openxmlformats.org/officeDocument/2006/relationships/slide" Target="slides/slide7140.xml"/><Relationship Id="rId3684" Type="http://schemas.openxmlformats.org/officeDocument/2006/relationships/slide" Target="slides/slide3683.xml"/><Relationship Id="rId4735" Type="http://schemas.openxmlformats.org/officeDocument/2006/relationships/slide" Target="slides/slide4734.xml"/><Relationship Id="rId2286" Type="http://schemas.openxmlformats.org/officeDocument/2006/relationships/slide" Target="slides/slide2285.xml"/><Relationship Id="rId3337" Type="http://schemas.openxmlformats.org/officeDocument/2006/relationships/slide" Target="slides/slide3336.xml"/><Relationship Id="rId3751" Type="http://schemas.openxmlformats.org/officeDocument/2006/relationships/slide" Target="slides/slide3750.xml"/><Relationship Id="rId4802" Type="http://schemas.openxmlformats.org/officeDocument/2006/relationships/slide" Target="slides/slide4801.xml"/><Relationship Id="rId258" Type="http://schemas.openxmlformats.org/officeDocument/2006/relationships/slide" Target="slides/slide257.xml"/><Relationship Id="rId672" Type="http://schemas.openxmlformats.org/officeDocument/2006/relationships/slide" Target="slides/slide671.xml"/><Relationship Id="rId2353" Type="http://schemas.openxmlformats.org/officeDocument/2006/relationships/slide" Target="slides/slide2352.xml"/><Relationship Id="rId3404" Type="http://schemas.openxmlformats.org/officeDocument/2006/relationships/slide" Target="slides/slide3403.xml"/><Relationship Id="rId6974" Type="http://schemas.openxmlformats.org/officeDocument/2006/relationships/slide" Target="slides/slide6973.xml"/><Relationship Id="rId325" Type="http://schemas.openxmlformats.org/officeDocument/2006/relationships/slide" Target="slides/slide324.xml"/><Relationship Id="rId2006" Type="http://schemas.openxmlformats.org/officeDocument/2006/relationships/slide" Target="slides/slide2005.xml"/><Relationship Id="rId2420" Type="http://schemas.openxmlformats.org/officeDocument/2006/relationships/slide" Target="slides/slide2419.xml"/><Relationship Id="rId5576" Type="http://schemas.openxmlformats.org/officeDocument/2006/relationships/slide" Target="slides/slide5575.xml"/><Relationship Id="rId6627" Type="http://schemas.openxmlformats.org/officeDocument/2006/relationships/slide" Target="slides/slide6626.xml"/><Relationship Id="rId1022" Type="http://schemas.openxmlformats.org/officeDocument/2006/relationships/slide" Target="slides/slide1021.xml"/><Relationship Id="rId4178" Type="http://schemas.openxmlformats.org/officeDocument/2006/relationships/slide" Target="slides/slide4177.xml"/><Relationship Id="rId4592" Type="http://schemas.openxmlformats.org/officeDocument/2006/relationships/slide" Target="slides/slide4591.xml"/><Relationship Id="rId5229" Type="http://schemas.openxmlformats.org/officeDocument/2006/relationships/slide" Target="slides/slide5228.xml"/><Relationship Id="rId5990" Type="http://schemas.openxmlformats.org/officeDocument/2006/relationships/slide" Target="slides/slide5989.xml"/><Relationship Id="rId3194" Type="http://schemas.openxmlformats.org/officeDocument/2006/relationships/slide" Target="slides/slide3193.xml"/><Relationship Id="rId4245" Type="http://schemas.openxmlformats.org/officeDocument/2006/relationships/slide" Target="slides/slide4244.xml"/><Relationship Id="rId5643" Type="http://schemas.openxmlformats.org/officeDocument/2006/relationships/slide" Target="slides/slide5642.xml"/><Relationship Id="rId1839" Type="http://schemas.openxmlformats.org/officeDocument/2006/relationships/slide" Target="slides/slide1838.xml"/><Relationship Id="rId5710" Type="http://schemas.openxmlformats.org/officeDocument/2006/relationships/slide" Target="slides/slide5709.xml"/><Relationship Id="rId182" Type="http://schemas.openxmlformats.org/officeDocument/2006/relationships/slide" Target="slides/slide181.xml"/><Relationship Id="rId1906" Type="http://schemas.openxmlformats.org/officeDocument/2006/relationships/slide" Target="slides/slide1905.xml"/><Relationship Id="rId3261" Type="http://schemas.openxmlformats.org/officeDocument/2006/relationships/slide" Target="slides/slide3260.xml"/><Relationship Id="rId4312" Type="http://schemas.openxmlformats.org/officeDocument/2006/relationships/slide" Target="slides/slide4311.xml"/><Relationship Id="rId7468" Type="http://schemas.openxmlformats.org/officeDocument/2006/relationships/slide" Target="slides/slide7467.xml"/><Relationship Id="rId6484" Type="http://schemas.openxmlformats.org/officeDocument/2006/relationships/slide" Target="slides/slide6483.xml"/><Relationship Id="rId7535" Type="http://schemas.openxmlformats.org/officeDocument/2006/relationships/slide" Target="slides/slide7534.xml"/><Relationship Id="rId999" Type="http://schemas.openxmlformats.org/officeDocument/2006/relationships/slide" Target="slides/slide998.xml"/><Relationship Id="rId5086" Type="http://schemas.openxmlformats.org/officeDocument/2006/relationships/slide" Target="slides/slide5085.xml"/><Relationship Id="rId6137" Type="http://schemas.openxmlformats.org/officeDocument/2006/relationships/slide" Target="slides/slide6136.xml"/><Relationship Id="rId6551" Type="http://schemas.openxmlformats.org/officeDocument/2006/relationships/slide" Target="slides/slide6550.xml"/><Relationship Id="rId1696" Type="http://schemas.openxmlformats.org/officeDocument/2006/relationships/slide" Target="slides/slide1695.xml"/><Relationship Id="rId5153" Type="http://schemas.openxmlformats.org/officeDocument/2006/relationships/slide" Target="slides/slide5152.xml"/><Relationship Id="rId6204" Type="http://schemas.openxmlformats.org/officeDocument/2006/relationships/slide" Target="slides/slide6203.xml"/><Relationship Id="rId1349" Type="http://schemas.openxmlformats.org/officeDocument/2006/relationships/slide" Target="slides/slide1348.xml"/><Relationship Id="rId2747" Type="http://schemas.openxmlformats.org/officeDocument/2006/relationships/slide" Target="slides/slide2746.xml"/><Relationship Id="rId5220" Type="http://schemas.openxmlformats.org/officeDocument/2006/relationships/slide" Target="slides/slide5219.xml"/><Relationship Id="rId719" Type="http://schemas.openxmlformats.org/officeDocument/2006/relationships/slide" Target="slides/slide718.xml"/><Relationship Id="rId1763" Type="http://schemas.openxmlformats.org/officeDocument/2006/relationships/slide" Target="slides/slide1762.xml"/><Relationship Id="rId2814" Type="http://schemas.openxmlformats.org/officeDocument/2006/relationships/slide" Target="slides/slide2813.xml"/><Relationship Id="rId55" Type="http://schemas.openxmlformats.org/officeDocument/2006/relationships/slide" Target="slides/slide54.xml"/><Relationship Id="rId1416" Type="http://schemas.openxmlformats.org/officeDocument/2006/relationships/slide" Target="slides/slide1415.xml"/><Relationship Id="rId1830" Type="http://schemas.openxmlformats.org/officeDocument/2006/relationships/slide" Target="slides/slide1829.xml"/><Relationship Id="rId4986" Type="http://schemas.openxmlformats.org/officeDocument/2006/relationships/slide" Target="slides/slide4985.xml"/><Relationship Id="rId7392" Type="http://schemas.openxmlformats.org/officeDocument/2006/relationships/slide" Target="slides/slide7391.xml"/><Relationship Id="rId3588" Type="http://schemas.openxmlformats.org/officeDocument/2006/relationships/slide" Target="slides/slide3587.xml"/><Relationship Id="rId4639" Type="http://schemas.openxmlformats.org/officeDocument/2006/relationships/slide" Target="slides/slide4638.xml"/><Relationship Id="rId7045" Type="http://schemas.openxmlformats.org/officeDocument/2006/relationships/slide" Target="slides/slide7044.xml"/><Relationship Id="rId3655" Type="http://schemas.openxmlformats.org/officeDocument/2006/relationships/slide" Target="slides/slide3654.xml"/><Relationship Id="rId4706" Type="http://schemas.openxmlformats.org/officeDocument/2006/relationships/slide" Target="slides/slide4705.xml"/><Relationship Id="rId6061" Type="http://schemas.openxmlformats.org/officeDocument/2006/relationships/slide" Target="slides/slide6060.xml"/><Relationship Id="rId7112" Type="http://schemas.openxmlformats.org/officeDocument/2006/relationships/slide" Target="slides/slide7111.xml"/><Relationship Id="rId576" Type="http://schemas.openxmlformats.org/officeDocument/2006/relationships/slide" Target="slides/slide575.xml"/><Relationship Id="rId990" Type="http://schemas.openxmlformats.org/officeDocument/2006/relationships/slide" Target="slides/slide989.xml"/><Relationship Id="rId2257" Type="http://schemas.openxmlformats.org/officeDocument/2006/relationships/slide" Target="slides/slide2256.xml"/><Relationship Id="rId2671" Type="http://schemas.openxmlformats.org/officeDocument/2006/relationships/slide" Target="slides/slide2670.xml"/><Relationship Id="rId3308" Type="http://schemas.openxmlformats.org/officeDocument/2006/relationships/slide" Target="slides/slide3307.xml"/><Relationship Id="rId229" Type="http://schemas.openxmlformats.org/officeDocument/2006/relationships/slide" Target="slides/slide228.xml"/><Relationship Id="rId643" Type="http://schemas.openxmlformats.org/officeDocument/2006/relationships/slide" Target="slides/slide642.xml"/><Relationship Id="rId1273" Type="http://schemas.openxmlformats.org/officeDocument/2006/relationships/slide" Target="slides/slide1272.xml"/><Relationship Id="rId2324" Type="http://schemas.openxmlformats.org/officeDocument/2006/relationships/slide" Target="slides/slide2323.xml"/><Relationship Id="rId3722" Type="http://schemas.openxmlformats.org/officeDocument/2006/relationships/slide" Target="slides/slide3721.xml"/><Relationship Id="rId6878" Type="http://schemas.openxmlformats.org/officeDocument/2006/relationships/slide" Target="slides/slide6877.xml"/><Relationship Id="rId5894" Type="http://schemas.openxmlformats.org/officeDocument/2006/relationships/slide" Target="slides/slide5893.xml"/><Relationship Id="rId6945" Type="http://schemas.openxmlformats.org/officeDocument/2006/relationships/slide" Target="slides/slide6944.xml"/><Relationship Id="rId710" Type="http://schemas.openxmlformats.org/officeDocument/2006/relationships/slide" Target="slides/slide709.xml"/><Relationship Id="rId1340" Type="http://schemas.openxmlformats.org/officeDocument/2006/relationships/slide" Target="slides/slide1339.xml"/><Relationship Id="rId3098" Type="http://schemas.openxmlformats.org/officeDocument/2006/relationships/slide" Target="slides/slide3097.xml"/><Relationship Id="rId4496" Type="http://schemas.openxmlformats.org/officeDocument/2006/relationships/slide" Target="slides/slide4495.xml"/><Relationship Id="rId5547" Type="http://schemas.openxmlformats.org/officeDocument/2006/relationships/slide" Target="slides/slide5546.xml"/><Relationship Id="rId5961" Type="http://schemas.openxmlformats.org/officeDocument/2006/relationships/slide" Target="slides/slide5960.xml"/><Relationship Id="rId4149" Type="http://schemas.openxmlformats.org/officeDocument/2006/relationships/slide" Target="slides/slide4148.xml"/><Relationship Id="rId4563" Type="http://schemas.openxmlformats.org/officeDocument/2006/relationships/slide" Target="slides/slide4562.xml"/><Relationship Id="rId5614" Type="http://schemas.openxmlformats.org/officeDocument/2006/relationships/slide" Target="slides/slide5613.xml"/><Relationship Id="rId3165" Type="http://schemas.openxmlformats.org/officeDocument/2006/relationships/slide" Target="slides/slide3164.xml"/><Relationship Id="rId4216" Type="http://schemas.openxmlformats.org/officeDocument/2006/relationships/slide" Target="slides/slide4215.xml"/><Relationship Id="rId4630" Type="http://schemas.openxmlformats.org/officeDocument/2006/relationships/slide" Target="slides/slide4629.xml"/><Relationship Id="rId2181" Type="http://schemas.openxmlformats.org/officeDocument/2006/relationships/slide" Target="slides/slide2180.xml"/><Relationship Id="rId3232" Type="http://schemas.openxmlformats.org/officeDocument/2006/relationships/slide" Target="slides/slide3231.xml"/><Relationship Id="rId6388" Type="http://schemas.openxmlformats.org/officeDocument/2006/relationships/slide" Target="slides/slide6387.xml"/><Relationship Id="rId7439" Type="http://schemas.openxmlformats.org/officeDocument/2006/relationships/slide" Target="slides/slide7438.xml"/><Relationship Id="rId153" Type="http://schemas.openxmlformats.org/officeDocument/2006/relationships/slide" Target="slides/slide152.xml"/><Relationship Id="rId6455" Type="http://schemas.openxmlformats.org/officeDocument/2006/relationships/slide" Target="slides/slide6454.xml"/><Relationship Id="rId220" Type="http://schemas.openxmlformats.org/officeDocument/2006/relationships/slide" Target="slides/slide219.xml"/><Relationship Id="rId2998" Type="http://schemas.openxmlformats.org/officeDocument/2006/relationships/slide" Target="slides/slide2997.xml"/><Relationship Id="rId5057" Type="http://schemas.openxmlformats.org/officeDocument/2006/relationships/slide" Target="slides/slide5056.xml"/><Relationship Id="rId6108" Type="http://schemas.openxmlformats.org/officeDocument/2006/relationships/slide" Target="slides/slide6107.xml"/><Relationship Id="rId7506" Type="http://schemas.openxmlformats.org/officeDocument/2006/relationships/slide" Target="slides/slide7505.xml"/><Relationship Id="rId4073" Type="http://schemas.openxmlformats.org/officeDocument/2006/relationships/slide" Target="slides/slide4072.xml"/><Relationship Id="rId5471" Type="http://schemas.openxmlformats.org/officeDocument/2006/relationships/slide" Target="slides/slide5470.xml"/><Relationship Id="rId6522" Type="http://schemas.openxmlformats.org/officeDocument/2006/relationships/slide" Target="slides/slide6521.xml"/><Relationship Id="rId1667" Type="http://schemas.openxmlformats.org/officeDocument/2006/relationships/slide" Target="slides/slide1666.xml"/><Relationship Id="rId2718" Type="http://schemas.openxmlformats.org/officeDocument/2006/relationships/slide" Target="slides/slide2717.xml"/><Relationship Id="rId5124" Type="http://schemas.openxmlformats.org/officeDocument/2006/relationships/slide" Target="slides/slide5123.xml"/><Relationship Id="rId1734" Type="http://schemas.openxmlformats.org/officeDocument/2006/relationships/slide" Target="slides/slide1733.xml"/><Relationship Id="rId4140" Type="http://schemas.openxmlformats.org/officeDocument/2006/relationships/slide" Target="slides/slide4139.xml"/><Relationship Id="rId7296" Type="http://schemas.openxmlformats.org/officeDocument/2006/relationships/slide" Target="slides/slide7295.xml"/><Relationship Id="rId26" Type="http://schemas.openxmlformats.org/officeDocument/2006/relationships/slide" Target="slides/slide25.xml"/><Relationship Id="rId7363" Type="http://schemas.openxmlformats.org/officeDocument/2006/relationships/slide" Target="slides/slide7362.xml"/><Relationship Id="rId1801" Type="http://schemas.openxmlformats.org/officeDocument/2006/relationships/slide" Target="slides/slide1800.xml"/><Relationship Id="rId3559" Type="http://schemas.openxmlformats.org/officeDocument/2006/relationships/slide" Target="slides/slide3558.xml"/><Relationship Id="rId4957" Type="http://schemas.openxmlformats.org/officeDocument/2006/relationships/slide" Target="slides/slide4956.xml"/><Relationship Id="rId7016" Type="http://schemas.openxmlformats.org/officeDocument/2006/relationships/slide" Target="slides/slide7015.xml"/><Relationship Id="rId7430" Type="http://schemas.openxmlformats.org/officeDocument/2006/relationships/slide" Target="slides/slide7429.xml"/><Relationship Id="rId3973" Type="http://schemas.openxmlformats.org/officeDocument/2006/relationships/slide" Target="slides/slide3972.xml"/><Relationship Id="rId6032" Type="http://schemas.openxmlformats.org/officeDocument/2006/relationships/slide" Target="slides/slide6031.xml"/><Relationship Id="rId894" Type="http://schemas.openxmlformats.org/officeDocument/2006/relationships/slide" Target="slides/slide893.xml"/><Relationship Id="rId1177" Type="http://schemas.openxmlformats.org/officeDocument/2006/relationships/slide" Target="slides/slide1176.xml"/><Relationship Id="rId2575" Type="http://schemas.openxmlformats.org/officeDocument/2006/relationships/slide" Target="slides/slide2574.xml"/><Relationship Id="rId3626" Type="http://schemas.openxmlformats.org/officeDocument/2006/relationships/slide" Target="slides/slide3625.xml"/><Relationship Id="rId547" Type="http://schemas.openxmlformats.org/officeDocument/2006/relationships/slide" Target="slides/slide546.xml"/><Relationship Id="rId961" Type="http://schemas.openxmlformats.org/officeDocument/2006/relationships/slide" Target="slides/slide960.xml"/><Relationship Id="rId1591" Type="http://schemas.openxmlformats.org/officeDocument/2006/relationships/slide" Target="slides/slide1590.xml"/><Relationship Id="rId2228" Type="http://schemas.openxmlformats.org/officeDocument/2006/relationships/slide" Target="slides/slide2227.xml"/><Relationship Id="rId2642" Type="http://schemas.openxmlformats.org/officeDocument/2006/relationships/slide" Target="slides/slide2641.xml"/><Relationship Id="rId5798" Type="http://schemas.openxmlformats.org/officeDocument/2006/relationships/slide" Target="slides/slide5797.xml"/><Relationship Id="rId6849" Type="http://schemas.openxmlformats.org/officeDocument/2006/relationships/slide" Target="slides/slide6848.xml"/><Relationship Id="rId614" Type="http://schemas.openxmlformats.org/officeDocument/2006/relationships/slide" Target="slides/slide613.xml"/><Relationship Id="rId1244" Type="http://schemas.openxmlformats.org/officeDocument/2006/relationships/slide" Target="slides/slide1243.xml"/><Relationship Id="rId5865" Type="http://schemas.openxmlformats.org/officeDocument/2006/relationships/slide" Target="slides/slide5864.xml"/><Relationship Id="rId6916" Type="http://schemas.openxmlformats.org/officeDocument/2006/relationships/slide" Target="slides/slide6915.xml"/><Relationship Id="rId1311" Type="http://schemas.openxmlformats.org/officeDocument/2006/relationships/slide" Target="slides/slide1310.xml"/><Relationship Id="rId4467" Type="http://schemas.openxmlformats.org/officeDocument/2006/relationships/slide" Target="slides/slide4466.xml"/><Relationship Id="rId4881" Type="http://schemas.openxmlformats.org/officeDocument/2006/relationships/slide" Target="slides/slide4880.xml"/><Relationship Id="rId5518" Type="http://schemas.openxmlformats.org/officeDocument/2006/relationships/slide" Target="slides/slide5517.xml"/><Relationship Id="rId3069" Type="http://schemas.openxmlformats.org/officeDocument/2006/relationships/slide" Target="slides/slide3068.xml"/><Relationship Id="rId3483" Type="http://schemas.openxmlformats.org/officeDocument/2006/relationships/slide" Target="slides/slide3482.xml"/><Relationship Id="rId4534" Type="http://schemas.openxmlformats.org/officeDocument/2006/relationships/slide" Target="slides/slide4533.xml"/><Relationship Id="rId5932" Type="http://schemas.openxmlformats.org/officeDocument/2006/relationships/slide" Target="slides/slide5931.xml"/><Relationship Id="rId2085" Type="http://schemas.openxmlformats.org/officeDocument/2006/relationships/slide" Target="slides/slide2084.xml"/><Relationship Id="rId3136" Type="http://schemas.openxmlformats.org/officeDocument/2006/relationships/slide" Target="slides/slide3135.xml"/><Relationship Id="rId471" Type="http://schemas.openxmlformats.org/officeDocument/2006/relationships/slide" Target="slides/slide470.xml"/><Relationship Id="rId2152" Type="http://schemas.openxmlformats.org/officeDocument/2006/relationships/slide" Target="slides/slide2151.xml"/><Relationship Id="rId3550" Type="http://schemas.openxmlformats.org/officeDocument/2006/relationships/slide" Target="slides/slide3549.xml"/><Relationship Id="rId4601" Type="http://schemas.openxmlformats.org/officeDocument/2006/relationships/slide" Target="slides/slide4600.xml"/><Relationship Id="rId124" Type="http://schemas.openxmlformats.org/officeDocument/2006/relationships/slide" Target="slides/slide123.xml"/><Relationship Id="rId3203" Type="http://schemas.openxmlformats.org/officeDocument/2006/relationships/slide" Target="slides/slide3202.xml"/><Relationship Id="rId6359" Type="http://schemas.openxmlformats.org/officeDocument/2006/relationships/slide" Target="slides/slide6358.xml"/><Relationship Id="rId6773" Type="http://schemas.openxmlformats.org/officeDocument/2006/relationships/slide" Target="slides/slide6772.xml"/><Relationship Id="rId2969" Type="http://schemas.openxmlformats.org/officeDocument/2006/relationships/slide" Target="slides/slide2968.xml"/><Relationship Id="rId5375" Type="http://schemas.openxmlformats.org/officeDocument/2006/relationships/slide" Target="slides/slide5374.xml"/><Relationship Id="rId6426" Type="http://schemas.openxmlformats.org/officeDocument/2006/relationships/slide" Target="slides/slide6425.xml"/><Relationship Id="rId6840" Type="http://schemas.openxmlformats.org/officeDocument/2006/relationships/slide" Target="slides/slide6839.xml"/><Relationship Id="rId1985" Type="http://schemas.openxmlformats.org/officeDocument/2006/relationships/slide" Target="slides/slide1984.xml"/><Relationship Id="rId4391" Type="http://schemas.openxmlformats.org/officeDocument/2006/relationships/slide" Target="slides/slide4390.xml"/><Relationship Id="rId5028" Type="http://schemas.openxmlformats.org/officeDocument/2006/relationships/slide" Target="slides/slide5027.xml"/><Relationship Id="rId5442" Type="http://schemas.openxmlformats.org/officeDocument/2006/relationships/slide" Target="slides/slide5441.xml"/><Relationship Id="rId1638" Type="http://schemas.openxmlformats.org/officeDocument/2006/relationships/slide" Target="slides/slide1637.xml"/><Relationship Id="rId4044" Type="http://schemas.openxmlformats.org/officeDocument/2006/relationships/slide" Target="slides/slide4043.xml"/><Relationship Id="rId3060" Type="http://schemas.openxmlformats.org/officeDocument/2006/relationships/slide" Target="slides/slide3059.xml"/><Relationship Id="rId4111" Type="http://schemas.openxmlformats.org/officeDocument/2006/relationships/slide" Target="slides/slide4110.xml"/><Relationship Id="rId7267" Type="http://schemas.openxmlformats.org/officeDocument/2006/relationships/slide" Target="slides/slide7266.xml"/><Relationship Id="rId1705" Type="http://schemas.openxmlformats.org/officeDocument/2006/relationships/slide" Target="slides/slide1704.xml"/><Relationship Id="rId6283" Type="http://schemas.openxmlformats.org/officeDocument/2006/relationships/slide" Target="slides/slide6282.xml"/><Relationship Id="rId3877" Type="http://schemas.openxmlformats.org/officeDocument/2006/relationships/slide" Target="slides/slide3876.xml"/><Relationship Id="rId4928" Type="http://schemas.openxmlformats.org/officeDocument/2006/relationships/slide" Target="slides/slide4927.xml"/><Relationship Id="rId7334" Type="http://schemas.openxmlformats.org/officeDocument/2006/relationships/slide" Target="slides/slide7333.xml"/><Relationship Id="rId798" Type="http://schemas.openxmlformats.org/officeDocument/2006/relationships/slide" Target="slides/slide797.xml"/><Relationship Id="rId2479" Type="http://schemas.openxmlformats.org/officeDocument/2006/relationships/slide" Target="slides/slide2478.xml"/><Relationship Id="rId2893" Type="http://schemas.openxmlformats.org/officeDocument/2006/relationships/slide" Target="slides/slide2892.xml"/><Relationship Id="rId3944" Type="http://schemas.openxmlformats.org/officeDocument/2006/relationships/slide" Target="slides/slide3943.xml"/><Relationship Id="rId6350" Type="http://schemas.openxmlformats.org/officeDocument/2006/relationships/slide" Target="slides/slide6349.xml"/><Relationship Id="rId7401" Type="http://schemas.openxmlformats.org/officeDocument/2006/relationships/slide" Target="slides/slide7400.xml"/><Relationship Id="rId865" Type="http://schemas.openxmlformats.org/officeDocument/2006/relationships/slide" Target="slides/slide864.xml"/><Relationship Id="rId1495" Type="http://schemas.openxmlformats.org/officeDocument/2006/relationships/slide" Target="slides/slide1494.xml"/><Relationship Id="rId2546" Type="http://schemas.openxmlformats.org/officeDocument/2006/relationships/slide" Target="slides/slide2545.xml"/><Relationship Id="rId2960" Type="http://schemas.openxmlformats.org/officeDocument/2006/relationships/slide" Target="slides/slide2959.xml"/><Relationship Id="rId6003" Type="http://schemas.openxmlformats.org/officeDocument/2006/relationships/slide" Target="slides/slide6002.xml"/><Relationship Id="rId518" Type="http://schemas.openxmlformats.org/officeDocument/2006/relationships/slide" Target="slides/slide517.xml"/><Relationship Id="rId932" Type="http://schemas.openxmlformats.org/officeDocument/2006/relationships/slide" Target="slides/slide931.xml"/><Relationship Id="rId1148" Type="http://schemas.openxmlformats.org/officeDocument/2006/relationships/slide" Target="slides/slide1147.xml"/><Relationship Id="rId1562" Type="http://schemas.openxmlformats.org/officeDocument/2006/relationships/slide" Target="slides/slide1561.xml"/><Relationship Id="rId2613" Type="http://schemas.openxmlformats.org/officeDocument/2006/relationships/slide" Target="slides/slide2612.xml"/><Relationship Id="rId5769" Type="http://schemas.openxmlformats.org/officeDocument/2006/relationships/slide" Target="slides/slide5768.xml"/><Relationship Id="rId1215" Type="http://schemas.openxmlformats.org/officeDocument/2006/relationships/slide" Target="slides/slide1214.xml"/><Relationship Id="rId7191" Type="http://schemas.openxmlformats.org/officeDocument/2006/relationships/slide" Target="slides/slide7190.xml"/><Relationship Id="rId3387" Type="http://schemas.openxmlformats.org/officeDocument/2006/relationships/slide" Target="slides/slide3386.xml"/><Relationship Id="rId4785" Type="http://schemas.openxmlformats.org/officeDocument/2006/relationships/slide" Target="slides/slide4784.xml"/><Relationship Id="rId5836" Type="http://schemas.openxmlformats.org/officeDocument/2006/relationships/slide" Target="slides/slide5835.xml"/><Relationship Id="rId4438" Type="http://schemas.openxmlformats.org/officeDocument/2006/relationships/slide" Target="slides/slide4437.xml"/><Relationship Id="rId4852" Type="http://schemas.openxmlformats.org/officeDocument/2006/relationships/slide" Target="slides/slide4851.xml"/><Relationship Id="rId5903" Type="http://schemas.openxmlformats.org/officeDocument/2006/relationships/slide" Target="slides/slide5902.xml"/><Relationship Id="rId3454" Type="http://schemas.openxmlformats.org/officeDocument/2006/relationships/slide" Target="slides/slide3453.xml"/><Relationship Id="rId4505" Type="http://schemas.openxmlformats.org/officeDocument/2006/relationships/slide" Target="slides/slide4504.xml"/><Relationship Id="rId375" Type="http://schemas.openxmlformats.org/officeDocument/2006/relationships/slide" Target="slides/slide374.xml"/><Relationship Id="rId2056" Type="http://schemas.openxmlformats.org/officeDocument/2006/relationships/slide" Target="slides/slide2055.xml"/><Relationship Id="rId2470" Type="http://schemas.openxmlformats.org/officeDocument/2006/relationships/slide" Target="slides/slide2469.xml"/><Relationship Id="rId3107" Type="http://schemas.openxmlformats.org/officeDocument/2006/relationships/slide" Target="slides/slide3106.xml"/><Relationship Id="rId3521" Type="http://schemas.openxmlformats.org/officeDocument/2006/relationships/slide" Target="slides/slide3520.xml"/><Relationship Id="rId6677" Type="http://schemas.openxmlformats.org/officeDocument/2006/relationships/slide" Target="slides/slide6676.xml"/><Relationship Id="rId442" Type="http://schemas.openxmlformats.org/officeDocument/2006/relationships/slide" Target="slides/slide441.xml"/><Relationship Id="rId1072" Type="http://schemas.openxmlformats.org/officeDocument/2006/relationships/slide" Target="slides/slide1071.xml"/><Relationship Id="rId2123" Type="http://schemas.openxmlformats.org/officeDocument/2006/relationships/slide" Target="slides/slide2122.xml"/><Relationship Id="rId5279" Type="http://schemas.openxmlformats.org/officeDocument/2006/relationships/slide" Target="slides/slide5278.xml"/><Relationship Id="rId5693" Type="http://schemas.openxmlformats.org/officeDocument/2006/relationships/slide" Target="slides/slide5692.xml"/><Relationship Id="rId6744" Type="http://schemas.openxmlformats.org/officeDocument/2006/relationships/slide" Target="slides/slide6743.xml"/><Relationship Id="rId4295" Type="http://schemas.openxmlformats.org/officeDocument/2006/relationships/slide" Target="slides/slide4294.xml"/><Relationship Id="rId5346" Type="http://schemas.openxmlformats.org/officeDocument/2006/relationships/slide" Target="slides/slide5345.xml"/><Relationship Id="rId1889" Type="http://schemas.openxmlformats.org/officeDocument/2006/relationships/slide" Target="slides/slide1888.xml"/><Relationship Id="rId4362" Type="http://schemas.openxmlformats.org/officeDocument/2006/relationships/slide" Target="slides/slide4361.xml"/><Relationship Id="rId5760" Type="http://schemas.openxmlformats.org/officeDocument/2006/relationships/slide" Target="slides/slide5759.xml"/><Relationship Id="rId6811" Type="http://schemas.openxmlformats.org/officeDocument/2006/relationships/slide" Target="slides/slide6810.xml"/><Relationship Id="rId1956" Type="http://schemas.openxmlformats.org/officeDocument/2006/relationships/slide" Target="slides/slide1955.xml"/><Relationship Id="rId4015" Type="http://schemas.openxmlformats.org/officeDocument/2006/relationships/slide" Target="slides/slide4014.xml"/><Relationship Id="rId5413" Type="http://schemas.openxmlformats.org/officeDocument/2006/relationships/slide" Target="slides/slide5412.xml"/><Relationship Id="rId1609" Type="http://schemas.openxmlformats.org/officeDocument/2006/relationships/slide" Target="slides/slide1608.xml"/><Relationship Id="rId3031" Type="http://schemas.openxmlformats.org/officeDocument/2006/relationships/slide" Target="slides/slide3030.xml"/><Relationship Id="rId6187" Type="http://schemas.openxmlformats.org/officeDocument/2006/relationships/slide" Target="slides/slide6186.xml"/><Relationship Id="rId7238" Type="http://schemas.openxmlformats.org/officeDocument/2006/relationships/slide" Target="slides/slide7237.xml"/><Relationship Id="rId2797" Type="http://schemas.openxmlformats.org/officeDocument/2006/relationships/slide" Target="slides/slide2796.xml"/><Relationship Id="rId3848" Type="http://schemas.openxmlformats.org/officeDocument/2006/relationships/slide" Target="slides/slide3847.xml"/><Relationship Id="rId6254" Type="http://schemas.openxmlformats.org/officeDocument/2006/relationships/slide" Target="slides/slide6253.xml"/><Relationship Id="rId7305" Type="http://schemas.openxmlformats.org/officeDocument/2006/relationships/slide" Target="slides/slide7304.xml"/><Relationship Id="rId769" Type="http://schemas.openxmlformats.org/officeDocument/2006/relationships/slide" Target="slides/slide768.xml"/><Relationship Id="rId1399" Type="http://schemas.openxmlformats.org/officeDocument/2006/relationships/slide" Target="slides/slide1398.xml"/><Relationship Id="rId5270" Type="http://schemas.openxmlformats.org/officeDocument/2006/relationships/slide" Target="slides/slide5269.xml"/><Relationship Id="rId6321" Type="http://schemas.openxmlformats.org/officeDocument/2006/relationships/slide" Target="slides/slide6320.xml"/><Relationship Id="rId1466" Type="http://schemas.openxmlformats.org/officeDocument/2006/relationships/slide" Target="slides/slide1465.xml"/><Relationship Id="rId2864" Type="http://schemas.openxmlformats.org/officeDocument/2006/relationships/slide" Target="slides/slide2863.xml"/><Relationship Id="rId3915" Type="http://schemas.openxmlformats.org/officeDocument/2006/relationships/slide" Target="slides/slide3914.xml"/><Relationship Id="rId836" Type="http://schemas.openxmlformats.org/officeDocument/2006/relationships/slide" Target="slides/slide835.xml"/><Relationship Id="rId1119" Type="http://schemas.openxmlformats.org/officeDocument/2006/relationships/slide" Target="slides/slide1118.xml"/><Relationship Id="rId1880" Type="http://schemas.openxmlformats.org/officeDocument/2006/relationships/slide" Target="slides/slide1879.xml"/><Relationship Id="rId2517" Type="http://schemas.openxmlformats.org/officeDocument/2006/relationships/slide" Target="slides/slide2516.xml"/><Relationship Id="rId2931" Type="http://schemas.openxmlformats.org/officeDocument/2006/relationships/slide" Target="slides/slide2930.xml"/><Relationship Id="rId7095" Type="http://schemas.openxmlformats.org/officeDocument/2006/relationships/slide" Target="slides/slide7094.xml"/><Relationship Id="rId903" Type="http://schemas.openxmlformats.org/officeDocument/2006/relationships/slide" Target="slides/slide902.xml"/><Relationship Id="rId1533" Type="http://schemas.openxmlformats.org/officeDocument/2006/relationships/slide" Target="slides/slide1532.xml"/><Relationship Id="rId4689" Type="http://schemas.openxmlformats.org/officeDocument/2006/relationships/slide" Target="slides/slide4688.xml"/><Relationship Id="rId1600" Type="http://schemas.openxmlformats.org/officeDocument/2006/relationships/slide" Target="slides/slide1599.xml"/><Relationship Id="rId4756" Type="http://schemas.openxmlformats.org/officeDocument/2006/relationships/slide" Target="slides/slide4755.xml"/><Relationship Id="rId5807" Type="http://schemas.openxmlformats.org/officeDocument/2006/relationships/slide" Target="slides/slide5806.xml"/><Relationship Id="rId7162" Type="http://schemas.openxmlformats.org/officeDocument/2006/relationships/slide" Target="slides/slide7161.xml"/><Relationship Id="rId3358" Type="http://schemas.openxmlformats.org/officeDocument/2006/relationships/slide" Target="slides/slide3357.xml"/><Relationship Id="rId3772" Type="http://schemas.openxmlformats.org/officeDocument/2006/relationships/slide" Target="slides/slide3771.xml"/><Relationship Id="rId4409" Type="http://schemas.openxmlformats.org/officeDocument/2006/relationships/slide" Target="slides/slide4408.xml"/><Relationship Id="rId4823" Type="http://schemas.openxmlformats.org/officeDocument/2006/relationships/slide" Target="slides/slide4822.xml"/><Relationship Id="rId279" Type="http://schemas.openxmlformats.org/officeDocument/2006/relationships/slide" Target="slides/slide278.xml"/><Relationship Id="rId693" Type="http://schemas.openxmlformats.org/officeDocument/2006/relationships/slide" Target="slides/slide692.xml"/><Relationship Id="rId2374" Type="http://schemas.openxmlformats.org/officeDocument/2006/relationships/slide" Target="slides/slide2373.xml"/><Relationship Id="rId3425" Type="http://schemas.openxmlformats.org/officeDocument/2006/relationships/slide" Target="slides/slide3424.xml"/><Relationship Id="rId346" Type="http://schemas.openxmlformats.org/officeDocument/2006/relationships/slide" Target="slides/slide345.xml"/><Relationship Id="rId760" Type="http://schemas.openxmlformats.org/officeDocument/2006/relationships/slide" Target="slides/slide759.xml"/><Relationship Id="rId1390" Type="http://schemas.openxmlformats.org/officeDocument/2006/relationships/slide" Target="slides/slide1389.xml"/><Relationship Id="rId2027" Type="http://schemas.openxmlformats.org/officeDocument/2006/relationships/slide" Target="slides/slide2026.xml"/><Relationship Id="rId2441" Type="http://schemas.openxmlformats.org/officeDocument/2006/relationships/slide" Target="slides/slide2440.xml"/><Relationship Id="rId5597" Type="http://schemas.openxmlformats.org/officeDocument/2006/relationships/slide" Target="slides/slide5596.xml"/><Relationship Id="rId6995" Type="http://schemas.openxmlformats.org/officeDocument/2006/relationships/slide" Target="slides/slide6994.xml"/><Relationship Id="rId413" Type="http://schemas.openxmlformats.org/officeDocument/2006/relationships/slide" Target="slides/slide412.xml"/><Relationship Id="rId1043" Type="http://schemas.openxmlformats.org/officeDocument/2006/relationships/slide" Target="slides/slide1042.xml"/><Relationship Id="rId4199" Type="http://schemas.openxmlformats.org/officeDocument/2006/relationships/slide" Target="slides/slide4198.xml"/><Relationship Id="rId6648" Type="http://schemas.openxmlformats.org/officeDocument/2006/relationships/slide" Target="slides/slide6647.xml"/><Relationship Id="rId5664" Type="http://schemas.openxmlformats.org/officeDocument/2006/relationships/slide" Target="slides/slide5663.xml"/><Relationship Id="rId6715" Type="http://schemas.openxmlformats.org/officeDocument/2006/relationships/slide" Target="slides/slide6714.xml"/><Relationship Id="rId1110" Type="http://schemas.openxmlformats.org/officeDocument/2006/relationships/slide" Target="slides/slide1109.xml"/><Relationship Id="rId4266" Type="http://schemas.openxmlformats.org/officeDocument/2006/relationships/slide" Target="slides/slide4265.xml"/><Relationship Id="rId4680" Type="http://schemas.openxmlformats.org/officeDocument/2006/relationships/slide" Target="slides/slide4679.xml"/><Relationship Id="rId5317" Type="http://schemas.openxmlformats.org/officeDocument/2006/relationships/slide" Target="slides/slide5316.xml"/><Relationship Id="rId5731" Type="http://schemas.openxmlformats.org/officeDocument/2006/relationships/slide" Target="slides/slide5730.xml"/><Relationship Id="rId1927" Type="http://schemas.openxmlformats.org/officeDocument/2006/relationships/slide" Target="slides/slide1926.xml"/><Relationship Id="rId3282" Type="http://schemas.openxmlformats.org/officeDocument/2006/relationships/slide" Target="slides/slide3281.xml"/><Relationship Id="rId4333" Type="http://schemas.openxmlformats.org/officeDocument/2006/relationships/slide" Target="slides/slide4332.xml"/><Relationship Id="rId7489" Type="http://schemas.openxmlformats.org/officeDocument/2006/relationships/slide" Target="slides/slide7488.xml"/><Relationship Id="rId4400" Type="http://schemas.openxmlformats.org/officeDocument/2006/relationships/slide" Target="slides/slide4399.xml"/><Relationship Id="rId7556" Type="http://schemas.openxmlformats.org/officeDocument/2006/relationships/slide" Target="slides/slide7555.xml"/><Relationship Id="rId270" Type="http://schemas.openxmlformats.org/officeDocument/2006/relationships/slide" Target="slides/slide269.xml"/><Relationship Id="rId3002" Type="http://schemas.openxmlformats.org/officeDocument/2006/relationships/slide" Target="slides/slide3001.xml"/><Relationship Id="rId6158" Type="http://schemas.openxmlformats.org/officeDocument/2006/relationships/slide" Target="slides/slide6157.xml"/><Relationship Id="rId6572" Type="http://schemas.openxmlformats.org/officeDocument/2006/relationships/slide" Target="slides/slide6571.xml"/><Relationship Id="rId7209" Type="http://schemas.openxmlformats.org/officeDocument/2006/relationships/slide" Target="slides/slide7208.xml"/><Relationship Id="rId5174" Type="http://schemas.openxmlformats.org/officeDocument/2006/relationships/slide" Target="slides/slide5173.xml"/><Relationship Id="rId6225" Type="http://schemas.openxmlformats.org/officeDocument/2006/relationships/slide" Target="slides/slide6224.xml"/><Relationship Id="rId2768" Type="http://schemas.openxmlformats.org/officeDocument/2006/relationships/slide" Target="slides/slide2767.xml"/><Relationship Id="rId3819" Type="http://schemas.openxmlformats.org/officeDocument/2006/relationships/slide" Target="slides/slide3818.xml"/><Relationship Id="rId1784" Type="http://schemas.openxmlformats.org/officeDocument/2006/relationships/slide" Target="slides/slide1783.xml"/><Relationship Id="rId2835" Type="http://schemas.openxmlformats.org/officeDocument/2006/relationships/slide" Target="slides/slide2834.xml"/><Relationship Id="rId4190" Type="http://schemas.openxmlformats.org/officeDocument/2006/relationships/slide" Target="slides/slide4189.xml"/><Relationship Id="rId5241" Type="http://schemas.openxmlformats.org/officeDocument/2006/relationships/slide" Target="slides/slide5240.xml"/><Relationship Id="rId76" Type="http://schemas.openxmlformats.org/officeDocument/2006/relationships/slide" Target="slides/slide75.xml"/><Relationship Id="rId807" Type="http://schemas.openxmlformats.org/officeDocument/2006/relationships/slide" Target="slides/slide806.xml"/><Relationship Id="rId1437" Type="http://schemas.openxmlformats.org/officeDocument/2006/relationships/slide" Target="slides/slide1436.xml"/><Relationship Id="rId1851" Type="http://schemas.openxmlformats.org/officeDocument/2006/relationships/slide" Target="slides/slide1850.xml"/><Relationship Id="rId2902" Type="http://schemas.openxmlformats.org/officeDocument/2006/relationships/slide" Target="slides/slide2901.xml"/><Relationship Id="rId1504" Type="http://schemas.openxmlformats.org/officeDocument/2006/relationships/slide" Target="slides/slide1503.xml"/><Relationship Id="rId7066" Type="http://schemas.openxmlformats.org/officeDocument/2006/relationships/slide" Target="slides/slide7065.xml"/><Relationship Id="rId7480" Type="http://schemas.openxmlformats.org/officeDocument/2006/relationships/slide" Target="slides/slide7479.xml"/><Relationship Id="rId3676" Type="http://schemas.openxmlformats.org/officeDocument/2006/relationships/slide" Target="slides/slide3675.xml"/><Relationship Id="rId6082" Type="http://schemas.openxmlformats.org/officeDocument/2006/relationships/slide" Target="slides/slide6081.xml"/><Relationship Id="rId7133" Type="http://schemas.openxmlformats.org/officeDocument/2006/relationships/slide" Target="slides/slide7132.xml"/><Relationship Id="rId597" Type="http://schemas.openxmlformats.org/officeDocument/2006/relationships/slide" Target="slides/slide596.xml"/><Relationship Id="rId2278" Type="http://schemas.openxmlformats.org/officeDocument/2006/relationships/slide" Target="slides/slide2277.xml"/><Relationship Id="rId3329" Type="http://schemas.openxmlformats.org/officeDocument/2006/relationships/slide" Target="slides/slide3328.xml"/><Relationship Id="rId4727" Type="http://schemas.openxmlformats.org/officeDocument/2006/relationships/slide" Target="slides/slide4726.xml"/><Relationship Id="rId7200" Type="http://schemas.openxmlformats.org/officeDocument/2006/relationships/slide" Target="slides/slide7199.xml"/><Relationship Id="rId1294" Type="http://schemas.openxmlformats.org/officeDocument/2006/relationships/slide" Target="slides/slide1293.xml"/><Relationship Id="rId2692" Type="http://schemas.openxmlformats.org/officeDocument/2006/relationships/slide" Target="slides/slide2691.xml"/><Relationship Id="rId3743" Type="http://schemas.openxmlformats.org/officeDocument/2006/relationships/slide" Target="slides/slide3742.xml"/><Relationship Id="rId6899" Type="http://schemas.openxmlformats.org/officeDocument/2006/relationships/slide" Target="slides/slide6898.xml"/><Relationship Id="rId664" Type="http://schemas.openxmlformats.org/officeDocument/2006/relationships/slide" Target="slides/slide663.xml"/><Relationship Id="rId2345" Type="http://schemas.openxmlformats.org/officeDocument/2006/relationships/slide" Target="slides/slide2344.xml"/><Relationship Id="rId3810" Type="http://schemas.openxmlformats.org/officeDocument/2006/relationships/slide" Target="slides/slide3809.xml"/><Relationship Id="rId6966" Type="http://schemas.openxmlformats.org/officeDocument/2006/relationships/slide" Target="slides/slide6965.xml"/><Relationship Id="rId317" Type="http://schemas.openxmlformats.org/officeDocument/2006/relationships/slide" Target="slides/slide316.xml"/><Relationship Id="rId731" Type="http://schemas.openxmlformats.org/officeDocument/2006/relationships/slide" Target="slides/slide730.xml"/><Relationship Id="rId1361" Type="http://schemas.openxmlformats.org/officeDocument/2006/relationships/slide" Target="slides/slide1360.xml"/><Relationship Id="rId2412" Type="http://schemas.openxmlformats.org/officeDocument/2006/relationships/slide" Target="slides/slide2411.xml"/><Relationship Id="rId5568" Type="http://schemas.openxmlformats.org/officeDocument/2006/relationships/slide" Target="slides/slide5567.xml"/><Relationship Id="rId5982" Type="http://schemas.openxmlformats.org/officeDocument/2006/relationships/slide" Target="slides/slide5981.xml"/><Relationship Id="rId6619" Type="http://schemas.openxmlformats.org/officeDocument/2006/relationships/slide" Target="slides/slide6618.xml"/><Relationship Id="rId1014" Type="http://schemas.openxmlformats.org/officeDocument/2006/relationships/slide" Target="slides/slide1013.xml"/><Relationship Id="rId4584" Type="http://schemas.openxmlformats.org/officeDocument/2006/relationships/slide" Target="slides/slide4583.xml"/><Relationship Id="rId5635" Type="http://schemas.openxmlformats.org/officeDocument/2006/relationships/slide" Target="slides/slide5634.xml"/><Relationship Id="rId3186" Type="http://schemas.openxmlformats.org/officeDocument/2006/relationships/slide" Target="slides/slide3185.xml"/><Relationship Id="rId4237" Type="http://schemas.openxmlformats.org/officeDocument/2006/relationships/slide" Target="slides/slide4236.xml"/><Relationship Id="rId4651" Type="http://schemas.openxmlformats.org/officeDocument/2006/relationships/slide" Target="slides/slide4650.xml"/><Relationship Id="rId3253" Type="http://schemas.openxmlformats.org/officeDocument/2006/relationships/slide" Target="slides/slide3252.xml"/><Relationship Id="rId4304" Type="http://schemas.openxmlformats.org/officeDocument/2006/relationships/slide" Target="slides/slide4303.xml"/><Relationship Id="rId5702" Type="http://schemas.openxmlformats.org/officeDocument/2006/relationships/slide" Target="slides/slide5701.xml"/><Relationship Id="rId174" Type="http://schemas.openxmlformats.org/officeDocument/2006/relationships/slide" Target="slides/slide173.xml"/><Relationship Id="rId241" Type="http://schemas.openxmlformats.org/officeDocument/2006/relationships/slide" Target="slides/slide240.xml"/><Relationship Id="rId3320" Type="http://schemas.openxmlformats.org/officeDocument/2006/relationships/slide" Target="slides/slide3319.xml"/><Relationship Id="rId5078" Type="http://schemas.openxmlformats.org/officeDocument/2006/relationships/slide" Target="slides/slide5077.xml"/><Relationship Id="rId6476" Type="http://schemas.openxmlformats.org/officeDocument/2006/relationships/slide" Target="slides/slide6475.xml"/><Relationship Id="rId6890" Type="http://schemas.openxmlformats.org/officeDocument/2006/relationships/slide" Target="slides/slide6889.xml"/><Relationship Id="rId7527" Type="http://schemas.openxmlformats.org/officeDocument/2006/relationships/slide" Target="slides/slide7526.xml"/><Relationship Id="rId5492" Type="http://schemas.openxmlformats.org/officeDocument/2006/relationships/slide" Target="slides/slide5491.xml"/><Relationship Id="rId6129" Type="http://schemas.openxmlformats.org/officeDocument/2006/relationships/slide" Target="slides/slide6128.xml"/><Relationship Id="rId6543" Type="http://schemas.openxmlformats.org/officeDocument/2006/relationships/slide" Target="slides/slide6542.xml"/><Relationship Id="rId1688" Type="http://schemas.openxmlformats.org/officeDocument/2006/relationships/slide" Target="slides/slide1687.xml"/><Relationship Id="rId2739" Type="http://schemas.openxmlformats.org/officeDocument/2006/relationships/slide" Target="slides/slide2738.xml"/><Relationship Id="rId4094" Type="http://schemas.openxmlformats.org/officeDocument/2006/relationships/slide" Target="slides/slide4093.xml"/><Relationship Id="rId5145" Type="http://schemas.openxmlformats.org/officeDocument/2006/relationships/slide" Target="slides/slide5144.xml"/><Relationship Id="rId6610" Type="http://schemas.openxmlformats.org/officeDocument/2006/relationships/slide" Target="slides/slide6609.xml"/><Relationship Id="rId1755" Type="http://schemas.openxmlformats.org/officeDocument/2006/relationships/slide" Target="slides/slide1754.xml"/><Relationship Id="rId4161" Type="http://schemas.openxmlformats.org/officeDocument/2006/relationships/slide" Target="slides/slide4160.xml"/><Relationship Id="rId5212" Type="http://schemas.openxmlformats.org/officeDocument/2006/relationships/slide" Target="slides/slide5211.xml"/><Relationship Id="rId1408" Type="http://schemas.openxmlformats.org/officeDocument/2006/relationships/slide" Target="slides/slide1407.xml"/><Relationship Id="rId2806" Type="http://schemas.openxmlformats.org/officeDocument/2006/relationships/slide" Target="slides/slide2805.xml"/><Relationship Id="rId7384" Type="http://schemas.openxmlformats.org/officeDocument/2006/relationships/slide" Target="slides/slide7383.xml"/><Relationship Id="rId47" Type="http://schemas.openxmlformats.org/officeDocument/2006/relationships/slide" Target="slides/slide46.xml"/><Relationship Id="rId1822" Type="http://schemas.openxmlformats.org/officeDocument/2006/relationships/slide" Target="slides/slide1821.xml"/><Relationship Id="rId4978" Type="http://schemas.openxmlformats.org/officeDocument/2006/relationships/slide" Target="slides/slide4977.xml"/><Relationship Id="rId7037" Type="http://schemas.openxmlformats.org/officeDocument/2006/relationships/slide" Target="slides/slide7036.xml"/><Relationship Id="rId3994" Type="http://schemas.openxmlformats.org/officeDocument/2006/relationships/slide" Target="slides/slide3993.xml"/><Relationship Id="rId6053" Type="http://schemas.openxmlformats.org/officeDocument/2006/relationships/slide" Target="slides/slide6052.xml"/><Relationship Id="rId7451" Type="http://schemas.openxmlformats.org/officeDocument/2006/relationships/slide" Target="slides/slide7450.xml"/><Relationship Id="rId2596" Type="http://schemas.openxmlformats.org/officeDocument/2006/relationships/slide" Target="slides/slide2595.xml"/><Relationship Id="rId3647" Type="http://schemas.openxmlformats.org/officeDocument/2006/relationships/slide" Target="slides/slide3646.xml"/><Relationship Id="rId7104" Type="http://schemas.openxmlformats.org/officeDocument/2006/relationships/slide" Target="slides/slide7103.xml"/><Relationship Id="rId568" Type="http://schemas.openxmlformats.org/officeDocument/2006/relationships/slide" Target="slides/slide567.xml"/><Relationship Id="rId982" Type="http://schemas.openxmlformats.org/officeDocument/2006/relationships/slide" Target="slides/slide981.xml"/><Relationship Id="rId1198" Type="http://schemas.openxmlformats.org/officeDocument/2006/relationships/slide" Target="slides/slide1197.xml"/><Relationship Id="rId2249" Type="http://schemas.openxmlformats.org/officeDocument/2006/relationships/slide" Target="slides/slide2248.xml"/><Relationship Id="rId2663" Type="http://schemas.openxmlformats.org/officeDocument/2006/relationships/slide" Target="slides/slide2662.xml"/><Relationship Id="rId3714" Type="http://schemas.openxmlformats.org/officeDocument/2006/relationships/slide" Target="slides/slide3713.xml"/><Relationship Id="rId6120" Type="http://schemas.openxmlformats.org/officeDocument/2006/relationships/slide" Target="slides/slide6119.xml"/><Relationship Id="rId635" Type="http://schemas.openxmlformats.org/officeDocument/2006/relationships/slide" Target="slides/slide634.xml"/><Relationship Id="rId1265" Type="http://schemas.openxmlformats.org/officeDocument/2006/relationships/slide" Target="slides/slide1264.xml"/><Relationship Id="rId2316" Type="http://schemas.openxmlformats.org/officeDocument/2006/relationships/slide" Target="slides/slide2315.xml"/><Relationship Id="rId2730" Type="http://schemas.openxmlformats.org/officeDocument/2006/relationships/slide" Target="slides/slide2729.xml"/><Relationship Id="rId5886" Type="http://schemas.openxmlformats.org/officeDocument/2006/relationships/slide" Target="slides/slide5885.xml"/><Relationship Id="rId702" Type="http://schemas.openxmlformats.org/officeDocument/2006/relationships/slide" Target="slides/slide701.xml"/><Relationship Id="rId1332" Type="http://schemas.openxmlformats.org/officeDocument/2006/relationships/slide" Target="slides/slide1331.xml"/><Relationship Id="rId4488" Type="http://schemas.openxmlformats.org/officeDocument/2006/relationships/slide" Target="slides/slide4487.xml"/><Relationship Id="rId5539" Type="http://schemas.openxmlformats.org/officeDocument/2006/relationships/slide" Target="slides/slide5538.xml"/><Relationship Id="rId6937" Type="http://schemas.openxmlformats.org/officeDocument/2006/relationships/slide" Target="slides/slide6936.xml"/><Relationship Id="rId5953" Type="http://schemas.openxmlformats.org/officeDocument/2006/relationships/slide" Target="slides/slide5952.xml"/><Relationship Id="rId3157" Type="http://schemas.openxmlformats.org/officeDocument/2006/relationships/slide" Target="slides/slide3156.xml"/><Relationship Id="rId4555" Type="http://schemas.openxmlformats.org/officeDocument/2006/relationships/slide" Target="slides/slide4554.xml"/><Relationship Id="rId5606" Type="http://schemas.openxmlformats.org/officeDocument/2006/relationships/slide" Target="slides/slide5605.xml"/><Relationship Id="rId3571" Type="http://schemas.openxmlformats.org/officeDocument/2006/relationships/slide" Target="slides/slide3570.xml"/><Relationship Id="rId4208" Type="http://schemas.openxmlformats.org/officeDocument/2006/relationships/slide" Target="slides/slide4207.xml"/><Relationship Id="rId4622" Type="http://schemas.openxmlformats.org/officeDocument/2006/relationships/slide" Target="slides/slide4621.xml"/><Relationship Id="rId492" Type="http://schemas.openxmlformats.org/officeDocument/2006/relationships/slide" Target="slides/slide491.xml"/><Relationship Id="rId2173" Type="http://schemas.openxmlformats.org/officeDocument/2006/relationships/slide" Target="slides/slide2172.xml"/><Relationship Id="rId3224" Type="http://schemas.openxmlformats.org/officeDocument/2006/relationships/slide" Target="slides/slide3223.xml"/><Relationship Id="rId6794" Type="http://schemas.openxmlformats.org/officeDocument/2006/relationships/slide" Target="slides/slide6793.xml"/><Relationship Id="rId145" Type="http://schemas.openxmlformats.org/officeDocument/2006/relationships/slide" Target="slides/slide144.xml"/><Relationship Id="rId2240" Type="http://schemas.openxmlformats.org/officeDocument/2006/relationships/slide" Target="slides/slide2239.xml"/><Relationship Id="rId5396" Type="http://schemas.openxmlformats.org/officeDocument/2006/relationships/slide" Target="slides/slide5395.xml"/><Relationship Id="rId6447" Type="http://schemas.openxmlformats.org/officeDocument/2006/relationships/slide" Target="slides/slide6446.xml"/><Relationship Id="rId6861" Type="http://schemas.openxmlformats.org/officeDocument/2006/relationships/slide" Target="slides/slide6860.xml"/><Relationship Id="rId212" Type="http://schemas.openxmlformats.org/officeDocument/2006/relationships/slide" Target="slides/slide211.xml"/><Relationship Id="rId5049" Type="http://schemas.openxmlformats.org/officeDocument/2006/relationships/slide" Target="slides/slide5048.xml"/><Relationship Id="rId5463" Type="http://schemas.openxmlformats.org/officeDocument/2006/relationships/slide" Target="slides/slide5462.xml"/><Relationship Id="rId6514" Type="http://schemas.openxmlformats.org/officeDocument/2006/relationships/slide" Target="slides/slide6513.xml"/><Relationship Id="rId4065" Type="http://schemas.openxmlformats.org/officeDocument/2006/relationships/slide" Target="slides/slide4064.xml"/><Relationship Id="rId5116" Type="http://schemas.openxmlformats.org/officeDocument/2006/relationships/slide" Target="slides/slide5115.xml"/><Relationship Id="rId1659" Type="http://schemas.openxmlformats.org/officeDocument/2006/relationships/slide" Target="slides/slide1658.xml"/><Relationship Id="rId3081" Type="http://schemas.openxmlformats.org/officeDocument/2006/relationships/slide" Target="slides/slide3080.xml"/><Relationship Id="rId4132" Type="http://schemas.openxmlformats.org/officeDocument/2006/relationships/slide" Target="slides/slide4131.xml"/><Relationship Id="rId5530" Type="http://schemas.openxmlformats.org/officeDocument/2006/relationships/slide" Target="slides/slide5529.xml"/><Relationship Id="rId7288" Type="http://schemas.openxmlformats.org/officeDocument/2006/relationships/slide" Target="slides/slide7287.xml"/><Relationship Id="rId1726" Type="http://schemas.openxmlformats.org/officeDocument/2006/relationships/slide" Target="slides/slide1725.xml"/><Relationship Id="rId18" Type="http://schemas.openxmlformats.org/officeDocument/2006/relationships/slide" Target="slides/slide17.xml"/><Relationship Id="rId3898" Type="http://schemas.openxmlformats.org/officeDocument/2006/relationships/slide" Target="slides/slide3897.xml"/><Relationship Id="rId4949" Type="http://schemas.openxmlformats.org/officeDocument/2006/relationships/slide" Target="slides/slide4948.xml"/><Relationship Id="rId7355" Type="http://schemas.openxmlformats.org/officeDocument/2006/relationships/slide" Target="slides/slide7354.xml"/><Relationship Id="rId3965" Type="http://schemas.openxmlformats.org/officeDocument/2006/relationships/slide" Target="slides/slide3964.xml"/><Relationship Id="rId6371" Type="http://schemas.openxmlformats.org/officeDocument/2006/relationships/slide" Target="slides/slide6370.xml"/><Relationship Id="rId7008" Type="http://schemas.openxmlformats.org/officeDocument/2006/relationships/slide" Target="slides/slide7007.xml"/><Relationship Id="rId7422" Type="http://schemas.openxmlformats.org/officeDocument/2006/relationships/slide" Target="slides/slide7421.xml"/><Relationship Id="rId886" Type="http://schemas.openxmlformats.org/officeDocument/2006/relationships/slide" Target="slides/slide885.xml"/><Relationship Id="rId2567" Type="http://schemas.openxmlformats.org/officeDocument/2006/relationships/slide" Target="slides/slide2566.xml"/><Relationship Id="rId3618" Type="http://schemas.openxmlformats.org/officeDocument/2006/relationships/slide" Target="slides/slide3617.xml"/><Relationship Id="rId6024" Type="http://schemas.openxmlformats.org/officeDocument/2006/relationships/slide" Target="slides/slide6023.xml"/><Relationship Id="rId2" Type="http://schemas.openxmlformats.org/officeDocument/2006/relationships/slide" Target="slides/slide1.xml"/><Relationship Id="rId539" Type="http://schemas.openxmlformats.org/officeDocument/2006/relationships/slide" Target="slides/slide538.xml"/><Relationship Id="rId1169" Type="http://schemas.openxmlformats.org/officeDocument/2006/relationships/slide" Target="slides/slide1168.xml"/><Relationship Id="rId1583" Type="http://schemas.openxmlformats.org/officeDocument/2006/relationships/slide" Target="slides/slide1582.xml"/><Relationship Id="rId2981" Type="http://schemas.openxmlformats.org/officeDocument/2006/relationships/slide" Target="slides/slide2980.xml"/><Relationship Id="rId5040" Type="http://schemas.openxmlformats.org/officeDocument/2006/relationships/slide" Target="slides/slide5039.xml"/><Relationship Id="rId953" Type="http://schemas.openxmlformats.org/officeDocument/2006/relationships/slide" Target="slides/slide952.xml"/><Relationship Id="rId1236" Type="http://schemas.openxmlformats.org/officeDocument/2006/relationships/slide" Target="slides/slide1235.xml"/><Relationship Id="rId2634" Type="http://schemas.openxmlformats.org/officeDocument/2006/relationships/slide" Target="slides/slide2633.xml"/><Relationship Id="rId606" Type="http://schemas.openxmlformats.org/officeDocument/2006/relationships/slide" Target="slides/slide605.xml"/><Relationship Id="rId1650" Type="http://schemas.openxmlformats.org/officeDocument/2006/relationships/slide" Target="slides/slide1649.xml"/><Relationship Id="rId2701" Type="http://schemas.openxmlformats.org/officeDocument/2006/relationships/slide" Target="slides/slide2700.xml"/><Relationship Id="rId5857" Type="http://schemas.openxmlformats.org/officeDocument/2006/relationships/slide" Target="slides/slide5856.xml"/><Relationship Id="rId6908" Type="http://schemas.openxmlformats.org/officeDocument/2006/relationships/slide" Target="slides/slide6907.xml"/><Relationship Id="rId1303" Type="http://schemas.openxmlformats.org/officeDocument/2006/relationships/slide" Target="slides/slide1302.xml"/><Relationship Id="rId4459" Type="http://schemas.openxmlformats.org/officeDocument/2006/relationships/slide" Target="slides/slide4458.xml"/><Relationship Id="rId4873" Type="http://schemas.openxmlformats.org/officeDocument/2006/relationships/slide" Target="slides/slide4872.xml"/><Relationship Id="rId5924" Type="http://schemas.openxmlformats.org/officeDocument/2006/relationships/slide" Target="slides/slide5923.xml"/><Relationship Id="rId3475" Type="http://schemas.openxmlformats.org/officeDocument/2006/relationships/slide" Target="slides/slide3474.xml"/><Relationship Id="rId4526" Type="http://schemas.openxmlformats.org/officeDocument/2006/relationships/slide" Target="slides/slide4525.xml"/><Relationship Id="rId4940" Type="http://schemas.openxmlformats.org/officeDocument/2006/relationships/slide" Target="slides/slide4939.xml"/><Relationship Id="rId396" Type="http://schemas.openxmlformats.org/officeDocument/2006/relationships/slide" Target="slides/slide395.xml"/><Relationship Id="rId2077" Type="http://schemas.openxmlformats.org/officeDocument/2006/relationships/slide" Target="slides/slide2076.xml"/><Relationship Id="rId2491" Type="http://schemas.openxmlformats.org/officeDocument/2006/relationships/slide" Target="slides/slide2490.xml"/><Relationship Id="rId3128" Type="http://schemas.openxmlformats.org/officeDocument/2006/relationships/slide" Target="slides/slide3127.xml"/><Relationship Id="rId3542" Type="http://schemas.openxmlformats.org/officeDocument/2006/relationships/slide" Target="slides/slide3541.xml"/><Relationship Id="rId6698" Type="http://schemas.openxmlformats.org/officeDocument/2006/relationships/slide" Target="slides/slide6697.xml"/><Relationship Id="rId463" Type="http://schemas.openxmlformats.org/officeDocument/2006/relationships/slide" Target="slides/slide462.xml"/><Relationship Id="rId1093" Type="http://schemas.openxmlformats.org/officeDocument/2006/relationships/slide" Target="slides/slide1092.xml"/><Relationship Id="rId2144" Type="http://schemas.openxmlformats.org/officeDocument/2006/relationships/slide" Target="slides/slide2143.xml"/><Relationship Id="rId116" Type="http://schemas.openxmlformats.org/officeDocument/2006/relationships/slide" Target="slides/slide115.xml"/><Relationship Id="rId530" Type="http://schemas.openxmlformats.org/officeDocument/2006/relationships/slide" Target="slides/slide529.xml"/><Relationship Id="rId1160" Type="http://schemas.openxmlformats.org/officeDocument/2006/relationships/slide" Target="slides/slide1159.xml"/><Relationship Id="rId2211" Type="http://schemas.openxmlformats.org/officeDocument/2006/relationships/slide" Target="slides/slide2210.xml"/><Relationship Id="rId5367" Type="http://schemas.openxmlformats.org/officeDocument/2006/relationships/slide" Target="slides/slide5366.xml"/><Relationship Id="rId6765" Type="http://schemas.openxmlformats.org/officeDocument/2006/relationships/slide" Target="slides/slide6764.xml"/><Relationship Id="rId5781" Type="http://schemas.openxmlformats.org/officeDocument/2006/relationships/slide" Target="slides/slide5780.xml"/><Relationship Id="rId6418" Type="http://schemas.openxmlformats.org/officeDocument/2006/relationships/slide" Target="slides/slide6417.xml"/><Relationship Id="rId6832" Type="http://schemas.openxmlformats.org/officeDocument/2006/relationships/slide" Target="slides/slide6831.xml"/><Relationship Id="rId1977" Type="http://schemas.openxmlformats.org/officeDocument/2006/relationships/slide" Target="slides/slide1976.xml"/><Relationship Id="rId4383" Type="http://schemas.openxmlformats.org/officeDocument/2006/relationships/slide" Target="slides/slide4382.xml"/><Relationship Id="rId5434" Type="http://schemas.openxmlformats.org/officeDocument/2006/relationships/slide" Target="slides/slide5433.xml"/><Relationship Id="rId4036" Type="http://schemas.openxmlformats.org/officeDocument/2006/relationships/slide" Target="slides/slide4035.xml"/><Relationship Id="rId4450" Type="http://schemas.openxmlformats.org/officeDocument/2006/relationships/slide" Target="slides/slide4449.xml"/><Relationship Id="rId5501" Type="http://schemas.openxmlformats.org/officeDocument/2006/relationships/slide" Target="slides/slide5500.xml"/><Relationship Id="rId3052" Type="http://schemas.openxmlformats.org/officeDocument/2006/relationships/slide" Target="slides/slide3051.xml"/><Relationship Id="rId4103" Type="http://schemas.openxmlformats.org/officeDocument/2006/relationships/slide" Target="slides/slide4102.xml"/><Relationship Id="rId7259" Type="http://schemas.openxmlformats.org/officeDocument/2006/relationships/slide" Target="slides/slide7258.xml"/><Relationship Id="rId6275" Type="http://schemas.openxmlformats.org/officeDocument/2006/relationships/slide" Target="slides/slide6274.xml"/><Relationship Id="rId7326" Type="http://schemas.openxmlformats.org/officeDocument/2006/relationships/slide" Target="slides/slide7325.xml"/><Relationship Id="rId3869" Type="http://schemas.openxmlformats.org/officeDocument/2006/relationships/slide" Target="slides/slide3868.xml"/><Relationship Id="rId5291" Type="http://schemas.openxmlformats.org/officeDocument/2006/relationships/slide" Target="slides/slide5290.xml"/><Relationship Id="rId6342" Type="http://schemas.openxmlformats.org/officeDocument/2006/relationships/slide" Target="slides/slide6341.xml"/><Relationship Id="rId2885" Type="http://schemas.openxmlformats.org/officeDocument/2006/relationships/slide" Target="slides/slide2884.xml"/><Relationship Id="rId3936" Type="http://schemas.openxmlformats.org/officeDocument/2006/relationships/slide" Target="slides/slide3935.xml"/><Relationship Id="rId857" Type="http://schemas.openxmlformats.org/officeDocument/2006/relationships/slide" Target="slides/slide856.xml"/><Relationship Id="rId1487" Type="http://schemas.openxmlformats.org/officeDocument/2006/relationships/slide" Target="slides/slide1486.xml"/><Relationship Id="rId2538" Type="http://schemas.openxmlformats.org/officeDocument/2006/relationships/slide" Target="slides/slide2537.xml"/><Relationship Id="rId2952" Type="http://schemas.openxmlformats.org/officeDocument/2006/relationships/slide" Target="slides/slide2951.xml"/><Relationship Id="rId924" Type="http://schemas.openxmlformats.org/officeDocument/2006/relationships/slide" Target="slides/slide923.xml"/><Relationship Id="rId1554" Type="http://schemas.openxmlformats.org/officeDocument/2006/relationships/slide" Target="slides/slide1553.xml"/><Relationship Id="rId2605" Type="http://schemas.openxmlformats.org/officeDocument/2006/relationships/slide" Target="slides/slide2604.xml"/><Relationship Id="rId5011" Type="http://schemas.openxmlformats.org/officeDocument/2006/relationships/slide" Target="slides/slide5010.xml"/><Relationship Id="rId1207" Type="http://schemas.openxmlformats.org/officeDocument/2006/relationships/slide" Target="slides/slide1206.xml"/><Relationship Id="rId1621" Type="http://schemas.openxmlformats.org/officeDocument/2006/relationships/slide" Target="slides/slide1620.xml"/><Relationship Id="rId4777" Type="http://schemas.openxmlformats.org/officeDocument/2006/relationships/slide" Target="slides/slide4776.xml"/><Relationship Id="rId5828" Type="http://schemas.openxmlformats.org/officeDocument/2006/relationships/slide" Target="slides/slide5827.xml"/><Relationship Id="rId7183" Type="http://schemas.openxmlformats.org/officeDocument/2006/relationships/slide" Target="slides/slide7182.xml"/><Relationship Id="rId3379" Type="http://schemas.openxmlformats.org/officeDocument/2006/relationships/slide" Target="slides/slide3378.xml"/><Relationship Id="rId3793" Type="http://schemas.openxmlformats.org/officeDocument/2006/relationships/slide" Target="slides/slide3792.xml"/><Relationship Id="rId7250" Type="http://schemas.openxmlformats.org/officeDocument/2006/relationships/slide" Target="slides/slide7249.xml"/><Relationship Id="rId2395" Type="http://schemas.openxmlformats.org/officeDocument/2006/relationships/slide" Target="slides/slide2394.xml"/><Relationship Id="rId3446" Type="http://schemas.openxmlformats.org/officeDocument/2006/relationships/slide" Target="slides/slide3445.xml"/><Relationship Id="rId4844" Type="http://schemas.openxmlformats.org/officeDocument/2006/relationships/slide" Target="slides/slide4843.xml"/><Relationship Id="rId367" Type="http://schemas.openxmlformats.org/officeDocument/2006/relationships/slide" Target="slides/slide366.xml"/><Relationship Id="rId2048" Type="http://schemas.openxmlformats.org/officeDocument/2006/relationships/slide" Target="slides/slide2047.xml"/><Relationship Id="rId3860" Type="http://schemas.openxmlformats.org/officeDocument/2006/relationships/slide" Target="slides/slide3859.xml"/><Relationship Id="rId4911" Type="http://schemas.openxmlformats.org/officeDocument/2006/relationships/slide" Target="slides/slide4910.xml"/><Relationship Id="rId781" Type="http://schemas.openxmlformats.org/officeDocument/2006/relationships/slide" Target="slides/slide780.xml"/><Relationship Id="rId2462" Type="http://schemas.openxmlformats.org/officeDocument/2006/relationships/slide" Target="slides/slide2461.xml"/><Relationship Id="rId3513" Type="http://schemas.openxmlformats.org/officeDocument/2006/relationships/slide" Target="slides/slide3512.xml"/><Relationship Id="rId6669" Type="http://schemas.openxmlformats.org/officeDocument/2006/relationships/slide" Target="slides/slide6668.xml"/><Relationship Id="rId434" Type="http://schemas.openxmlformats.org/officeDocument/2006/relationships/slide" Target="slides/slide433.xml"/><Relationship Id="rId1064" Type="http://schemas.openxmlformats.org/officeDocument/2006/relationships/slide" Target="slides/slide1063.xml"/><Relationship Id="rId2115" Type="http://schemas.openxmlformats.org/officeDocument/2006/relationships/slide" Target="slides/slide2114.xml"/><Relationship Id="rId5685" Type="http://schemas.openxmlformats.org/officeDocument/2006/relationships/slide" Target="slides/slide5684.xml"/><Relationship Id="rId6736" Type="http://schemas.openxmlformats.org/officeDocument/2006/relationships/slide" Target="slides/slide6735.xml"/><Relationship Id="rId501" Type="http://schemas.openxmlformats.org/officeDocument/2006/relationships/slide" Target="slides/slide500.xml"/><Relationship Id="rId1131" Type="http://schemas.openxmlformats.org/officeDocument/2006/relationships/slide" Target="slides/slide1130.xml"/><Relationship Id="rId4287" Type="http://schemas.openxmlformats.org/officeDocument/2006/relationships/slide" Target="slides/slide4286.xml"/><Relationship Id="rId5338" Type="http://schemas.openxmlformats.org/officeDocument/2006/relationships/slide" Target="slides/slide5337.xml"/><Relationship Id="rId5752" Type="http://schemas.openxmlformats.org/officeDocument/2006/relationships/slide" Target="slides/slide5751.xml"/><Relationship Id="rId6803" Type="http://schemas.openxmlformats.org/officeDocument/2006/relationships/slide" Target="slides/slide6802.xml"/><Relationship Id="rId4354" Type="http://schemas.openxmlformats.org/officeDocument/2006/relationships/slide" Target="slides/slide4353.xml"/><Relationship Id="rId5405" Type="http://schemas.openxmlformats.org/officeDocument/2006/relationships/slide" Target="slides/slide5404.xml"/><Relationship Id="rId1948" Type="http://schemas.openxmlformats.org/officeDocument/2006/relationships/slide" Target="slides/slide1947.xml"/><Relationship Id="rId3370" Type="http://schemas.openxmlformats.org/officeDocument/2006/relationships/slide" Target="slides/slide3369.xml"/><Relationship Id="rId4007" Type="http://schemas.openxmlformats.org/officeDocument/2006/relationships/slide" Target="slides/slide4006.xml"/><Relationship Id="rId4421" Type="http://schemas.openxmlformats.org/officeDocument/2006/relationships/slide" Target="slides/slide4420.xml"/><Relationship Id="rId291" Type="http://schemas.openxmlformats.org/officeDocument/2006/relationships/slide" Target="slides/slide290.xml"/><Relationship Id="rId3023" Type="http://schemas.openxmlformats.org/officeDocument/2006/relationships/slide" Target="slides/slide3022.xml"/><Relationship Id="rId6179" Type="http://schemas.openxmlformats.org/officeDocument/2006/relationships/slide" Target="slides/slide6178.xml"/><Relationship Id="rId5195" Type="http://schemas.openxmlformats.org/officeDocument/2006/relationships/slide" Target="slides/slide5194.xml"/><Relationship Id="rId6593" Type="http://schemas.openxmlformats.org/officeDocument/2006/relationships/slide" Target="slides/slide6592.xml"/><Relationship Id="rId2789" Type="http://schemas.openxmlformats.org/officeDocument/2006/relationships/slide" Target="slides/slide2788.xml"/><Relationship Id="rId6246" Type="http://schemas.openxmlformats.org/officeDocument/2006/relationships/slide" Target="slides/slide6245.xml"/><Relationship Id="rId6660" Type="http://schemas.openxmlformats.org/officeDocument/2006/relationships/slide" Target="slides/slide6659.xml"/><Relationship Id="rId2856" Type="http://schemas.openxmlformats.org/officeDocument/2006/relationships/slide" Target="slides/slide2855.xml"/><Relationship Id="rId3907" Type="http://schemas.openxmlformats.org/officeDocument/2006/relationships/slide" Target="slides/slide3906.xml"/><Relationship Id="rId5262" Type="http://schemas.openxmlformats.org/officeDocument/2006/relationships/slide" Target="slides/slide5261.xml"/><Relationship Id="rId6313" Type="http://schemas.openxmlformats.org/officeDocument/2006/relationships/slide" Target="slides/slide6312.xml"/><Relationship Id="rId97" Type="http://schemas.openxmlformats.org/officeDocument/2006/relationships/slide" Target="slides/slide96.xml"/><Relationship Id="rId828" Type="http://schemas.openxmlformats.org/officeDocument/2006/relationships/slide" Target="slides/slide827.xml"/><Relationship Id="rId1458" Type="http://schemas.openxmlformats.org/officeDocument/2006/relationships/slide" Target="slides/slide1457.xml"/><Relationship Id="rId1872" Type="http://schemas.openxmlformats.org/officeDocument/2006/relationships/slide" Target="slides/slide1871.xml"/><Relationship Id="rId2509" Type="http://schemas.openxmlformats.org/officeDocument/2006/relationships/slide" Target="slides/slide2508.xml"/><Relationship Id="rId1525" Type="http://schemas.openxmlformats.org/officeDocument/2006/relationships/slide" Target="slides/slide1524.xml"/><Relationship Id="rId2923" Type="http://schemas.openxmlformats.org/officeDocument/2006/relationships/slide" Target="slides/slide2922.xml"/><Relationship Id="rId7087" Type="http://schemas.openxmlformats.org/officeDocument/2006/relationships/slide" Target="slides/slide7086.xml"/><Relationship Id="rId7154" Type="http://schemas.openxmlformats.org/officeDocument/2006/relationships/slide" Target="slides/slide7153.xml"/><Relationship Id="rId2299" Type="http://schemas.openxmlformats.org/officeDocument/2006/relationships/slide" Target="slides/slide2298.xml"/><Relationship Id="rId3697" Type="http://schemas.openxmlformats.org/officeDocument/2006/relationships/slide" Target="slides/slide3696.xml"/><Relationship Id="rId4748" Type="http://schemas.openxmlformats.org/officeDocument/2006/relationships/slide" Target="slides/slide4747.xml"/><Relationship Id="rId3764" Type="http://schemas.openxmlformats.org/officeDocument/2006/relationships/slide" Target="slides/slide3763.xml"/><Relationship Id="rId4815" Type="http://schemas.openxmlformats.org/officeDocument/2006/relationships/slide" Target="slides/slide4814.xml"/><Relationship Id="rId6170" Type="http://schemas.openxmlformats.org/officeDocument/2006/relationships/slide" Target="slides/slide6169.xml"/><Relationship Id="rId7221" Type="http://schemas.openxmlformats.org/officeDocument/2006/relationships/slide" Target="slides/slide7220.xml"/><Relationship Id="rId685" Type="http://schemas.openxmlformats.org/officeDocument/2006/relationships/slide" Target="slides/slide684.xml"/><Relationship Id="rId2366" Type="http://schemas.openxmlformats.org/officeDocument/2006/relationships/slide" Target="slides/slide2365.xml"/><Relationship Id="rId2780" Type="http://schemas.openxmlformats.org/officeDocument/2006/relationships/slide" Target="slides/slide2779.xml"/><Relationship Id="rId3417" Type="http://schemas.openxmlformats.org/officeDocument/2006/relationships/slide" Target="slides/slide3416.xml"/><Relationship Id="rId3831" Type="http://schemas.openxmlformats.org/officeDocument/2006/relationships/slide" Target="slides/slide3830.xml"/><Relationship Id="rId6987" Type="http://schemas.openxmlformats.org/officeDocument/2006/relationships/slide" Target="slides/slide6986.xml"/><Relationship Id="rId338" Type="http://schemas.openxmlformats.org/officeDocument/2006/relationships/slide" Target="slides/slide337.xml"/><Relationship Id="rId752" Type="http://schemas.openxmlformats.org/officeDocument/2006/relationships/slide" Target="slides/slide751.xml"/><Relationship Id="rId1382" Type="http://schemas.openxmlformats.org/officeDocument/2006/relationships/slide" Target="slides/slide1381.xml"/><Relationship Id="rId2019" Type="http://schemas.openxmlformats.org/officeDocument/2006/relationships/slide" Target="slides/slide2018.xml"/><Relationship Id="rId2433" Type="http://schemas.openxmlformats.org/officeDocument/2006/relationships/slide" Target="slides/slide2432.xml"/><Relationship Id="rId5589" Type="http://schemas.openxmlformats.org/officeDocument/2006/relationships/slide" Target="slides/slide5588.xml"/><Relationship Id="rId405" Type="http://schemas.openxmlformats.org/officeDocument/2006/relationships/slide" Target="slides/slide404.xml"/><Relationship Id="rId1035" Type="http://schemas.openxmlformats.org/officeDocument/2006/relationships/slide" Target="slides/slide1034.xml"/><Relationship Id="rId2500" Type="http://schemas.openxmlformats.org/officeDocument/2006/relationships/slide" Target="slides/slide2499.xml"/><Relationship Id="rId5656" Type="http://schemas.openxmlformats.org/officeDocument/2006/relationships/slide" Target="slides/slide5655.xml"/><Relationship Id="rId1102" Type="http://schemas.openxmlformats.org/officeDocument/2006/relationships/slide" Target="slides/slide1101.xml"/><Relationship Id="rId4258" Type="http://schemas.openxmlformats.org/officeDocument/2006/relationships/slide" Target="slides/slide4257.xml"/><Relationship Id="rId5309" Type="http://schemas.openxmlformats.org/officeDocument/2006/relationships/slide" Target="slides/slide5308.xml"/><Relationship Id="rId6707" Type="http://schemas.openxmlformats.org/officeDocument/2006/relationships/slide" Target="slides/slide6706.xml"/><Relationship Id="rId3274" Type="http://schemas.openxmlformats.org/officeDocument/2006/relationships/slide" Target="slides/slide3273.xml"/><Relationship Id="rId4672" Type="http://schemas.openxmlformats.org/officeDocument/2006/relationships/slide" Target="slides/slide4671.xml"/><Relationship Id="rId5723" Type="http://schemas.openxmlformats.org/officeDocument/2006/relationships/slide" Target="slides/slide5722.xml"/><Relationship Id="rId195" Type="http://schemas.openxmlformats.org/officeDocument/2006/relationships/slide" Target="slides/slide194.xml"/><Relationship Id="rId1919" Type="http://schemas.openxmlformats.org/officeDocument/2006/relationships/slide" Target="slides/slide1918.xml"/><Relationship Id="rId4325" Type="http://schemas.openxmlformats.org/officeDocument/2006/relationships/slide" Target="slides/slide4324.xml"/><Relationship Id="rId2290" Type="http://schemas.openxmlformats.org/officeDocument/2006/relationships/slide" Target="slides/slide2289.xml"/><Relationship Id="rId3341" Type="http://schemas.openxmlformats.org/officeDocument/2006/relationships/slide" Target="slides/slide3340.xml"/><Relationship Id="rId6497" Type="http://schemas.openxmlformats.org/officeDocument/2006/relationships/slide" Target="slides/slide6496.xml"/><Relationship Id="rId7548" Type="http://schemas.openxmlformats.org/officeDocument/2006/relationships/slide" Target="slides/slide7547.xml"/><Relationship Id="rId262" Type="http://schemas.openxmlformats.org/officeDocument/2006/relationships/slide" Target="slides/slide261.xml"/><Relationship Id="rId5099" Type="http://schemas.openxmlformats.org/officeDocument/2006/relationships/slide" Target="slides/slide5098.xml"/><Relationship Id="rId6564" Type="http://schemas.openxmlformats.org/officeDocument/2006/relationships/slide" Target="slides/slide6563.xml"/><Relationship Id="rId2010" Type="http://schemas.openxmlformats.org/officeDocument/2006/relationships/slide" Target="slides/slide2009.xml"/><Relationship Id="rId5166" Type="http://schemas.openxmlformats.org/officeDocument/2006/relationships/slide" Target="slides/slide5165.xml"/><Relationship Id="rId5580" Type="http://schemas.openxmlformats.org/officeDocument/2006/relationships/slide" Target="slides/slide5579.xml"/><Relationship Id="rId6217" Type="http://schemas.openxmlformats.org/officeDocument/2006/relationships/slide" Target="slides/slide6216.xml"/><Relationship Id="rId6631" Type="http://schemas.openxmlformats.org/officeDocument/2006/relationships/slide" Target="slides/slide6630.xml"/><Relationship Id="rId4182" Type="http://schemas.openxmlformats.org/officeDocument/2006/relationships/slide" Target="slides/slide4181.xml"/><Relationship Id="rId5233" Type="http://schemas.openxmlformats.org/officeDocument/2006/relationships/slide" Target="slides/slide5232.xml"/><Relationship Id="rId1776" Type="http://schemas.openxmlformats.org/officeDocument/2006/relationships/slide" Target="slides/slide1775.xml"/><Relationship Id="rId2827" Type="http://schemas.openxmlformats.org/officeDocument/2006/relationships/slide" Target="slides/slide2826.xml"/><Relationship Id="rId68" Type="http://schemas.openxmlformats.org/officeDocument/2006/relationships/slide" Target="slides/slide67.xml"/><Relationship Id="rId1429" Type="http://schemas.openxmlformats.org/officeDocument/2006/relationships/slide" Target="slides/slide1428.xml"/><Relationship Id="rId1843" Type="http://schemas.openxmlformats.org/officeDocument/2006/relationships/slide" Target="slides/slide1842.xml"/><Relationship Id="rId4999" Type="http://schemas.openxmlformats.org/officeDocument/2006/relationships/slide" Target="slides/slide4998.xml"/><Relationship Id="rId5300" Type="http://schemas.openxmlformats.org/officeDocument/2006/relationships/slide" Target="slides/slide5299.xml"/><Relationship Id="rId7058" Type="http://schemas.openxmlformats.org/officeDocument/2006/relationships/slide" Target="slides/slide7057.xml"/><Relationship Id="rId1910" Type="http://schemas.openxmlformats.org/officeDocument/2006/relationships/slide" Target="slides/slide1909.xml"/><Relationship Id="rId7472" Type="http://schemas.openxmlformats.org/officeDocument/2006/relationships/slide" Target="slides/slide7471.xml"/><Relationship Id="rId3668" Type="http://schemas.openxmlformats.org/officeDocument/2006/relationships/slide" Target="slides/slide3667.xml"/><Relationship Id="rId4719" Type="http://schemas.openxmlformats.org/officeDocument/2006/relationships/slide" Target="slides/slide4718.xml"/><Relationship Id="rId6074" Type="http://schemas.openxmlformats.org/officeDocument/2006/relationships/slide" Target="slides/slide6073.xml"/><Relationship Id="rId7125" Type="http://schemas.openxmlformats.org/officeDocument/2006/relationships/slide" Target="slides/slide7124.xml"/><Relationship Id="rId589" Type="http://schemas.openxmlformats.org/officeDocument/2006/relationships/slide" Target="slides/slide588.xml"/><Relationship Id="rId2684" Type="http://schemas.openxmlformats.org/officeDocument/2006/relationships/slide" Target="slides/slide2683.xml"/><Relationship Id="rId3735" Type="http://schemas.openxmlformats.org/officeDocument/2006/relationships/slide" Target="slides/slide3734.xml"/><Relationship Id="rId5090" Type="http://schemas.openxmlformats.org/officeDocument/2006/relationships/slide" Target="slides/slide5089.xml"/><Relationship Id="rId6141" Type="http://schemas.openxmlformats.org/officeDocument/2006/relationships/slide" Target="slides/slide6140.xml"/><Relationship Id="rId656" Type="http://schemas.openxmlformats.org/officeDocument/2006/relationships/slide" Target="slides/slide655.xml"/><Relationship Id="rId1286" Type="http://schemas.openxmlformats.org/officeDocument/2006/relationships/slide" Target="slides/slide1285.xml"/><Relationship Id="rId2337" Type="http://schemas.openxmlformats.org/officeDocument/2006/relationships/slide" Target="slides/slide233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HX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AC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AC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DRL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DRL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RT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EFT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EFT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RT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MT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MT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TSI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TSI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SE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SE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HX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SX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SX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SXT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SXT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LTZ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LTZ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DRS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DRS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HR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DWA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DWA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HR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DW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DW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EP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EP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GP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GP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SB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SB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AW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AW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EX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EX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SG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SG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SRP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SRP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TD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TD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TDI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TDI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GL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GL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ZF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ZF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ZFS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ZFS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ZX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ZX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ZXR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ZXR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NF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NF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AN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AN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CT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PB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PB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CT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MTX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MTX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IQ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IQ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SW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SW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PD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PD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VT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VT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CW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CW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HX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AC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AC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DRL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DRL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RT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EFT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EFT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MT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TSI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TSI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SE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1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SE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1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HX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SX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SX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SXT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SXT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LTZ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LTZ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DRS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DRS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HR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DWA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DWA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DW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DW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EP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EP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GP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GP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2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SB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SB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AW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AW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EX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EX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SG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SG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SRP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SRP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TD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TD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TDI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TDI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3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3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GL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GL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ZF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ZF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ZFS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ZFS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ZX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ZX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ZXR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ZXR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NF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NF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AN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AN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CT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PB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4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PB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4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5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MTX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5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MTX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5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IQ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5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IQ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5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SW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SW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PD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PD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VT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VT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CW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568222"/>
          <a:ext cx="484951" cy="450450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429799"/>
          <a:ext cx="5120364" cy="45045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429799"/>
        <a:ext cx="5120364" cy="4504500"/>
      </dsp:txXfrm>
    </dsp:sp>
  </dsp:spTree>
</dsp:drawing>
</file>

<file path=ppt/diagrams/drawing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CW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62193"/>
          <a:ext cx="209028" cy="3757050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28830"/>
          <a:ext cx="2842783" cy="37570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28830"/>
        <a:ext cx="2842783" cy="3757050"/>
      </dsp:txXfrm>
    </dsp:sp>
  </dsp:spTree>
</dsp:drawing>
</file>

<file path=ppt/diagrams/drawing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2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3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4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5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8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9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0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1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4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5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5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6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7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0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1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2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3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6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7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8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9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2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3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4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5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8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9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0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1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6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7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8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9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30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36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55745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70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97677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402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83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144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53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697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53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53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9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06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867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304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E6D4A-D332-401F-AF15-3F7882FDD622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F28B567-3DE9-4A53-80F3-1406C7231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4.xml"/><Relationship Id="rId3" Type="http://schemas.openxmlformats.org/officeDocument/2006/relationships/diagramLayout" Target="../diagrams/layout73.xml"/><Relationship Id="rId7" Type="http://schemas.openxmlformats.org/officeDocument/2006/relationships/diagramData" Target="../diagrams/data74.xml"/><Relationship Id="rId2" Type="http://schemas.openxmlformats.org/officeDocument/2006/relationships/diagramData" Target="../diagrams/data7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3.xml"/><Relationship Id="rId11" Type="http://schemas.microsoft.com/office/2007/relationships/diagramDrawing" Target="../diagrams/drawing74.xml"/><Relationship Id="rId5" Type="http://schemas.openxmlformats.org/officeDocument/2006/relationships/diagramColors" Target="../diagrams/colors73.xml"/><Relationship Id="rId10" Type="http://schemas.openxmlformats.org/officeDocument/2006/relationships/diagramColors" Target="../diagrams/colors74.xml"/><Relationship Id="rId4" Type="http://schemas.openxmlformats.org/officeDocument/2006/relationships/diagramQuickStyle" Target="../diagrams/quickStyle73.xml"/><Relationship Id="rId9" Type="http://schemas.openxmlformats.org/officeDocument/2006/relationships/diagramQuickStyle" Target="../diagrams/quickStyle7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5.xml"/><Relationship Id="rId2" Type="http://schemas.openxmlformats.org/officeDocument/2006/relationships/diagramData" Target="../diagrams/data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5.xml"/><Relationship Id="rId5" Type="http://schemas.openxmlformats.org/officeDocument/2006/relationships/diagramColors" Target="../diagrams/colors75.xml"/><Relationship Id="rId4" Type="http://schemas.openxmlformats.org/officeDocument/2006/relationships/diagramQuickStyle" Target="../diagrams/quickStyle75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6.xml"/><Relationship Id="rId2" Type="http://schemas.openxmlformats.org/officeDocument/2006/relationships/diagramData" Target="../diagrams/data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6.xml"/><Relationship Id="rId5" Type="http://schemas.openxmlformats.org/officeDocument/2006/relationships/diagramColors" Target="../diagrams/colors76.xml"/><Relationship Id="rId4" Type="http://schemas.openxmlformats.org/officeDocument/2006/relationships/diagramQuickStyle" Target="../diagrams/quickStyle7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7.xml"/><Relationship Id="rId2" Type="http://schemas.openxmlformats.org/officeDocument/2006/relationships/diagramData" Target="../diagrams/data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7.xml"/><Relationship Id="rId5" Type="http://schemas.openxmlformats.org/officeDocument/2006/relationships/diagramColors" Target="../diagrams/colors77.xml"/><Relationship Id="rId4" Type="http://schemas.openxmlformats.org/officeDocument/2006/relationships/diagramQuickStyle" Target="../diagrams/quickStyle77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8.xml"/><Relationship Id="rId2" Type="http://schemas.openxmlformats.org/officeDocument/2006/relationships/diagramData" Target="../diagrams/data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8.xml"/><Relationship Id="rId5" Type="http://schemas.openxmlformats.org/officeDocument/2006/relationships/diagramColors" Target="../diagrams/colors78.xml"/><Relationship Id="rId4" Type="http://schemas.openxmlformats.org/officeDocument/2006/relationships/diagramQuickStyle" Target="../diagrams/quickStyle78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9.xml"/><Relationship Id="rId2" Type="http://schemas.openxmlformats.org/officeDocument/2006/relationships/diagramData" Target="../diagrams/data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9.xml"/><Relationship Id="rId5" Type="http://schemas.openxmlformats.org/officeDocument/2006/relationships/diagramColors" Target="../diagrams/colors79.xml"/><Relationship Id="rId4" Type="http://schemas.openxmlformats.org/officeDocument/2006/relationships/diagramQuickStyle" Target="../diagrams/quickStyle79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0.xml"/><Relationship Id="rId2" Type="http://schemas.openxmlformats.org/officeDocument/2006/relationships/diagramData" Target="../diagrams/data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0.xml"/><Relationship Id="rId5" Type="http://schemas.openxmlformats.org/officeDocument/2006/relationships/diagramColors" Target="../diagrams/colors80.xml"/><Relationship Id="rId4" Type="http://schemas.openxmlformats.org/officeDocument/2006/relationships/diagramQuickStyle" Target="../diagrams/quickStyle80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1.xml"/><Relationship Id="rId2" Type="http://schemas.openxmlformats.org/officeDocument/2006/relationships/diagramData" Target="../diagrams/data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1.xml"/><Relationship Id="rId5" Type="http://schemas.openxmlformats.org/officeDocument/2006/relationships/diagramColors" Target="../diagrams/colors81.xml"/><Relationship Id="rId4" Type="http://schemas.openxmlformats.org/officeDocument/2006/relationships/diagramQuickStyle" Target="../diagrams/quickStyle81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2.xml"/><Relationship Id="rId2" Type="http://schemas.openxmlformats.org/officeDocument/2006/relationships/diagramData" Target="../diagrams/data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2.xml"/><Relationship Id="rId5" Type="http://schemas.openxmlformats.org/officeDocument/2006/relationships/diagramColors" Target="../diagrams/colors82.xml"/><Relationship Id="rId4" Type="http://schemas.openxmlformats.org/officeDocument/2006/relationships/diagramQuickStyle" Target="../diagrams/quickStyle82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3.xml"/><Relationship Id="rId2" Type="http://schemas.openxmlformats.org/officeDocument/2006/relationships/diagramData" Target="../diagrams/data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3.xml"/><Relationship Id="rId5" Type="http://schemas.openxmlformats.org/officeDocument/2006/relationships/diagramColors" Target="../diagrams/colors83.xml"/><Relationship Id="rId4" Type="http://schemas.openxmlformats.org/officeDocument/2006/relationships/diagramQuickStyle" Target="../diagrams/quickStyle83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4.xml"/><Relationship Id="rId2" Type="http://schemas.openxmlformats.org/officeDocument/2006/relationships/diagramData" Target="../diagrams/data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4.xml"/><Relationship Id="rId5" Type="http://schemas.openxmlformats.org/officeDocument/2006/relationships/diagramColors" Target="../diagrams/colors84.xml"/><Relationship Id="rId4" Type="http://schemas.openxmlformats.org/officeDocument/2006/relationships/diagramQuickStyle" Target="../diagrams/quickStyle84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6.xml"/><Relationship Id="rId3" Type="http://schemas.openxmlformats.org/officeDocument/2006/relationships/diagramLayout" Target="../diagrams/layout85.xml"/><Relationship Id="rId7" Type="http://schemas.openxmlformats.org/officeDocument/2006/relationships/diagramData" Target="../diagrams/data86.xml"/><Relationship Id="rId2" Type="http://schemas.openxmlformats.org/officeDocument/2006/relationships/diagramData" Target="../diagrams/data8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5.xml"/><Relationship Id="rId11" Type="http://schemas.microsoft.com/office/2007/relationships/diagramDrawing" Target="../diagrams/drawing86.xml"/><Relationship Id="rId5" Type="http://schemas.openxmlformats.org/officeDocument/2006/relationships/diagramColors" Target="../diagrams/colors85.xml"/><Relationship Id="rId10" Type="http://schemas.openxmlformats.org/officeDocument/2006/relationships/diagramColors" Target="../diagrams/colors86.xml"/><Relationship Id="rId4" Type="http://schemas.openxmlformats.org/officeDocument/2006/relationships/diagramQuickStyle" Target="../diagrams/quickStyle85.xml"/><Relationship Id="rId9" Type="http://schemas.openxmlformats.org/officeDocument/2006/relationships/diagramQuickStyle" Target="../diagrams/quickStyle8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7.xml"/><Relationship Id="rId2" Type="http://schemas.openxmlformats.org/officeDocument/2006/relationships/diagramData" Target="../diagrams/data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7.xml"/><Relationship Id="rId5" Type="http://schemas.openxmlformats.org/officeDocument/2006/relationships/diagramColors" Target="../diagrams/colors87.xml"/><Relationship Id="rId4" Type="http://schemas.openxmlformats.org/officeDocument/2006/relationships/diagramQuickStyle" Target="../diagrams/quickStyle87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8.xml"/><Relationship Id="rId2" Type="http://schemas.openxmlformats.org/officeDocument/2006/relationships/diagramData" Target="../diagrams/data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8.xml"/><Relationship Id="rId5" Type="http://schemas.openxmlformats.org/officeDocument/2006/relationships/diagramColors" Target="../diagrams/colors88.xml"/><Relationship Id="rId4" Type="http://schemas.openxmlformats.org/officeDocument/2006/relationships/diagramQuickStyle" Target="../diagrams/quickStyle88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9.xml"/><Relationship Id="rId2" Type="http://schemas.openxmlformats.org/officeDocument/2006/relationships/diagramData" Target="../diagrams/data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9.xml"/><Relationship Id="rId5" Type="http://schemas.openxmlformats.org/officeDocument/2006/relationships/diagramColors" Target="../diagrams/colors89.xml"/><Relationship Id="rId4" Type="http://schemas.openxmlformats.org/officeDocument/2006/relationships/diagramQuickStyle" Target="../diagrams/quickStyle89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0.xml"/><Relationship Id="rId2" Type="http://schemas.openxmlformats.org/officeDocument/2006/relationships/diagramData" Target="../diagrams/data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0.xml"/><Relationship Id="rId5" Type="http://schemas.openxmlformats.org/officeDocument/2006/relationships/diagramColors" Target="../diagrams/colors90.xml"/><Relationship Id="rId4" Type="http://schemas.openxmlformats.org/officeDocument/2006/relationships/diagramQuickStyle" Target="../diagrams/quickStyle90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1.xml"/><Relationship Id="rId2" Type="http://schemas.openxmlformats.org/officeDocument/2006/relationships/diagramData" Target="../diagrams/data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1.xml"/><Relationship Id="rId5" Type="http://schemas.openxmlformats.org/officeDocument/2006/relationships/diagramColors" Target="../diagrams/colors91.xml"/><Relationship Id="rId4" Type="http://schemas.openxmlformats.org/officeDocument/2006/relationships/diagramQuickStyle" Target="../diagrams/quickStyle91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2.xml"/><Relationship Id="rId2" Type="http://schemas.openxmlformats.org/officeDocument/2006/relationships/diagramData" Target="../diagrams/data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2.xml"/><Relationship Id="rId5" Type="http://schemas.openxmlformats.org/officeDocument/2006/relationships/diagramColors" Target="../diagrams/colors92.xml"/><Relationship Id="rId4" Type="http://schemas.openxmlformats.org/officeDocument/2006/relationships/diagramQuickStyle" Target="../diagrams/quickStyle92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3.xml"/><Relationship Id="rId2" Type="http://schemas.openxmlformats.org/officeDocument/2006/relationships/diagramData" Target="../diagrams/data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3.xml"/><Relationship Id="rId5" Type="http://schemas.openxmlformats.org/officeDocument/2006/relationships/diagramColors" Target="../diagrams/colors93.xml"/><Relationship Id="rId4" Type="http://schemas.openxmlformats.org/officeDocument/2006/relationships/diagramQuickStyle" Target="../diagrams/quickStyle93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4.xml"/><Relationship Id="rId2" Type="http://schemas.openxmlformats.org/officeDocument/2006/relationships/diagramData" Target="../diagrams/data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4.xml"/><Relationship Id="rId5" Type="http://schemas.openxmlformats.org/officeDocument/2006/relationships/diagramColors" Target="../diagrams/colors94.xml"/><Relationship Id="rId4" Type="http://schemas.openxmlformats.org/officeDocument/2006/relationships/diagramQuickStyle" Target="../diagrams/quickStyle9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5.xml"/><Relationship Id="rId2" Type="http://schemas.openxmlformats.org/officeDocument/2006/relationships/diagramData" Target="../diagrams/data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5.xml"/><Relationship Id="rId5" Type="http://schemas.openxmlformats.org/officeDocument/2006/relationships/diagramColors" Target="../diagrams/colors95.xml"/><Relationship Id="rId4" Type="http://schemas.openxmlformats.org/officeDocument/2006/relationships/diagramQuickStyle" Target="../diagrams/quickStyle95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6.xml"/><Relationship Id="rId2" Type="http://schemas.openxmlformats.org/officeDocument/2006/relationships/diagramData" Target="../diagrams/data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6.xml"/><Relationship Id="rId5" Type="http://schemas.openxmlformats.org/officeDocument/2006/relationships/diagramColors" Target="../diagrams/colors96.xml"/><Relationship Id="rId4" Type="http://schemas.openxmlformats.org/officeDocument/2006/relationships/diagramQuickStyle" Target="../diagrams/quickStyle9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8.xml"/><Relationship Id="rId3" Type="http://schemas.openxmlformats.org/officeDocument/2006/relationships/diagramLayout" Target="../diagrams/layout97.xml"/><Relationship Id="rId7" Type="http://schemas.openxmlformats.org/officeDocument/2006/relationships/diagramData" Target="../diagrams/data98.xml"/><Relationship Id="rId2" Type="http://schemas.openxmlformats.org/officeDocument/2006/relationships/diagramData" Target="../diagrams/data9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97.xml"/><Relationship Id="rId11" Type="http://schemas.microsoft.com/office/2007/relationships/diagramDrawing" Target="../diagrams/drawing98.xml"/><Relationship Id="rId5" Type="http://schemas.openxmlformats.org/officeDocument/2006/relationships/diagramColors" Target="../diagrams/colors97.xml"/><Relationship Id="rId10" Type="http://schemas.openxmlformats.org/officeDocument/2006/relationships/diagramColors" Target="../diagrams/colors98.xml"/><Relationship Id="rId4" Type="http://schemas.openxmlformats.org/officeDocument/2006/relationships/diagramQuickStyle" Target="../diagrams/quickStyle97.xml"/><Relationship Id="rId9" Type="http://schemas.openxmlformats.org/officeDocument/2006/relationships/diagramQuickStyle" Target="../diagrams/quickStyle98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9.xml"/><Relationship Id="rId2" Type="http://schemas.openxmlformats.org/officeDocument/2006/relationships/diagramData" Target="../diagrams/data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9.xml"/><Relationship Id="rId5" Type="http://schemas.openxmlformats.org/officeDocument/2006/relationships/diagramColors" Target="../diagrams/colors99.xml"/><Relationship Id="rId4" Type="http://schemas.openxmlformats.org/officeDocument/2006/relationships/diagramQuickStyle" Target="../diagrams/quickStyle99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0.xml"/><Relationship Id="rId2" Type="http://schemas.openxmlformats.org/officeDocument/2006/relationships/diagramData" Target="../diagrams/data1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0.xml"/><Relationship Id="rId5" Type="http://schemas.openxmlformats.org/officeDocument/2006/relationships/diagramColors" Target="../diagrams/colors100.xml"/><Relationship Id="rId4" Type="http://schemas.openxmlformats.org/officeDocument/2006/relationships/diagramQuickStyle" Target="../diagrams/quickStyle10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1.xml"/><Relationship Id="rId2" Type="http://schemas.openxmlformats.org/officeDocument/2006/relationships/diagramData" Target="../diagrams/data1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1.xml"/><Relationship Id="rId5" Type="http://schemas.openxmlformats.org/officeDocument/2006/relationships/diagramColors" Target="../diagrams/colors101.xml"/><Relationship Id="rId4" Type="http://schemas.openxmlformats.org/officeDocument/2006/relationships/diagramQuickStyle" Target="../diagrams/quickStyle101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2.xml"/><Relationship Id="rId2" Type="http://schemas.openxmlformats.org/officeDocument/2006/relationships/diagramData" Target="../diagrams/data1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2.xml"/><Relationship Id="rId5" Type="http://schemas.openxmlformats.org/officeDocument/2006/relationships/diagramColors" Target="../diagrams/colors102.xml"/><Relationship Id="rId4" Type="http://schemas.openxmlformats.org/officeDocument/2006/relationships/diagramQuickStyle" Target="../diagrams/quickStyle10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3.xml"/><Relationship Id="rId2" Type="http://schemas.openxmlformats.org/officeDocument/2006/relationships/diagramData" Target="../diagrams/data1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3.xml"/><Relationship Id="rId5" Type="http://schemas.openxmlformats.org/officeDocument/2006/relationships/diagramColors" Target="../diagrams/colors103.xml"/><Relationship Id="rId4" Type="http://schemas.openxmlformats.org/officeDocument/2006/relationships/diagramQuickStyle" Target="../diagrams/quickStyle103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4.xml"/><Relationship Id="rId2" Type="http://schemas.openxmlformats.org/officeDocument/2006/relationships/diagramData" Target="../diagrams/data1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4.xml"/><Relationship Id="rId5" Type="http://schemas.openxmlformats.org/officeDocument/2006/relationships/diagramColors" Target="../diagrams/colors104.xml"/><Relationship Id="rId4" Type="http://schemas.openxmlformats.org/officeDocument/2006/relationships/diagramQuickStyle" Target="../diagrams/quickStyle104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5.xml"/><Relationship Id="rId2" Type="http://schemas.openxmlformats.org/officeDocument/2006/relationships/diagramData" Target="../diagrams/data1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5.xml"/><Relationship Id="rId5" Type="http://schemas.openxmlformats.org/officeDocument/2006/relationships/diagramColors" Target="../diagrams/colors105.xml"/><Relationship Id="rId4" Type="http://schemas.openxmlformats.org/officeDocument/2006/relationships/diagramQuickStyle" Target="../diagrams/quickStyle105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6.xml"/><Relationship Id="rId2" Type="http://schemas.openxmlformats.org/officeDocument/2006/relationships/diagramData" Target="../diagrams/data1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6.xml"/><Relationship Id="rId5" Type="http://schemas.openxmlformats.org/officeDocument/2006/relationships/diagramColors" Target="../diagrams/colors106.xml"/><Relationship Id="rId4" Type="http://schemas.openxmlformats.org/officeDocument/2006/relationships/diagramQuickStyle" Target="../diagrams/quickStyle106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7.xml"/><Relationship Id="rId2" Type="http://schemas.openxmlformats.org/officeDocument/2006/relationships/diagramData" Target="../diagrams/data1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7.xml"/><Relationship Id="rId5" Type="http://schemas.openxmlformats.org/officeDocument/2006/relationships/diagramColors" Target="../diagrams/colors107.xml"/><Relationship Id="rId4" Type="http://schemas.openxmlformats.org/officeDocument/2006/relationships/diagramQuickStyle" Target="../diagrams/quickStyle107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8.xml"/><Relationship Id="rId2" Type="http://schemas.openxmlformats.org/officeDocument/2006/relationships/diagramData" Target="../diagrams/data1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8.xml"/><Relationship Id="rId5" Type="http://schemas.openxmlformats.org/officeDocument/2006/relationships/diagramColors" Target="../diagrams/colors108.xml"/><Relationship Id="rId4" Type="http://schemas.openxmlformats.org/officeDocument/2006/relationships/diagramQuickStyle" Target="../diagrams/quickStyle108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0.xml"/><Relationship Id="rId3" Type="http://schemas.openxmlformats.org/officeDocument/2006/relationships/diagramLayout" Target="../diagrams/layout109.xml"/><Relationship Id="rId7" Type="http://schemas.openxmlformats.org/officeDocument/2006/relationships/diagramData" Target="../diagrams/data110.xml"/><Relationship Id="rId2" Type="http://schemas.openxmlformats.org/officeDocument/2006/relationships/diagramData" Target="../diagrams/data10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09.xml"/><Relationship Id="rId11" Type="http://schemas.microsoft.com/office/2007/relationships/diagramDrawing" Target="../diagrams/drawing110.xml"/><Relationship Id="rId5" Type="http://schemas.openxmlformats.org/officeDocument/2006/relationships/diagramColors" Target="../diagrams/colors109.xml"/><Relationship Id="rId10" Type="http://schemas.openxmlformats.org/officeDocument/2006/relationships/diagramColors" Target="../diagrams/colors110.xml"/><Relationship Id="rId4" Type="http://schemas.openxmlformats.org/officeDocument/2006/relationships/diagramQuickStyle" Target="../diagrams/quickStyle109.xml"/><Relationship Id="rId9" Type="http://schemas.openxmlformats.org/officeDocument/2006/relationships/diagramQuickStyle" Target="../diagrams/quickStyle110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1.xml"/><Relationship Id="rId2" Type="http://schemas.openxmlformats.org/officeDocument/2006/relationships/diagramData" Target="../diagrams/data1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1.xml"/><Relationship Id="rId5" Type="http://schemas.openxmlformats.org/officeDocument/2006/relationships/diagramColors" Target="../diagrams/colors111.xml"/><Relationship Id="rId4" Type="http://schemas.openxmlformats.org/officeDocument/2006/relationships/diagramQuickStyle" Target="../diagrams/quickStyle111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2.xml"/><Relationship Id="rId2" Type="http://schemas.openxmlformats.org/officeDocument/2006/relationships/diagramData" Target="../diagrams/data1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2.xml"/><Relationship Id="rId5" Type="http://schemas.openxmlformats.org/officeDocument/2006/relationships/diagramColors" Target="../diagrams/colors112.xml"/><Relationship Id="rId4" Type="http://schemas.openxmlformats.org/officeDocument/2006/relationships/diagramQuickStyle" Target="../diagrams/quickStyle112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3.xml"/><Relationship Id="rId2" Type="http://schemas.openxmlformats.org/officeDocument/2006/relationships/diagramData" Target="../diagrams/data1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3.xml"/><Relationship Id="rId5" Type="http://schemas.openxmlformats.org/officeDocument/2006/relationships/diagramColors" Target="../diagrams/colors113.xml"/><Relationship Id="rId4" Type="http://schemas.openxmlformats.org/officeDocument/2006/relationships/diagramQuickStyle" Target="../diagrams/quickStyle113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4.xml"/><Relationship Id="rId2" Type="http://schemas.openxmlformats.org/officeDocument/2006/relationships/diagramData" Target="../diagrams/data1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4.xml"/><Relationship Id="rId5" Type="http://schemas.openxmlformats.org/officeDocument/2006/relationships/diagramColors" Target="../diagrams/colors114.xml"/><Relationship Id="rId4" Type="http://schemas.openxmlformats.org/officeDocument/2006/relationships/diagramQuickStyle" Target="../diagrams/quickStyle114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5.xml"/><Relationship Id="rId2" Type="http://schemas.openxmlformats.org/officeDocument/2006/relationships/diagramData" Target="../diagrams/data1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5.xml"/><Relationship Id="rId5" Type="http://schemas.openxmlformats.org/officeDocument/2006/relationships/diagramColors" Target="../diagrams/colors115.xml"/><Relationship Id="rId4" Type="http://schemas.openxmlformats.org/officeDocument/2006/relationships/diagramQuickStyle" Target="../diagrams/quickStyle115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6.xml"/><Relationship Id="rId2" Type="http://schemas.openxmlformats.org/officeDocument/2006/relationships/diagramData" Target="../diagrams/data1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6.xml"/><Relationship Id="rId5" Type="http://schemas.openxmlformats.org/officeDocument/2006/relationships/diagramColors" Target="../diagrams/colors116.xml"/><Relationship Id="rId4" Type="http://schemas.openxmlformats.org/officeDocument/2006/relationships/diagramQuickStyle" Target="../diagrams/quickStyle116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7.xml"/><Relationship Id="rId2" Type="http://schemas.openxmlformats.org/officeDocument/2006/relationships/diagramData" Target="../diagrams/data1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7.xml"/><Relationship Id="rId5" Type="http://schemas.openxmlformats.org/officeDocument/2006/relationships/diagramColors" Target="../diagrams/colors117.xml"/><Relationship Id="rId4" Type="http://schemas.openxmlformats.org/officeDocument/2006/relationships/diagramQuickStyle" Target="../diagrams/quickStyle11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8.xml"/><Relationship Id="rId2" Type="http://schemas.openxmlformats.org/officeDocument/2006/relationships/diagramData" Target="../diagrams/data1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8.xml"/><Relationship Id="rId5" Type="http://schemas.openxmlformats.org/officeDocument/2006/relationships/diagramColors" Target="../diagrams/colors118.xml"/><Relationship Id="rId4" Type="http://schemas.openxmlformats.org/officeDocument/2006/relationships/diagramQuickStyle" Target="../diagrams/quickStyle118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9.xml"/><Relationship Id="rId2" Type="http://schemas.openxmlformats.org/officeDocument/2006/relationships/diagramData" Target="../diagrams/data1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9.xml"/><Relationship Id="rId5" Type="http://schemas.openxmlformats.org/officeDocument/2006/relationships/diagramColors" Target="../diagrams/colors119.xml"/><Relationship Id="rId4" Type="http://schemas.openxmlformats.org/officeDocument/2006/relationships/diagramQuickStyle" Target="../diagrams/quickStyle119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0.xml"/><Relationship Id="rId2" Type="http://schemas.openxmlformats.org/officeDocument/2006/relationships/diagramData" Target="../diagrams/data1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0.xml"/><Relationship Id="rId5" Type="http://schemas.openxmlformats.org/officeDocument/2006/relationships/diagramColors" Target="../diagrams/colors120.xml"/><Relationship Id="rId4" Type="http://schemas.openxmlformats.org/officeDocument/2006/relationships/diagramQuickStyle" Target="../diagrams/quickStyle120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22.xml"/><Relationship Id="rId3" Type="http://schemas.openxmlformats.org/officeDocument/2006/relationships/diagramLayout" Target="../diagrams/layout121.xml"/><Relationship Id="rId7" Type="http://schemas.openxmlformats.org/officeDocument/2006/relationships/diagramData" Target="../diagrams/data122.xml"/><Relationship Id="rId2" Type="http://schemas.openxmlformats.org/officeDocument/2006/relationships/diagramData" Target="../diagrams/data12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21.xml"/><Relationship Id="rId11" Type="http://schemas.microsoft.com/office/2007/relationships/diagramDrawing" Target="../diagrams/drawing122.xml"/><Relationship Id="rId5" Type="http://schemas.openxmlformats.org/officeDocument/2006/relationships/diagramColors" Target="../diagrams/colors121.xml"/><Relationship Id="rId10" Type="http://schemas.openxmlformats.org/officeDocument/2006/relationships/diagramColors" Target="../diagrams/colors122.xml"/><Relationship Id="rId4" Type="http://schemas.openxmlformats.org/officeDocument/2006/relationships/diagramQuickStyle" Target="../diagrams/quickStyle121.xml"/><Relationship Id="rId9" Type="http://schemas.openxmlformats.org/officeDocument/2006/relationships/diagramQuickStyle" Target="../diagrams/quickStyle122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3.xml"/><Relationship Id="rId2" Type="http://schemas.openxmlformats.org/officeDocument/2006/relationships/diagramData" Target="../diagrams/data1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3.xml"/><Relationship Id="rId5" Type="http://schemas.openxmlformats.org/officeDocument/2006/relationships/diagramColors" Target="../diagrams/colors123.xml"/><Relationship Id="rId4" Type="http://schemas.openxmlformats.org/officeDocument/2006/relationships/diagramQuickStyle" Target="../diagrams/quickStyle123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4.xml"/><Relationship Id="rId2" Type="http://schemas.openxmlformats.org/officeDocument/2006/relationships/diagramData" Target="../diagrams/data1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4.xml"/><Relationship Id="rId5" Type="http://schemas.openxmlformats.org/officeDocument/2006/relationships/diagramColors" Target="../diagrams/colors124.xml"/><Relationship Id="rId4" Type="http://schemas.openxmlformats.org/officeDocument/2006/relationships/diagramQuickStyle" Target="../diagrams/quickStyle1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4.xml"/><Relationship Id="rId3" Type="http://schemas.openxmlformats.org/officeDocument/2006/relationships/diagramLayout" Target="../diagrams/layout13.xml"/><Relationship Id="rId7" Type="http://schemas.openxmlformats.org/officeDocument/2006/relationships/diagramData" Target="../diagrams/data14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3.xml"/><Relationship Id="rId11" Type="http://schemas.microsoft.com/office/2007/relationships/diagramDrawing" Target="../diagrams/drawing14.xml"/><Relationship Id="rId5" Type="http://schemas.openxmlformats.org/officeDocument/2006/relationships/diagramColors" Target="../diagrams/colors13.xml"/><Relationship Id="rId10" Type="http://schemas.openxmlformats.org/officeDocument/2006/relationships/diagramColors" Target="../diagrams/colors14.xml"/><Relationship Id="rId4" Type="http://schemas.openxmlformats.org/officeDocument/2006/relationships/diagramQuickStyle" Target="../diagrams/quickStyle13.xml"/><Relationship Id="rId9" Type="http://schemas.openxmlformats.org/officeDocument/2006/relationships/diagramQuickStyle" Target="../diagrams/quickStyle14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5.xml"/><Relationship Id="rId2" Type="http://schemas.openxmlformats.org/officeDocument/2006/relationships/diagramData" Target="../diagrams/data1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5.xml"/><Relationship Id="rId5" Type="http://schemas.openxmlformats.org/officeDocument/2006/relationships/diagramColors" Target="../diagrams/colors125.xml"/><Relationship Id="rId4" Type="http://schemas.openxmlformats.org/officeDocument/2006/relationships/diagramQuickStyle" Target="../diagrams/quickStyle125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6.xml"/><Relationship Id="rId2" Type="http://schemas.openxmlformats.org/officeDocument/2006/relationships/diagramData" Target="../diagrams/data1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6.xml"/><Relationship Id="rId5" Type="http://schemas.openxmlformats.org/officeDocument/2006/relationships/diagramColors" Target="../diagrams/colors126.xml"/><Relationship Id="rId4" Type="http://schemas.openxmlformats.org/officeDocument/2006/relationships/diagramQuickStyle" Target="../diagrams/quickStyle126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7.xml"/><Relationship Id="rId2" Type="http://schemas.openxmlformats.org/officeDocument/2006/relationships/diagramData" Target="../diagrams/data1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7.xml"/><Relationship Id="rId5" Type="http://schemas.openxmlformats.org/officeDocument/2006/relationships/diagramColors" Target="../diagrams/colors127.xml"/><Relationship Id="rId4" Type="http://schemas.openxmlformats.org/officeDocument/2006/relationships/diagramQuickStyle" Target="../diagrams/quickStyle12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8.xml"/><Relationship Id="rId2" Type="http://schemas.openxmlformats.org/officeDocument/2006/relationships/diagramData" Target="../diagrams/data1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8.xml"/><Relationship Id="rId5" Type="http://schemas.openxmlformats.org/officeDocument/2006/relationships/diagramColors" Target="../diagrams/colors128.xml"/><Relationship Id="rId4" Type="http://schemas.openxmlformats.org/officeDocument/2006/relationships/diagramQuickStyle" Target="../diagrams/quickStyle12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9.xml"/><Relationship Id="rId2" Type="http://schemas.openxmlformats.org/officeDocument/2006/relationships/diagramData" Target="../diagrams/data1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9.xml"/><Relationship Id="rId5" Type="http://schemas.openxmlformats.org/officeDocument/2006/relationships/diagramColors" Target="../diagrams/colors129.xml"/><Relationship Id="rId4" Type="http://schemas.openxmlformats.org/officeDocument/2006/relationships/diagramQuickStyle" Target="../diagrams/quickStyle129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0.xml"/><Relationship Id="rId2" Type="http://schemas.openxmlformats.org/officeDocument/2006/relationships/diagramData" Target="../diagrams/data1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0.xml"/><Relationship Id="rId5" Type="http://schemas.openxmlformats.org/officeDocument/2006/relationships/diagramColors" Target="../diagrams/colors130.xml"/><Relationship Id="rId4" Type="http://schemas.openxmlformats.org/officeDocument/2006/relationships/diagramQuickStyle" Target="../diagrams/quickStyle130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1.xml"/><Relationship Id="rId2" Type="http://schemas.openxmlformats.org/officeDocument/2006/relationships/diagramData" Target="../diagrams/data1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1.xml"/><Relationship Id="rId5" Type="http://schemas.openxmlformats.org/officeDocument/2006/relationships/diagramColors" Target="../diagrams/colors131.xml"/><Relationship Id="rId4" Type="http://schemas.openxmlformats.org/officeDocument/2006/relationships/diagramQuickStyle" Target="../diagrams/quickStyle131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2.xml"/><Relationship Id="rId2" Type="http://schemas.openxmlformats.org/officeDocument/2006/relationships/diagramData" Target="../diagrams/data1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2.xml"/><Relationship Id="rId5" Type="http://schemas.openxmlformats.org/officeDocument/2006/relationships/diagramColors" Target="../diagrams/colors132.xml"/><Relationship Id="rId4" Type="http://schemas.openxmlformats.org/officeDocument/2006/relationships/diagramQuickStyle" Target="../diagrams/quickStyle132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34.xml"/><Relationship Id="rId3" Type="http://schemas.openxmlformats.org/officeDocument/2006/relationships/diagramLayout" Target="../diagrams/layout133.xml"/><Relationship Id="rId7" Type="http://schemas.openxmlformats.org/officeDocument/2006/relationships/diagramData" Target="../diagrams/data134.xml"/><Relationship Id="rId2" Type="http://schemas.openxmlformats.org/officeDocument/2006/relationships/diagramData" Target="../diagrams/data13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33.xml"/><Relationship Id="rId11" Type="http://schemas.microsoft.com/office/2007/relationships/diagramDrawing" Target="../diagrams/drawing134.xml"/><Relationship Id="rId5" Type="http://schemas.openxmlformats.org/officeDocument/2006/relationships/diagramColors" Target="../diagrams/colors133.xml"/><Relationship Id="rId10" Type="http://schemas.openxmlformats.org/officeDocument/2006/relationships/diagramColors" Target="../diagrams/colors134.xml"/><Relationship Id="rId4" Type="http://schemas.openxmlformats.org/officeDocument/2006/relationships/diagramQuickStyle" Target="../diagrams/quickStyle133.xml"/><Relationship Id="rId9" Type="http://schemas.openxmlformats.org/officeDocument/2006/relationships/diagramQuickStyle" Target="../diagrams/quickStyle13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5.xml"/><Relationship Id="rId2" Type="http://schemas.openxmlformats.org/officeDocument/2006/relationships/diagramData" Target="../diagrams/data1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5.xml"/><Relationship Id="rId5" Type="http://schemas.openxmlformats.org/officeDocument/2006/relationships/diagramColors" Target="../diagrams/colors135.xml"/><Relationship Id="rId4" Type="http://schemas.openxmlformats.org/officeDocument/2006/relationships/diagramQuickStyle" Target="../diagrams/quickStyle135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6.xml"/><Relationship Id="rId2" Type="http://schemas.openxmlformats.org/officeDocument/2006/relationships/diagramData" Target="../diagrams/data1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6.xml"/><Relationship Id="rId5" Type="http://schemas.openxmlformats.org/officeDocument/2006/relationships/diagramColors" Target="../diagrams/colors136.xml"/><Relationship Id="rId4" Type="http://schemas.openxmlformats.org/officeDocument/2006/relationships/diagramQuickStyle" Target="../diagrams/quickStyle136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7.xml"/><Relationship Id="rId2" Type="http://schemas.openxmlformats.org/officeDocument/2006/relationships/diagramData" Target="../diagrams/data1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7.xml"/><Relationship Id="rId5" Type="http://schemas.openxmlformats.org/officeDocument/2006/relationships/diagramColors" Target="../diagrams/colors137.xml"/><Relationship Id="rId4" Type="http://schemas.openxmlformats.org/officeDocument/2006/relationships/diagramQuickStyle" Target="../diagrams/quickStyle137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8.xml"/><Relationship Id="rId2" Type="http://schemas.openxmlformats.org/officeDocument/2006/relationships/diagramData" Target="../diagrams/data1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8.xml"/><Relationship Id="rId5" Type="http://schemas.openxmlformats.org/officeDocument/2006/relationships/diagramColors" Target="../diagrams/colors138.xml"/><Relationship Id="rId4" Type="http://schemas.openxmlformats.org/officeDocument/2006/relationships/diagramQuickStyle" Target="../diagrams/quickStyle138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9.xml"/><Relationship Id="rId2" Type="http://schemas.openxmlformats.org/officeDocument/2006/relationships/diagramData" Target="../diagrams/data1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9.xml"/><Relationship Id="rId5" Type="http://schemas.openxmlformats.org/officeDocument/2006/relationships/diagramColors" Target="../diagrams/colors139.xml"/><Relationship Id="rId4" Type="http://schemas.openxmlformats.org/officeDocument/2006/relationships/diagramQuickStyle" Target="../diagrams/quickStyle139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0.xml"/><Relationship Id="rId2" Type="http://schemas.openxmlformats.org/officeDocument/2006/relationships/diagramData" Target="../diagrams/data1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0.xml"/><Relationship Id="rId5" Type="http://schemas.openxmlformats.org/officeDocument/2006/relationships/diagramColors" Target="../diagrams/colors140.xml"/><Relationship Id="rId4" Type="http://schemas.openxmlformats.org/officeDocument/2006/relationships/diagramQuickStyle" Target="../diagrams/quickStyle140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1.xml"/><Relationship Id="rId2" Type="http://schemas.openxmlformats.org/officeDocument/2006/relationships/diagramData" Target="../diagrams/data1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1.xml"/><Relationship Id="rId5" Type="http://schemas.openxmlformats.org/officeDocument/2006/relationships/diagramColors" Target="../diagrams/colors141.xml"/><Relationship Id="rId4" Type="http://schemas.openxmlformats.org/officeDocument/2006/relationships/diagramQuickStyle" Target="../diagrams/quickStyle141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2.xml"/><Relationship Id="rId2" Type="http://schemas.openxmlformats.org/officeDocument/2006/relationships/diagramData" Target="../diagrams/data1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2.xml"/><Relationship Id="rId5" Type="http://schemas.openxmlformats.org/officeDocument/2006/relationships/diagramColors" Target="../diagrams/colors142.xml"/><Relationship Id="rId4" Type="http://schemas.openxmlformats.org/officeDocument/2006/relationships/diagramQuickStyle" Target="../diagrams/quickStyle142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3.xml"/><Relationship Id="rId2" Type="http://schemas.openxmlformats.org/officeDocument/2006/relationships/diagramData" Target="../diagrams/data1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3.xml"/><Relationship Id="rId5" Type="http://schemas.openxmlformats.org/officeDocument/2006/relationships/diagramColors" Target="../diagrams/colors143.xml"/><Relationship Id="rId4" Type="http://schemas.openxmlformats.org/officeDocument/2006/relationships/diagramQuickStyle" Target="../diagrams/quickStyle14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4.xml"/><Relationship Id="rId2" Type="http://schemas.openxmlformats.org/officeDocument/2006/relationships/diagramData" Target="../diagrams/data1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4.xml"/><Relationship Id="rId5" Type="http://schemas.openxmlformats.org/officeDocument/2006/relationships/diagramColors" Target="../diagrams/colors144.xml"/><Relationship Id="rId4" Type="http://schemas.openxmlformats.org/officeDocument/2006/relationships/diagramQuickStyle" Target="../diagrams/quickStyle144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46.xml"/><Relationship Id="rId3" Type="http://schemas.openxmlformats.org/officeDocument/2006/relationships/diagramLayout" Target="../diagrams/layout145.xml"/><Relationship Id="rId7" Type="http://schemas.openxmlformats.org/officeDocument/2006/relationships/diagramData" Target="../diagrams/data146.xml"/><Relationship Id="rId2" Type="http://schemas.openxmlformats.org/officeDocument/2006/relationships/diagramData" Target="../diagrams/data14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45.xml"/><Relationship Id="rId11" Type="http://schemas.microsoft.com/office/2007/relationships/diagramDrawing" Target="../diagrams/drawing146.xml"/><Relationship Id="rId5" Type="http://schemas.openxmlformats.org/officeDocument/2006/relationships/diagramColors" Target="../diagrams/colors145.xml"/><Relationship Id="rId10" Type="http://schemas.openxmlformats.org/officeDocument/2006/relationships/diagramColors" Target="../diagrams/colors146.xml"/><Relationship Id="rId4" Type="http://schemas.openxmlformats.org/officeDocument/2006/relationships/diagramQuickStyle" Target="../diagrams/quickStyle145.xml"/><Relationship Id="rId9" Type="http://schemas.openxmlformats.org/officeDocument/2006/relationships/diagramQuickStyle" Target="../diagrams/quickStyle146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7.xml"/><Relationship Id="rId2" Type="http://schemas.openxmlformats.org/officeDocument/2006/relationships/diagramData" Target="../diagrams/data1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7.xml"/><Relationship Id="rId5" Type="http://schemas.openxmlformats.org/officeDocument/2006/relationships/diagramColors" Target="../diagrams/colors147.xml"/><Relationship Id="rId4" Type="http://schemas.openxmlformats.org/officeDocument/2006/relationships/diagramQuickStyle" Target="../diagrams/quickStyle147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8.xml"/><Relationship Id="rId2" Type="http://schemas.openxmlformats.org/officeDocument/2006/relationships/diagramData" Target="../diagrams/data1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8.xml"/><Relationship Id="rId5" Type="http://schemas.openxmlformats.org/officeDocument/2006/relationships/diagramColors" Target="../diagrams/colors148.xml"/><Relationship Id="rId4" Type="http://schemas.openxmlformats.org/officeDocument/2006/relationships/diagramQuickStyle" Target="../diagrams/quickStyle148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9.xml"/><Relationship Id="rId2" Type="http://schemas.openxmlformats.org/officeDocument/2006/relationships/diagramData" Target="../diagrams/data14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9.xml"/><Relationship Id="rId5" Type="http://schemas.openxmlformats.org/officeDocument/2006/relationships/diagramColors" Target="../diagrams/colors149.xml"/><Relationship Id="rId4" Type="http://schemas.openxmlformats.org/officeDocument/2006/relationships/diagramQuickStyle" Target="../diagrams/quickStyle149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0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0.xml"/><Relationship Id="rId2" Type="http://schemas.openxmlformats.org/officeDocument/2006/relationships/diagramData" Target="../diagrams/data15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0.xml"/><Relationship Id="rId5" Type="http://schemas.openxmlformats.org/officeDocument/2006/relationships/diagramColors" Target="../diagrams/colors150.xml"/><Relationship Id="rId4" Type="http://schemas.openxmlformats.org/officeDocument/2006/relationships/diagramQuickStyle" Target="../diagrams/quickStyle150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1.xml"/><Relationship Id="rId2" Type="http://schemas.openxmlformats.org/officeDocument/2006/relationships/diagramData" Target="../diagrams/data1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1.xml"/><Relationship Id="rId5" Type="http://schemas.openxmlformats.org/officeDocument/2006/relationships/diagramColors" Target="../diagrams/colors151.xml"/><Relationship Id="rId4" Type="http://schemas.openxmlformats.org/officeDocument/2006/relationships/diagramQuickStyle" Target="../diagrams/quickStyle151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2.xml"/><Relationship Id="rId2" Type="http://schemas.openxmlformats.org/officeDocument/2006/relationships/diagramData" Target="../diagrams/data1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2.xml"/><Relationship Id="rId5" Type="http://schemas.openxmlformats.org/officeDocument/2006/relationships/diagramColors" Target="../diagrams/colors152.xml"/><Relationship Id="rId4" Type="http://schemas.openxmlformats.org/officeDocument/2006/relationships/diagramQuickStyle" Target="../diagrams/quickStyle152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3.xml"/><Relationship Id="rId2" Type="http://schemas.openxmlformats.org/officeDocument/2006/relationships/diagramData" Target="../diagrams/data1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3.xml"/><Relationship Id="rId5" Type="http://schemas.openxmlformats.org/officeDocument/2006/relationships/diagramColors" Target="../diagrams/colors153.xml"/><Relationship Id="rId4" Type="http://schemas.openxmlformats.org/officeDocument/2006/relationships/diagramQuickStyle" Target="../diagrams/quickStyle153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4.xml"/><Relationship Id="rId2" Type="http://schemas.openxmlformats.org/officeDocument/2006/relationships/diagramData" Target="../diagrams/data1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4.xml"/><Relationship Id="rId5" Type="http://schemas.openxmlformats.org/officeDocument/2006/relationships/diagramColors" Target="../diagrams/colors154.xml"/><Relationship Id="rId4" Type="http://schemas.openxmlformats.org/officeDocument/2006/relationships/diagramQuickStyle" Target="../diagrams/quickStyle154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5.xml"/><Relationship Id="rId2" Type="http://schemas.openxmlformats.org/officeDocument/2006/relationships/diagramData" Target="../diagrams/data1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5.xml"/><Relationship Id="rId5" Type="http://schemas.openxmlformats.org/officeDocument/2006/relationships/diagramColors" Target="../diagrams/colors155.xml"/><Relationship Id="rId4" Type="http://schemas.openxmlformats.org/officeDocument/2006/relationships/diagramQuickStyle" Target="../diagrams/quickStyle155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6.xml"/><Relationship Id="rId2" Type="http://schemas.openxmlformats.org/officeDocument/2006/relationships/diagramData" Target="../diagrams/data1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6.xml"/><Relationship Id="rId5" Type="http://schemas.openxmlformats.org/officeDocument/2006/relationships/diagramColors" Target="../diagrams/colors156.xml"/><Relationship Id="rId4" Type="http://schemas.openxmlformats.org/officeDocument/2006/relationships/diagramQuickStyle" Target="../diagrams/quickStyle156.xml"/></Relationships>
</file>

<file path=ppt/slides/_rels/slide2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58.xml"/><Relationship Id="rId3" Type="http://schemas.openxmlformats.org/officeDocument/2006/relationships/diagramLayout" Target="../diagrams/layout157.xml"/><Relationship Id="rId7" Type="http://schemas.openxmlformats.org/officeDocument/2006/relationships/diagramData" Target="../diagrams/data158.xml"/><Relationship Id="rId2" Type="http://schemas.openxmlformats.org/officeDocument/2006/relationships/diagramData" Target="../diagrams/data15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57.xml"/><Relationship Id="rId11" Type="http://schemas.microsoft.com/office/2007/relationships/diagramDrawing" Target="../diagrams/drawing158.xml"/><Relationship Id="rId5" Type="http://schemas.openxmlformats.org/officeDocument/2006/relationships/diagramColors" Target="../diagrams/colors157.xml"/><Relationship Id="rId10" Type="http://schemas.openxmlformats.org/officeDocument/2006/relationships/diagramColors" Target="../diagrams/colors158.xml"/><Relationship Id="rId4" Type="http://schemas.openxmlformats.org/officeDocument/2006/relationships/diagramQuickStyle" Target="../diagrams/quickStyle157.xml"/><Relationship Id="rId9" Type="http://schemas.openxmlformats.org/officeDocument/2006/relationships/diagramQuickStyle" Target="../diagrams/quickStyle158.xml"/></Relationships>
</file>

<file path=ppt/slides/_rels/slide2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9.xml"/><Relationship Id="rId2" Type="http://schemas.openxmlformats.org/officeDocument/2006/relationships/diagramData" Target="../diagrams/data1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9.xml"/><Relationship Id="rId5" Type="http://schemas.openxmlformats.org/officeDocument/2006/relationships/diagramColors" Target="../diagrams/colors159.xml"/><Relationship Id="rId4" Type="http://schemas.openxmlformats.org/officeDocument/2006/relationships/diagramQuickStyle" Target="../diagrams/quickStyle159.xml"/></Relationships>
</file>

<file path=ppt/slides/_rels/slide2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0.xml"/><Relationship Id="rId2" Type="http://schemas.openxmlformats.org/officeDocument/2006/relationships/diagramData" Target="../diagrams/data1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0.xml"/><Relationship Id="rId5" Type="http://schemas.openxmlformats.org/officeDocument/2006/relationships/diagramColors" Target="../diagrams/colors160.xml"/><Relationship Id="rId4" Type="http://schemas.openxmlformats.org/officeDocument/2006/relationships/diagramQuickStyle" Target="../diagrams/quickStyle160.xml"/></Relationships>
</file>

<file path=ppt/slides/_rels/slide2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1.xml"/><Relationship Id="rId2" Type="http://schemas.openxmlformats.org/officeDocument/2006/relationships/diagramData" Target="../diagrams/data16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1.xml"/><Relationship Id="rId5" Type="http://schemas.openxmlformats.org/officeDocument/2006/relationships/diagramColors" Target="../diagrams/colors161.xml"/><Relationship Id="rId4" Type="http://schemas.openxmlformats.org/officeDocument/2006/relationships/diagramQuickStyle" Target="../diagrams/quickStyle161.xml"/></Relationships>
</file>

<file path=ppt/slides/_rels/slide2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2.xml"/><Relationship Id="rId2" Type="http://schemas.openxmlformats.org/officeDocument/2006/relationships/diagramData" Target="../diagrams/data16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2.xml"/><Relationship Id="rId5" Type="http://schemas.openxmlformats.org/officeDocument/2006/relationships/diagramColors" Target="../diagrams/colors162.xml"/><Relationship Id="rId4" Type="http://schemas.openxmlformats.org/officeDocument/2006/relationships/diagramQuickStyle" Target="../diagrams/quickStyle16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2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3.xml"/><Relationship Id="rId2" Type="http://schemas.openxmlformats.org/officeDocument/2006/relationships/diagramData" Target="../diagrams/data1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3.xml"/><Relationship Id="rId5" Type="http://schemas.openxmlformats.org/officeDocument/2006/relationships/diagramColors" Target="../diagrams/colors163.xml"/><Relationship Id="rId4" Type="http://schemas.openxmlformats.org/officeDocument/2006/relationships/diagramQuickStyle" Target="../diagrams/quickStyle163.xml"/></Relationships>
</file>

<file path=ppt/slides/_rels/slide2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4.xml"/><Relationship Id="rId2" Type="http://schemas.openxmlformats.org/officeDocument/2006/relationships/diagramData" Target="../diagrams/data1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4.xml"/><Relationship Id="rId5" Type="http://schemas.openxmlformats.org/officeDocument/2006/relationships/diagramColors" Target="../diagrams/colors164.xml"/><Relationship Id="rId4" Type="http://schemas.openxmlformats.org/officeDocument/2006/relationships/diagramQuickStyle" Target="../diagrams/quickStyle164.xml"/></Relationships>
</file>

<file path=ppt/slides/_rels/slide2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5.xml"/><Relationship Id="rId2" Type="http://schemas.openxmlformats.org/officeDocument/2006/relationships/diagramData" Target="../diagrams/data1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5.xml"/><Relationship Id="rId5" Type="http://schemas.openxmlformats.org/officeDocument/2006/relationships/diagramColors" Target="../diagrams/colors165.xml"/><Relationship Id="rId4" Type="http://schemas.openxmlformats.org/officeDocument/2006/relationships/diagramQuickStyle" Target="../diagrams/quickStyle165.xml"/></Relationships>
</file>

<file path=ppt/slides/_rels/slide2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6.xml"/><Relationship Id="rId2" Type="http://schemas.openxmlformats.org/officeDocument/2006/relationships/diagramData" Target="../diagrams/data1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6.xml"/><Relationship Id="rId5" Type="http://schemas.openxmlformats.org/officeDocument/2006/relationships/diagramColors" Target="../diagrams/colors166.xml"/><Relationship Id="rId4" Type="http://schemas.openxmlformats.org/officeDocument/2006/relationships/diagramQuickStyle" Target="../diagrams/quickStyle166.xml"/></Relationships>
</file>

<file path=ppt/slides/_rels/slide2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7.xml"/><Relationship Id="rId2" Type="http://schemas.openxmlformats.org/officeDocument/2006/relationships/diagramData" Target="../diagrams/data1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7.xml"/><Relationship Id="rId5" Type="http://schemas.openxmlformats.org/officeDocument/2006/relationships/diagramColors" Target="../diagrams/colors167.xml"/><Relationship Id="rId4" Type="http://schemas.openxmlformats.org/officeDocument/2006/relationships/diagramQuickStyle" Target="../diagrams/quickStyle167.xml"/></Relationships>
</file>

<file path=ppt/slides/_rels/slide2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8.xml"/><Relationship Id="rId2" Type="http://schemas.openxmlformats.org/officeDocument/2006/relationships/diagramData" Target="../diagrams/data1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8.xml"/><Relationship Id="rId5" Type="http://schemas.openxmlformats.org/officeDocument/2006/relationships/diagramColors" Target="../diagrams/colors168.xml"/><Relationship Id="rId4" Type="http://schemas.openxmlformats.org/officeDocument/2006/relationships/diagramQuickStyle" Target="../diagrams/quickStyle168.xml"/></Relationships>
</file>

<file path=ppt/slides/_rels/slide2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4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70.xml"/><Relationship Id="rId3" Type="http://schemas.openxmlformats.org/officeDocument/2006/relationships/diagramLayout" Target="../diagrams/layout169.xml"/><Relationship Id="rId7" Type="http://schemas.openxmlformats.org/officeDocument/2006/relationships/diagramData" Target="../diagrams/data170.xml"/><Relationship Id="rId2" Type="http://schemas.openxmlformats.org/officeDocument/2006/relationships/diagramData" Target="../diagrams/data16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69.xml"/><Relationship Id="rId11" Type="http://schemas.microsoft.com/office/2007/relationships/diagramDrawing" Target="../diagrams/drawing170.xml"/><Relationship Id="rId5" Type="http://schemas.openxmlformats.org/officeDocument/2006/relationships/diagramColors" Target="../diagrams/colors169.xml"/><Relationship Id="rId10" Type="http://schemas.openxmlformats.org/officeDocument/2006/relationships/diagramColors" Target="../diagrams/colors170.xml"/><Relationship Id="rId4" Type="http://schemas.openxmlformats.org/officeDocument/2006/relationships/diagramQuickStyle" Target="../diagrams/quickStyle169.xml"/><Relationship Id="rId9" Type="http://schemas.openxmlformats.org/officeDocument/2006/relationships/diagramQuickStyle" Target="../diagrams/quickStyle170.xml"/></Relationships>
</file>

<file path=ppt/slides/_rels/slide2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1.xml"/><Relationship Id="rId2" Type="http://schemas.openxmlformats.org/officeDocument/2006/relationships/diagramData" Target="../diagrams/data1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1.xml"/><Relationship Id="rId5" Type="http://schemas.openxmlformats.org/officeDocument/2006/relationships/diagramColors" Target="../diagrams/colors171.xml"/><Relationship Id="rId4" Type="http://schemas.openxmlformats.org/officeDocument/2006/relationships/diagramQuickStyle" Target="../diagrams/quickStyle171.xml"/></Relationships>
</file>

<file path=ppt/slides/_rels/slide2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2.xml"/><Relationship Id="rId2" Type="http://schemas.openxmlformats.org/officeDocument/2006/relationships/diagramData" Target="../diagrams/data1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2.xml"/><Relationship Id="rId5" Type="http://schemas.openxmlformats.org/officeDocument/2006/relationships/diagramColors" Target="../diagrams/colors172.xml"/><Relationship Id="rId4" Type="http://schemas.openxmlformats.org/officeDocument/2006/relationships/diagramQuickStyle" Target="../diagrams/quickStyle172.xml"/></Relationships>
</file>

<file path=ppt/slides/_rels/slide2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3.xml"/><Relationship Id="rId2" Type="http://schemas.openxmlformats.org/officeDocument/2006/relationships/diagramData" Target="../diagrams/data17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3.xml"/><Relationship Id="rId5" Type="http://schemas.openxmlformats.org/officeDocument/2006/relationships/diagramColors" Target="../diagrams/colors173.xml"/><Relationship Id="rId4" Type="http://schemas.openxmlformats.org/officeDocument/2006/relationships/diagramQuickStyle" Target="../diagrams/quickStyle173.xml"/></Relationships>
</file>

<file path=ppt/slides/_rels/slide2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4.xml"/><Relationship Id="rId2" Type="http://schemas.openxmlformats.org/officeDocument/2006/relationships/diagramData" Target="../diagrams/data17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4.xml"/><Relationship Id="rId5" Type="http://schemas.openxmlformats.org/officeDocument/2006/relationships/diagramColors" Target="../diagrams/colors174.xml"/><Relationship Id="rId4" Type="http://schemas.openxmlformats.org/officeDocument/2006/relationships/diagramQuickStyle" Target="../diagrams/quickStyle174.xml"/></Relationships>
</file>

<file path=ppt/slides/_rels/slide2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5.xml"/><Relationship Id="rId2" Type="http://schemas.openxmlformats.org/officeDocument/2006/relationships/diagramData" Target="../diagrams/data1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5.xml"/><Relationship Id="rId5" Type="http://schemas.openxmlformats.org/officeDocument/2006/relationships/diagramColors" Target="../diagrams/colors175.xml"/><Relationship Id="rId4" Type="http://schemas.openxmlformats.org/officeDocument/2006/relationships/diagramQuickStyle" Target="../diagrams/quickStyle175.xml"/></Relationships>
</file>

<file path=ppt/slides/_rels/slide2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6.xml"/><Relationship Id="rId2" Type="http://schemas.openxmlformats.org/officeDocument/2006/relationships/diagramData" Target="../diagrams/data1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6.xml"/><Relationship Id="rId5" Type="http://schemas.openxmlformats.org/officeDocument/2006/relationships/diagramColors" Target="../diagrams/colors176.xml"/><Relationship Id="rId4" Type="http://schemas.openxmlformats.org/officeDocument/2006/relationships/diagramQuickStyle" Target="../diagrams/quickStyle176.xml"/></Relationships>
</file>

<file path=ppt/slides/_rels/slide2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7.xml"/><Relationship Id="rId2" Type="http://schemas.openxmlformats.org/officeDocument/2006/relationships/diagramData" Target="../diagrams/data1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7.xml"/><Relationship Id="rId5" Type="http://schemas.openxmlformats.org/officeDocument/2006/relationships/diagramColors" Target="../diagrams/colors177.xml"/><Relationship Id="rId4" Type="http://schemas.openxmlformats.org/officeDocument/2006/relationships/diagramQuickStyle" Target="../diagrams/quickStyle177.xml"/></Relationships>
</file>

<file path=ppt/slides/_rels/slide2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8.xml"/><Relationship Id="rId2" Type="http://schemas.openxmlformats.org/officeDocument/2006/relationships/diagramData" Target="../diagrams/data1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8.xml"/><Relationship Id="rId5" Type="http://schemas.openxmlformats.org/officeDocument/2006/relationships/diagramColors" Target="../diagrams/colors178.xml"/><Relationship Id="rId4" Type="http://schemas.openxmlformats.org/officeDocument/2006/relationships/diagramQuickStyle" Target="../diagrams/quickStyle178.xml"/></Relationships>
</file>

<file path=ppt/slides/_rels/slide2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9.xml"/><Relationship Id="rId2" Type="http://schemas.openxmlformats.org/officeDocument/2006/relationships/diagramData" Target="../diagrams/data1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9.xml"/><Relationship Id="rId5" Type="http://schemas.openxmlformats.org/officeDocument/2006/relationships/diagramColors" Target="../diagrams/colors179.xml"/><Relationship Id="rId4" Type="http://schemas.openxmlformats.org/officeDocument/2006/relationships/diagramQuickStyle" Target="../diagrams/quickStyle179.xml"/></Relationships>
</file>

<file path=ppt/slides/_rels/slide2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0.xml"/><Relationship Id="rId2" Type="http://schemas.openxmlformats.org/officeDocument/2006/relationships/diagramData" Target="../diagrams/data1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0.xml"/><Relationship Id="rId5" Type="http://schemas.openxmlformats.org/officeDocument/2006/relationships/diagramColors" Target="../diagrams/colors180.xml"/><Relationship Id="rId4" Type="http://schemas.openxmlformats.org/officeDocument/2006/relationships/diagramQuickStyle" Target="../diagrams/quickStyle180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2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8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82.xml"/><Relationship Id="rId3" Type="http://schemas.openxmlformats.org/officeDocument/2006/relationships/diagramLayout" Target="../diagrams/layout181.xml"/><Relationship Id="rId7" Type="http://schemas.openxmlformats.org/officeDocument/2006/relationships/diagramData" Target="../diagrams/data182.xml"/><Relationship Id="rId2" Type="http://schemas.openxmlformats.org/officeDocument/2006/relationships/diagramData" Target="../diagrams/data18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81.xml"/><Relationship Id="rId11" Type="http://schemas.microsoft.com/office/2007/relationships/diagramDrawing" Target="../diagrams/drawing182.xml"/><Relationship Id="rId5" Type="http://schemas.openxmlformats.org/officeDocument/2006/relationships/diagramColors" Target="../diagrams/colors181.xml"/><Relationship Id="rId10" Type="http://schemas.openxmlformats.org/officeDocument/2006/relationships/diagramColors" Target="../diagrams/colors182.xml"/><Relationship Id="rId4" Type="http://schemas.openxmlformats.org/officeDocument/2006/relationships/diagramQuickStyle" Target="../diagrams/quickStyle181.xml"/><Relationship Id="rId9" Type="http://schemas.openxmlformats.org/officeDocument/2006/relationships/diagramQuickStyle" Target="../diagrams/quickStyle182.xml"/></Relationships>
</file>

<file path=ppt/slides/_rels/slide2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3.xml"/><Relationship Id="rId2" Type="http://schemas.openxmlformats.org/officeDocument/2006/relationships/diagramData" Target="../diagrams/data1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3.xml"/><Relationship Id="rId5" Type="http://schemas.openxmlformats.org/officeDocument/2006/relationships/diagramColors" Target="../diagrams/colors183.xml"/><Relationship Id="rId4" Type="http://schemas.openxmlformats.org/officeDocument/2006/relationships/diagramQuickStyle" Target="../diagrams/quickStyle183.xml"/></Relationships>
</file>

<file path=ppt/slides/_rels/slide2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4.xml"/><Relationship Id="rId2" Type="http://schemas.openxmlformats.org/officeDocument/2006/relationships/diagramData" Target="../diagrams/data1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4.xml"/><Relationship Id="rId5" Type="http://schemas.openxmlformats.org/officeDocument/2006/relationships/diagramColors" Target="../diagrams/colors184.xml"/><Relationship Id="rId4" Type="http://schemas.openxmlformats.org/officeDocument/2006/relationships/diagramQuickStyle" Target="../diagrams/quickStyle184.xml"/></Relationships>
</file>

<file path=ppt/slides/_rels/slide2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5.xml"/><Relationship Id="rId2" Type="http://schemas.openxmlformats.org/officeDocument/2006/relationships/diagramData" Target="../diagrams/data18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5.xml"/><Relationship Id="rId5" Type="http://schemas.openxmlformats.org/officeDocument/2006/relationships/diagramColors" Target="../diagrams/colors185.xml"/><Relationship Id="rId4" Type="http://schemas.openxmlformats.org/officeDocument/2006/relationships/diagramQuickStyle" Target="../diagrams/quickStyle185.xml"/></Relationships>
</file>

<file path=ppt/slides/_rels/slide2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6.xml"/><Relationship Id="rId2" Type="http://schemas.openxmlformats.org/officeDocument/2006/relationships/diagramData" Target="../diagrams/data18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6.xml"/><Relationship Id="rId5" Type="http://schemas.openxmlformats.org/officeDocument/2006/relationships/diagramColors" Target="../diagrams/colors186.xml"/><Relationship Id="rId4" Type="http://schemas.openxmlformats.org/officeDocument/2006/relationships/diagramQuickStyle" Target="../diagrams/quickStyle186.xml"/></Relationships>
</file>

<file path=ppt/slides/_rels/slide2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7.xml"/><Relationship Id="rId2" Type="http://schemas.openxmlformats.org/officeDocument/2006/relationships/diagramData" Target="../diagrams/data1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7.xml"/><Relationship Id="rId5" Type="http://schemas.openxmlformats.org/officeDocument/2006/relationships/diagramColors" Target="../diagrams/colors187.xml"/><Relationship Id="rId4" Type="http://schemas.openxmlformats.org/officeDocument/2006/relationships/diagramQuickStyle" Target="../diagrams/quickStyle187.xml"/></Relationships>
</file>

<file path=ppt/slides/_rels/slide2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8.xml"/><Relationship Id="rId2" Type="http://schemas.openxmlformats.org/officeDocument/2006/relationships/diagramData" Target="../diagrams/data1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8.xml"/><Relationship Id="rId5" Type="http://schemas.openxmlformats.org/officeDocument/2006/relationships/diagramColors" Target="../diagrams/colors188.xml"/><Relationship Id="rId4" Type="http://schemas.openxmlformats.org/officeDocument/2006/relationships/diagramQuickStyle" Target="../diagrams/quickStyle188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9.xml"/><Relationship Id="rId2" Type="http://schemas.openxmlformats.org/officeDocument/2006/relationships/diagramData" Target="../diagrams/data1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9.xml"/><Relationship Id="rId5" Type="http://schemas.openxmlformats.org/officeDocument/2006/relationships/diagramColors" Target="../diagrams/colors189.xml"/><Relationship Id="rId4" Type="http://schemas.openxmlformats.org/officeDocument/2006/relationships/diagramQuickStyle" Target="../diagrams/quickStyle189.xml"/></Relationships>
</file>

<file path=ppt/slides/_rels/slide2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2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0.xml"/><Relationship Id="rId2" Type="http://schemas.openxmlformats.org/officeDocument/2006/relationships/diagramData" Target="../diagrams/data1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0.xml"/><Relationship Id="rId5" Type="http://schemas.openxmlformats.org/officeDocument/2006/relationships/diagramColors" Target="../diagrams/colors190.xml"/><Relationship Id="rId4" Type="http://schemas.openxmlformats.org/officeDocument/2006/relationships/diagramQuickStyle" Target="../diagrams/quickStyle190.xml"/></Relationships>
</file>

<file path=ppt/slides/_rels/slide2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1.xml"/><Relationship Id="rId2" Type="http://schemas.openxmlformats.org/officeDocument/2006/relationships/diagramData" Target="../diagrams/data1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1.xml"/><Relationship Id="rId5" Type="http://schemas.openxmlformats.org/officeDocument/2006/relationships/diagramColors" Target="../diagrams/colors191.xml"/><Relationship Id="rId4" Type="http://schemas.openxmlformats.org/officeDocument/2006/relationships/diagramQuickStyle" Target="../diagrams/quickStyle191.xml"/></Relationships>
</file>

<file path=ppt/slides/_rels/slide2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2.xml"/><Relationship Id="rId2" Type="http://schemas.openxmlformats.org/officeDocument/2006/relationships/diagramData" Target="../diagrams/data1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2.xml"/><Relationship Id="rId5" Type="http://schemas.openxmlformats.org/officeDocument/2006/relationships/diagramColors" Target="../diagrams/colors192.xml"/><Relationship Id="rId4" Type="http://schemas.openxmlformats.org/officeDocument/2006/relationships/diagramQuickStyle" Target="../diagrams/quickStyle192.xml"/></Relationships>
</file>

<file path=ppt/slides/_rels/slide2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94.xml"/><Relationship Id="rId3" Type="http://schemas.openxmlformats.org/officeDocument/2006/relationships/diagramLayout" Target="../diagrams/layout193.xml"/><Relationship Id="rId7" Type="http://schemas.openxmlformats.org/officeDocument/2006/relationships/diagramData" Target="../diagrams/data194.xml"/><Relationship Id="rId2" Type="http://schemas.openxmlformats.org/officeDocument/2006/relationships/diagramData" Target="../diagrams/data19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93.xml"/><Relationship Id="rId11" Type="http://schemas.microsoft.com/office/2007/relationships/diagramDrawing" Target="../diagrams/drawing194.xml"/><Relationship Id="rId5" Type="http://schemas.openxmlformats.org/officeDocument/2006/relationships/diagramColors" Target="../diagrams/colors193.xml"/><Relationship Id="rId10" Type="http://schemas.openxmlformats.org/officeDocument/2006/relationships/diagramColors" Target="../diagrams/colors194.xml"/><Relationship Id="rId4" Type="http://schemas.openxmlformats.org/officeDocument/2006/relationships/diagramQuickStyle" Target="../diagrams/quickStyle193.xml"/><Relationship Id="rId9" Type="http://schemas.openxmlformats.org/officeDocument/2006/relationships/diagramQuickStyle" Target="../diagrams/quickStyle194.xml"/></Relationships>
</file>

<file path=ppt/slides/_rels/slide2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5.xml"/><Relationship Id="rId2" Type="http://schemas.openxmlformats.org/officeDocument/2006/relationships/diagramData" Target="../diagrams/data1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5.xml"/><Relationship Id="rId5" Type="http://schemas.openxmlformats.org/officeDocument/2006/relationships/diagramColors" Target="../diagrams/colors195.xml"/><Relationship Id="rId4" Type="http://schemas.openxmlformats.org/officeDocument/2006/relationships/diagramQuickStyle" Target="../diagrams/quickStyle195.xml"/></Relationships>
</file>

<file path=ppt/slides/_rels/slide2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6.xml"/><Relationship Id="rId2" Type="http://schemas.openxmlformats.org/officeDocument/2006/relationships/diagramData" Target="../diagrams/data1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6.xml"/><Relationship Id="rId5" Type="http://schemas.openxmlformats.org/officeDocument/2006/relationships/diagramColors" Target="../diagrams/colors196.xml"/><Relationship Id="rId4" Type="http://schemas.openxmlformats.org/officeDocument/2006/relationships/diagramQuickStyle" Target="../diagrams/quickStyle19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7.xml"/><Relationship Id="rId2" Type="http://schemas.openxmlformats.org/officeDocument/2006/relationships/diagramData" Target="../diagrams/data19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7.xml"/><Relationship Id="rId5" Type="http://schemas.openxmlformats.org/officeDocument/2006/relationships/diagramColors" Target="../diagrams/colors197.xml"/><Relationship Id="rId4" Type="http://schemas.openxmlformats.org/officeDocument/2006/relationships/diagramQuickStyle" Target="../diagrams/quickStyle197.xml"/></Relationships>
</file>

<file path=ppt/slides/_rels/slide2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8.xml"/><Relationship Id="rId2" Type="http://schemas.openxmlformats.org/officeDocument/2006/relationships/diagramData" Target="../diagrams/data19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8.xml"/><Relationship Id="rId5" Type="http://schemas.openxmlformats.org/officeDocument/2006/relationships/diagramColors" Target="../diagrams/colors198.xml"/><Relationship Id="rId4" Type="http://schemas.openxmlformats.org/officeDocument/2006/relationships/diagramQuickStyle" Target="../diagrams/quickStyle198.xml"/></Relationships>
</file>

<file path=ppt/slides/_rels/slide2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2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9.xml"/><Relationship Id="rId2" Type="http://schemas.openxmlformats.org/officeDocument/2006/relationships/diagramData" Target="../diagrams/data1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9.xml"/><Relationship Id="rId5" Type="http://schemas.openxmlformats.org/officeDocument/2006/relationships/diagramColors" Target="../diagrams/colors199.xml"/><Relationship Id="rId4" Type="http://schemas.openxmlformats.org/officeDocument/2006/relationships/diagramQuickStyle" Target="../diagrams/quickStyle199.xml"/></Relationships>
</file>

<file path=ppt/slides/_rels/slide2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0.xml"/><Relationship Id="rId2" Type="http://schemas.openxmlformats.org/officeDocument/2006/relationships/diagramData" Target="../diagrams/data2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0.xml"/><Relationship Id="rId5" Type="http://schemas.openxmlformats.org/officeDocument/2006/relationships/diagramColors" Target="../diagrams/colors200.xml"/><Relationship Id="rId4" Type="http://schemas.openxmlformats.org/officeDocument/2006/relationships/diagramQuickStyle" Target="../diagrams/quickStyle200.xml"/></Relationships>
</file>

<file path=ppt/slides/_rels/slide2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1.xml"/><Relationship Id="rId2" Type="http://schemas.openxmlformats.org/officeDocument/2006/relationships/diagramData" Target="../diagrams/data2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1.xml"/><Relationship Id="rId5" Type="http://schemas.openxmlformats.org/officeDocument/2006/relationships/diagramColors" Target="../diagrams/colors201.xml"/><Relationship Id="rId4" Type="http://schemas.openxmlformats.org/officeDocument/2006/relationships/diagramQuickStyle" Target="../diagrams/quickStyle201.xml"/></Relationships>
</file>

<file path=ppt/slides/_rels/slide2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2.xml"/><Relationship Id="rId2" Type="http://schemas.openxmlformats.org/officeDocument/2006/relationships/diagramData" Target="../diagrams/data2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2.xml"/><Relationship Id="rId5" Type="http://schemas.openxmlformats.org/officeDocument/2006/relationships/diagramColors" Target="../diagrams/colors202.xml"/><Relationship Id="rId4" Type="http://schemas.openxmlformats.org/officeDocument/2006/relationships/diagramQuickStyle" Target="../diagrams/quickStyle202.xml"/></Relationships>
</file>

<file path=ppt/slides/_rels/slide2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3.xml"/><Relationship Id="rId2" Type="http://schemas.openxmlformats.org/officeDocument/2006/relationships/diagramData" Target="../diagrams/data2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3.xml"/><Relationship Id="rId5" Type="http://schemas.openxmlformats.org/officeDocument/2006/relationships/diagramColors" Target="../diagrams/colors203.xml"/><Relationship Id="rId4" Type="http://schemas.openxmlformats.org/officeDocument/2006/relationships/diagramQuickStyle" Target="../diagrams/quickStyle203.xml"/></Relationships>
</file>

<file path=ppt/slides/_rels/slide2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4.xml"/><Relationship Id="rId2" Type="http://schemas.openxmlformats.org/officeDocument/2006/relationships/diagramData" Target="../diagrams/data2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4.xml"/><Relationship Id="rId5" Type="http://schemas.openxmlformats.org/officeDocument/2006/relationships/diagramColors" Target="../diagrams/colors204.xml"/><Relationship Id="rId4" Type="http://schemas.openxmlformats.org/officeDocument/2006/relationships/diagramQuickStyle" Target="../diagrams/quickStyle204.xml"/></Relationships>
</file>

<file path=ppt/slides/_rels/slide2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06.xml"/><Relationship Id="rId3" Type="http://schemas.openxmlformats.org/officeDocument/2006/relationships/diagramLayout" Target="../diagrams/layout205.xml"/><Relationship Id="rId7" Type="http://schemas.openxmlformats.org/officeDocument/2006/relationships/diagramData" Target="../diagrams/data206.xml"/><Relationship Id="rId2" Type="http://schemas.openxmlformats.org/officeDocument/2006/relationships/diagramData" Target="../diagrams/data20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05.xml"/><Relationship Id="rId11" Type="http://schemas.microsoft.com/office/2007/relationships/diagramDrawing" Target="../diagrams/drawing206.xml"/><Relationship Id="rId5" Type="http://schemas.openxmlformats.org/officeDocument/2006/relationships/diagramColors" Target="../diagrams/colors205.xml"/><Relationship Id="rId10" Type="http://schemas.openxmlformats.org/officeDocument/2006/relationships/diagramColors" Target="../diagrams/colors206.xml"/><Relationship Id="rId4" Type="http://schemas.openxmlformats.org/officeDocument/2006/relationships/diagramQuickStyle" Target="../diagrams/quickStyle205.xml"/><Relationship Id="rId9" Type="http://schemas.openxmlformats.org/officeDocument/2006/relationships/diagramQuickStyle" Target="../diagrams/quickStyle206.xml"/></Relationships>
</file>

<file path=ppt/slides/_rels/slide2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7.xml"/><Relationship Id="rId2" Type="http://schemas.openxmlformats.org/officeDocument/2006/relationships/diagramData" Target="../diagrams/data2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7.xml"/><Relationship Id="rId5" Type="http://schemas.openxmlformats.org/officeDocument/2006/relationships/diagramColors" Target="../diagrams/colors207.xml"/><Relationship Id="rId4" Type="http://schemas.openxmlformats.org/officeDocument/2006/relationships/diagramQuickStyle" Target="../diagrams/quickStyle207.xml"/></Relationships>
</file>

<file path=ppt/slides/_rels/slide2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2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8.xml"/><Relationship Id="rId2" Type="http://schemas.openxmlformats.org/officeDocument/2006/relationships/diagramData" Target="../diagrams/data2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8.xml"/><Relationship Id="rId5" Type="http://schemas.openxmlformats.org/officeDocument/2006/relationships/diagramColors" Target="../diagrams/colors208.xml"/><Relationship Id="rId4" Type="http://schemas.openxmlformats.org/officeDocument/2006/relationships/diagramQuickStyle" Target="../diagrams/quickStyle208.xml"/></Relationships>
</file>

<file path=ppt/slides/_rels/slide2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9.xml"/><Relationship Id="rId2" Type="http://schemas.openxmlformats.org/officeDocument/2006/relationships/diagramData" Target="../diagrams/data20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9.xml"/><Relationship Id="rId5" Type="http://schemas.openxmlformats.org/officeDocument/2006/relationships/diagramColors" Target="../diagrams/colors209.xml"/><Relationship Id="rId4" Type="http://schemas.openxmlformats.org/officeDocument/2006/relationships/diagramQuickStyle" Target="../diagrams/quickStyle209.xml"/></Relationships>
</file>

<file path=ppt/slides/_rels/slide2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0.xml"/><Relationship Id="rId2" Type="http://schemas.openxmlformats.org/officeDocument/2006/relationships/diagramData" Target="../diagrams/data2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0.xml"/><Relationship Id="rId5" Type="http://schemas.openxmlformats.org/officeDocument/2006/relationships/diagramColors" Target="../diagrams/colors210.xml"/><Relationship Id="rId4" Type="http://schemas.openxmlformats.org/officeDocument/2006/relationships/diagramQuickStyle" Target="../diagrams/quickStyle210.xml"/></Relationships>
</file>

<file path=ppt/slides/_rels/slide2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1.xml"/><Relationship Id="rId2" Type="http://schemas.openxmlformats.org/officeDocument/2006/relationships/diagramData" Target="../diagrams/data2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1.xml"/><Relationship Id="rId5" Type="http://schemas.openxmlformats.org/officeDocument/2006/relationships/diagramColors" Target="../diagrams/colors211.xml"/><Relationship Id="rId4" Type="http://schemas.openxmlformats.org/officeDocument/2006/relationships/diagramQuickStyle" Target="../diagrams/quickStyle211.xml"/></Relationships>
</file>

<file path=ppt/slides/_rels/slide2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2.xml"/><Relationship Id="rId2" Type="http://schemas.openxmlformats.org/officeDocument/2006/relationships/diagramData" Target="../diagrams/data2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2.xml"/><Relationship Id="rId5" Type="http://schemas.openxmlformats.org/officeDocument/2006/relationships/diagramColors" Target="../diagrams/colors212.xml"/><Relationship Id="rId4" Type="http://schemas.openxmlformats.org/officeDocument/2006/relationships/diagramQuickStyle" Target="../diagrams/quickStyle212.xml"/></Relationships>
</file>

<file path=ppt/slides/_rels/slide2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3.xml"/><Relationship Id="rId2" Type="http://schemas.openxmlformats.org/officeDocument/2006/relationships/diagramData" Target="../diagrams/data2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3.xml"/><Relationship Id="rId5" Type="http://schemas.openxmlformats.org/officeDocument/2006/relationships/diagramColors" Target="../diagrams/colors213.xml"/><Relationship Id="rId4" Type="http://schemas.openxmlformats.org/officeDocument/2006/relationships/diagramQuickStyle" Target="../diagrams/quickStyle213.xml"/></Relationships>
</file>

<file path=ppt/slides/_rels/slide3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4.xml"/><Relationship Id="rId2" Type="http://schemas.openxmlformats.org/officeDocument/2006/relationships/diagramData" Target="../diagrams/data2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4.xml"/><Relationship Id="rId5" Type="http://schemas.openxmlformats.org/officeDocument/2006/relationships/diagramColors" Target="../diagrams/colors214.xml"/><Relationship Id="rId4" Type="http://schemas.openxmlformats.org/officeDocument/2006/relationships/diagramQuickStyle" Target="../diagrams/quickStyle214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5.xml"/><Relationship Id="rId2" Type="http://schemas.openxmlformats.org/officeDocument/2006/relationships/diagramData" Target="../diagrams/data2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5.xml"/><Relationship Id="rId5" Type="http://schemas.openxmlformats.org/officeDocument/2006/relationships/diagramColors" Target="../diagrams/colors215.xml"/><Relationship Id="rId4" Type="http://schemas.openxmlformats.org/officeDocument/2006/relationships/diagramQuickStyle" Target="../diagrams/quickStyle215.xml"/></Relationships>
</file>

<file path=ppt/slides/_rels/slide3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6.xml"/><Relationship Id="rId2" Type="http://schemas.openxmlformats.org/officeDocument/2006/relationships/diagramData" Target="../diagrams/data2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6.xml"/><Relationship Id="rId5" Type="http://schemas.openxmlformats.org/officeDocument/2006/relationships/diagramColors" Target="../diagrams/colors216.xml"/><Relationship Id="rId4" Type="http://schemas.openxmlformats.org/officeDocument/2006/relationships/diagramQuickStyle" Target="../diagrams/quickStyle216.xml"/></Relationships>
</file>

<file path=ppt/slides/_rels/slide3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18.xml"/><Relationship Id="rId3" Type="http://schemas.openxmlformats.org/officeDocument/2006/relationships/diagramLayout" Target="../diagrams/layout217.xml"/><Relationship Id="rId7" Type="http://schemas.openxmlformats.org/officeDocument/2006/relationships/diagramData" Target="../diagrams/data218.xml"/><Relationship Id="rId2" Type="http://schemas.openxmlformats.org/officeDocument/2006/relationships/diagramData" Target="../diagrams/data21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17.xml"/><Relationship Id="rId11" Type="http://schemas.microsoft.com/office/2007/relationships/diagramDrawing" Target="../diagrams/drawing218.xml"/><Relationship Id="rId5" Type="http://schemas.openxmlformats.org/officeDocument/2006/relationships/diagramColors" Target="../diagrams/colors217.xml"/><Relationship Id="rId10" Type="http://schemas.openxmlformats.org/officeDocument/2006/relationships/diagramColors" Target="../diagrams/colors218.xml"/><Relationship Id="rId4" Type="http://schemas.openxmlformats.org/officeDocument/2006/relationships/diagramQuickStyle" Target="../diagrams/quickStyle217.xml"/><Relationship Id="rId9" Type="http://schemas.openxmlformats.org/officeDocument/2006/relationships/diagramQuickStyle" Target="../diagrams/quickStyle218.xml"/></Relationships>
</file>

<file path=ppt/slides/_rels/slide3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9.xml"/><Relationship Id="rId2" Type="http://schemas.openxmlformats.org/officeDocument/2006/relationships/diagramData" Target="../diagrams/data2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9.xml"/><Relationship Id="rId5" Type="http://schemas.openxmlformats.org/officeDocument/2006/relationships/diagramColors" Target="../diagrams/colors219.xml"/><Relationship Id="rId4" Type="http://schemas.openxmlformats.org/officeDocument/2006/relationships/diagramQuickStyle" Target="../diagrams/quickStyle219.xml"/></Relationships>
</file>

<file path=ppt/slides/_rels/slide3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0.xml"/><Relationship Id="rId2" Type="http://schemas.openxmlformats.org/officeDocument/2006/relationships/diagramData" Target="../diagrams/data2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0.xml"/><Relationship Id="rId5" Type="http://schemas.openxmlformats.org/officeDocument/2006/relationships/diagramColors" Target="../diagrams/colors220.xml"/><Relationship Id="rId4" Type="http://schemas.openxmlformats.org/officeDocument/2006/relationships/diagramQuickStyle" Target="../diagrams/quickStyle220.xml"/></Relationships>
</file>

<file path=ppt/slides/_rels/slide3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1.xml"/><Relationship Id="rId2" Type="http://schemas.openxmlformats.org/officeDocument/2006/relationships/diagramData" Target="../diagrams/data2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1.xml"/><Relationship Id="rId5" Type="http://schemas.openxmlformats.org/officeDocument/2006/relationships/diagramColors" Target="../diagrams/colors221.xml"/><Relationship Id="rId4" Type="http://schemas.openxmlformats.org/officeDocument/2006/relationships/diagramQuickStyle" Target="../diagrams/quickStyle221.xml"/></Relationships>
</file>

<file path=ppt/slides/_rels/slide3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2.xml"/><Relationship Id="rId2" Type="http://schemas.openxmlformats.org/officeDocument/2006/relationships/diagramData" Target="../diagrams/data2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2.xml"/><Relationship Id="rId5" Type="http://schemas.openxmlformats.org/officeDocument/2006/relationships/diagramColors" Target="../diagrams/colors222.xml"/><Relationship Id="rId4" Type="http://schemas.openxmlformats.org/officeDocument/2006/relationships/diagramQuickStyle" Target="../diagrams/quickStyle222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3.xml"/><Relationship Id="rId2" Type="http://schemas.openxmlformats.org/officeDocument/2006/relationships/diagramData" Target="../diagrams/data2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3.xml"/><Relationship Id="rId5" Type="http://schemas.openxmlformats.org/officeDocument/2006/relationships/diagramColors" Target="../diagrams/colors223.xml"/><Relationship Id="rId4" Type="http://schemas.openxmlformats.org/officeDocument/2006/relationships/diagramQuickStyle" Target="../diagrams/quickStyle223.xml"/></Relationships>
</file>

<file path=ppt/slides/_rels/slide3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4.xml"/><Relationship Id="rId2" Type="http://schemas.openxmlformats.org/officeDocument/2006/relationships/diagramData" Target="../diagrams/data2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4.xml"/><Relationship Id="rId5" Type="http://schemas.openxmlformats.org/officeDocument/2006/relationships/diagramColors" Target="../diagrams/colors224.xml"/><Relationship Id="rId4" Type="http://schemas.openxmlformats.org/officeDocument/2006/relationships/diagramQuickStyle" Target="../diagrams/quickStyle224.xml"/></Relationships>
</file>

<file path=ppt/slides/_rels/slide3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5.xml"/><Relationship Id="rId2" Type="http://schemas.openxmlformats.org/officeDocument/2006/relationships/diagramData" Target="../diagrams/data2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5.xml"/><Relationship Id="rId5" Type="http://schemas.openxmlformats.org/officeDocument/2006/relationships/diagramColors" Target="../diagrams/colors225.xml"/><Relationship Id="rId4" Type="http://schemas.openxmlformats.org/officeDocument/2006/relationships/diagramQuickStyle" Target="../diagrams/quickStyle225.xml"/></Relationships>
</file>

<file path=ppt/slides/_rels/slide3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6.xml"/><Relationship Id="rId2" Type="http://schemas.openxmlformats.org/officeDocument/2006/relationships/diagramData" Target="../diagrams/data2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6.xml"/><Relationship Id="rId5" Type="http://schemas.openxmlformats.org/officeDocument/2006/relationships/diagramColors" Target="../diagrams/colors226.xml"/><Relationship Id="rId4" Type="http://schemas.openxmlformats.org/officeDocument/2006/relationships/diagramQuickStyle" Target="../diagrams/quickStyle226.xml"/></Relationships>
</file>

<file path=ppt/slides/_rels/slide3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7.xml"/><Relationship Id="rId2" Type="http://schemas.openxmlformats.org/officeDocument/2006/relationships/diagramData" Target="../diagrams/data2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7.xml"/><Relationship Id="rId5" Type="http://schemas.openxmlformats.org/officeDocument/2006/relationships/diagramColors" Target="../diagrams/colors227.xml"/><Relationship Id="rId4" Type="http://schemas.openxmlformats.org/officeDocument/2006/relationships/diagramQuickStyle" Target="../diagrams/quickStyle227.xml"/></Relationships>
</file>

<file path=ppt/slides/_rels/slide3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8.xml"/><Relationship Id="rId2" Type="http://schemas.openxmlformats.org/officeDocument/2006/relationships/diagramData" Target="../diagrams/data2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8.xml"/><Relationship Id="rId5" Type="http://schemas.openxmlformats.org/officeDocument/2006/relationships/diagramColors" Target="../diagrams/colors228.xml"/><Relationship Id="rId4" Type="http://schemas.openxmlformats.org/officeDocument/2006/relationships/diagramQuickStyle" Target="../diagrams/quickStyle228.xml"/></Relationships>
</file>

<file path=ppt/slides/_rels/slide3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30.xml"/><Relationship Id="rId3" Type="http://schemas.openxmlformats.org/officeDocument/2006/relationships/diagramLayout" Target="../diagrams/layout229.xml"/><Relationship Id="rId7" Type="http://schemas.openxmlformats.org/officeDocument/2006/relationships/diagramData" Target="../diagrams/data230.xml"/><Relationship Id="rId2" Type="http://schemas.openxmlformats.org/officeDocument/2006/relationships/diagramData" Target="../diagrams/data22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29.xml"/><Relationship Id="rId11" Type="http://schemas.microsoft.com/office/2007/relationships/diagramDrawing" Target="../diagrams/drawing230.xml"/><Relationship Id="rId5" Type="http://schemas.openxmlformats.org/officeDocument/2006/relationships/diagramColors" Target="../diagrams/colors229.xml"/><Relationship Id="rId10" Type="http://schemas.openxmlformats.org/officeDocument/2006/relationships/diagramColors" Target="../diagrams/colors230.xml"/><Relationship Id="rId4" Type="http://schemas.openxmlformats.org/officeDocument/2006/relationships/diagramQuickStyle" Target="../diagrams/quickStyle229.xml"/><Relationship Id="rId9" Type="http://schemas.openxmlformats.org/officeDocument/2006/relationships/diagramQuickStyle" Target="../diagrams/quickStyle230.xml"/></Relationships>
</file>

<file path=ppt/slides/_rels/slide3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1.xml"/><Relationship Id="rId2" Type="http://schemas.openxmlformats.org/officeDocument/2006/relationships/diagramData" Target="../diagrams/data2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1.xml"/><Relationship Id="rId5" Type="http://schemas.openxmlformats.org/officeDocument/2006/relationships/diagramColors" Target="../diagrams/colors231.xml"/><Relationship Id="rId4" Type="http://schemas.openxmlformats.org/officeDocument/2006/relationships/diagramQuickStyle" Target="../diagrams/quickStyle231.xml"/></Relationships>
</file>

<file path=ppt/slides/_rels/slide3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2.xml"/><Relationship Id="rId2" Type="http://schemas.openxmlformats.org/officeDocument/2006/relationships/diagramData" Target="../diagrams/data2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2.xml"/><Relationship Id="rId5" Type="http://schemas.openxmlformats.org/officeDocument/2006/relationships/diagramColors" Target="../diagrams/colors232.xml"/><Relationship Id="rId4" Type="http://schemas.openxmlformats.org/officeDocument/2006/relationships/diagramQuickStyle" Target="../diagrams/quickStyle232.xml"/></Relationships>
</file>

<file path=ppt/slides/_rels/slide3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3.xml"/><Relationship Id="rId2" Type="http://schemas.openxmlformats.org/officeDocument/2006/relationships/diagramData" Target="../diagrams/data2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3.xml"/><Relationship Id="rId5" Type="http://schemas.openxmlformats.org/officeDocument/2006/relationships/diagramColors" Target="../diagrams/colors233.xml"/><Relationship Id="rId4" Type="http://schemas.openxmlformats.org/officeDocument/2006/relationships/diagramQuickStyle" Target="../diagrams/quickStyle233.xml"/></Relationships>
</file>

<file path=ppt/slides/_rels/slide3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4.xml"/><Relationship Id="rId2" Type="http://schemas.openxmlformats.org/officeDocument/2006/relationships/diagramData" Target="../diagrams/data2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4.xml"/><Relationship Id="rId5" Type="http://schemas.openxmlformats.org/officeDocument/2006/relationships/diagramColors" Target="../diagrams/colors234.xml"/><Relationship Id="rId4" Type="http://schemas.openxmlformats.org/officeDocument/2006/relationships/diagramQuickStyle" Target="../diagrams/quickStyle234.xml"/></Relationships>
</file>

<file path=ppt/slides/_rels/slide3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5.xml"/><Relationship Id="rId2" Type="http://schemas.openxmlformats.org/officeDocument/2006/relationships/diagramData" Target="../diagrams/data2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5.xml"/><Relationship Id="rId5" Type="http://schemas.openxmlformats.org/officeDocument/2006/relationships/diagramColors" Target="../diagrams/colors235.xml"/><Relationship Id="rId4" Type="http://schemas.openxmlformats.org/officeDocument/2006/relationships/diagramQuickStyle" Target="../diagrams/quickStyle235.xml"/></Relationships>
</file>

<file path=ppt/slides/_rels/slide3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6.xml"/><Relationship Id="rId2" Type="http://schemas.openxmlformats.org/officeDocument/2006/relationships/diagramData" Target="../diagrams/data2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6.xml"/><Relationship Id="rId5" Type="http://schemas.openxmlformats.org/officeDocument/2006/relationships/diagramColors" Target="../diagrams/colors236.xml"/><Relationship Id="rId4" Type="http://schemas.openxmlformats.org/officeDocument/2006/relationships/diagramQuickStyle" Target="../diagrams/quickStyle236.xml"/></Relationships>
</file>

<file path=ppt/slides/_rels/slide3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7.xml"/><Relationship Id="rId2" Type="http://schemas.openxmlformats.org/officeDocument/2006/relationships/diagramData" Target="../diagrams/data2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7.xml"/><Relationship Id="rId5" Type="http://schemas.openxmlformats.org/officeDocument/2006/relationships/diagramColors" Target="../diagrams/colors237.xml"/><Relationship Id="rId4" Type="http://schemas.openxmlformats.org/officeDocument/2006/relationships/diagramQuickStyle" Target="../diagrams/quickStyle237.xml"/></Relationships>
</file>

<file path=ppt/slides/_rels/slide3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8.xml"/><Relationship Id="rId2" Type="http://schemas.openxmlformats.org/officeDocument/2006/relationships/diagramData" Target="../diagrams/data2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8.xml"/><Relationship Id="rId5" Type="http://schemas.openxmlformats.org/officeDocument/2006/relationships/diagramColors" Target="../diagrams/colors238.xml"/><Relationship Id="rId4" Type="http://schemas.openxmlformats.org/officeDocument/2006/relationships/diagramQuickStyle" Target="../diagrams/quickStyle238.xml"/></Relationships>
</file>

<file path=ppt/slides/_rels/slide3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9.xml"/><Relationship Id="rId2" Type="http://schemas.openxmlformats.org/officeDocument/2006/relationships/diagramData" Target="../diagrams/data2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9.xml"/><Relationship Id="rId5" Type="http://schemas.openxmlformats.org/officeDocument/2006/relationships/diagramColors" Target="../diagrams/colors239.xml"/><Relationship Id="rId4" Type="http://schemas.openxmlformats.org/officeDocument/2006/relationships/diagramQuickStyle" Target="../diagrams/quickStyle239.xml"/></Relationships>
</file>

<file path=ppt/slides/_rels/slide3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0.xml"/><Relationship Id="rId2" Type="http://schemas.openxmlformats.org/officeDocument/2006/relationships/diagramData" Target="../diagrams/data2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0.xml"/><Relationship Id="rId5" Type="http://schemas.openxmlformats.org/officeDocument/2006/relationships/diagramColors" Target="../diagrams/colors240.xml"/><Relationship Id="rId4" Type="http://schemas.openxmlformats.org/officeDocument/2006/relationships/diagramQuickStyle" Target="../diagrams/quickStyle240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4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42.xml"/><Relationship Id="rId3" Type="http://schemas.openxmlformats.org/officeDocument/2006/relationships/diagramLayout" Target="../diagrams/layout241.xml"/><Relationship Id="rId7" Type="http://schemas.openxmlformats.org/officeDocument/2006/relationships/diagramData" Target="../diagrams/data242.xml"/><Relationship Id="rId2" Type="http://schemas.openxmlformats.org/officeDocument/2006/relationships/diagramData" Target="../diagrams/data24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41.xml"/><Relationship Id="rId11" Type="http://schemas.microsoft.com/office/2007/relationships/diagramDrawing" Target="../diagrams/drawing242.xml"/><Relationship Id="rId5" Type="http://schemas.openxmlformats.org/officeDocument/2006/relationships/diagramColors" Target="../diagrams/colors241.xml"/><Relationship Id="rId10" Type="http://schemas.openxmlformats.org/officeDocument/2006/relationships/diagramColors" Target="../diagrams/colors242.xml"/><Relationship Id="rId4" Type="http://schemas.openxmlformats.org/officeDocument/2006/relationships/diagramQuickStyle" Target="../diagrams/quickStyle241.xml"/><Relationship Id="rId9" Type="http://schemas.openxmlformats.org/officeDocument/2006/relationships/diagramQuickStyle" Target="../diagrams/quickStyle242.xml"/></Relationships>
</file>

<file path=ppt/slides/_rels/slide3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3.xml"/><Relationship Id="rId2" Type="http://schemas.openxmlformats.org/officeDocument/2006/relationships/diagramData" Target="../diagrams/data2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3.xml"/><Relationship Id="rId5" Type="http://schemas.openxmlformats.org/officeDocument/2006/relationships/diagramColors" Target="../diagrams/colors243.xml"/><Relationship Id="rId4" Type="http://schemas.openxmlformats.org/officeDocument/2006/relationships/diagramQuickStyle" Target="../diagrams/quickStyle243.xml"/></Relationships>
</file>

<file path=ppt/slides/_rels/slide3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4.xml"/><Relationship Id="rId2" Type="http://schemas.openxmlformats.org/officeDocument/2006/relationships/diagramData" Target="../diagrams/data2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4.xml"/><Relationship Id="rId5" Type="http://schemas.openxmlformats.org/officeDocument/2006/relationships/diagramColors" Target="../diagrams/colors244.xml"/><Relationship Id="rId4" Type="http://schemas.openxmlformats.org/officeDocument/2006/relationships/diagramQuickStyle" Target="../diagrams/quickStyle244.xml"/></Relationships>
</file>

<file path=ppt/slides/_rels/slide3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6.xml"/><Relationship Id="rId3" Type="http://schemas.openxmlformats.org/officeDocument/2006/relationships/diagramLayout" Target="../diagrams/layout25.xml"/><Relationship Id="rId7" Type="http://schemas.openxmlformats.org/officeDocument/2006/relationships/diagramData" Target="../diagrams/data26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5.xml"/><Relationship Id="rId11" Type="http://schemas.microsoft.com/office/2007/relationships/diagramDrawing" Target="../diagrams/drawing26.xml"/><Relationship Id="rId5" Type="http://schemas.openxmlformats.org/officeDocument/2006/relationships/diagramColors" Target="../diagrams/colors25.xml"/><Relationship Id="rId10" Type="http://schemas.openxmlformats.org/officeDocument/2006/relationships/diagramColors" Target="../diagrams/colors26.xml"/><Relationship Id="rId4" Type="http://schemas.openxmlformats.org/officeDocument/2006/relationships/diagramQuickStyle" Target="../diagrams/quickStyle25.xml"/><Relationship Id="rId9" Type="http://schemas.openxmlformats.org/officeDocument/2006/relationships/diagramQuickStyle" Target="../diagrams/quickStyle26.xml"/></Relationships>
</file>

<file path=ppt/slides/_rels/slide3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5.xml"/><Relationship Id="rId2" Type="http://schemas.openxmlformats.org/officeDocument/2006/relationships/diagramData" Target="../diagrams/data2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5.xml"/><Relationship Id="rId5" Type="http://schemas.openxmlformats.org/officeDocument/2006/relationships/diagramColors" Target="../diagrams/colors245.xml"/><Relationship Id="rId4" Type="http://schemas.openxmlformats.org/officeDocument/2006/relationships/diagramQuickStyle" Target="../diagrams/quickStyle245.xml"/></Relationships>
</file>

<file path=ppt/slides/_rels/slide3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.xml"/><Relationship Id="rId2" Type="http://schemas.openxmlformats.org/officeDocument/2006/relationships/diagramData" Target="../diagrams/data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.xml"/><Relationship Id="rId5" Type="http://schemas.openxmlformats.org/officeDocument/2006/relationships/diagramColors" Target="../diagrams/colors27.xml"/><Relationship Id="rId4" Type="http://schemas.openxmlformats.org/officeDocument/2006/relationships/diagramQuickStyle" Target="../diagrams/quickStyle27.xml"/></Relationships>
</file>

<file path=ppt/slides/_rels/slide3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6.xml"/><Relationship Id="rId2" Type="http://schemas.openxmlformats.org/officeDocument/2006/relationships/diagramData" Target="../diagrams/data2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6.xml"/><Relationship Id="rId5" Type="http://schemas.openxmlformats.org/officeDocument/2006/relationships/diagramColors" Target="../diagrams/colors246.xml"/><Relationship Id="rId4" Type="http://schemas.openxmlformats.org/officeDocument/2006/relationships/diagramQuickStyle" Target="../diagrams/quickStyle246.xml"/></Relationships>
</file>

<file path=ppt/slides/_rels/slide3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7.xml"/><Relationship Id="rId2" Type="http://schemas.openxmlformats.org/officeDocument/2006/relationships/diagramData" Target="../diagrams/data2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7.xml"/><Relationship Id="rId5" Type="http://schemas.openxmlformats.org/officeDocument/2006/relationships/diagramColors" Target="../diagrams/colors247.xml"/><Relationship Id="rId4" Type="http://schemas.openxmlformats.org/officeDocument/2006/relationships/diagramQuickStyle" Target="../diagrams/quickStyle247.xml"/></Relationships>
</file>

<file path=ppt/slides/_rels/slide3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8.xml"/><Relationship Id="rId2" Type="http://schemas.openxmlformats.org/officeDocument/2006/relationships/diagramData" Target="../diagrams/data2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8.xml"/><Relationship Id="rId5" Type="http://schemas.openxmlformats.org/officeDocument/2006/relationships/diagramColors" Target="../diagrams/colors248.xml"/><Relationship Id="rId4" Type="http://schemas.openxmlformats.org/officeDocument/2006/relationships/diagramQuickStyle" Target="../diagrams/quickStyle248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9.xml"/><Relationship Id="rId2" Type="http://schemas.openxmlformats.org/officeDocument/2006/relationships/diagramData" Target="../diagrams/data24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9.xml"/><Relationship Id="rId5" Type="http://schemas.openxmlformats.org/officeDocument/2006/relationships/diagramColors" Target="../diagrams/colors249.xml"/><Relationship Id="rId4" Type="http://schemas.openxmlformats.org/officeDocument/2006/relationships/diagramQuickStyle" Target="../diagrams/quickStyle249.xml"/></Relationships>
</file>

<file path=ppt/slides/_rels/slide3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0.xml"/><Relationship Id="rId2" Type="http://schemas.openxmlformats.org/officeDocument/2006/relationships/diagramData" Target="../diagrams/data25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0.xml"/><Relationship Id="rId5" Type="http://schemas.openxmlformats.org/officeDocument/2006/relationships/diagramColors" Target="../diagrams/colors250.xml"/><Relationship Id="rId4" Type="http://schemas.openxmlformats.org/officeDocument/2006/relationships/diagramQuickStyle" Target="../diagrams/quickStyle250.xml"/></Relationships>
</file>

<file path=ppt/slides/_rels/slide3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1.xml"/><Relationship Id="rId2" Type="http://schemas.openxmlformats.org/officeDocument/2006/relationships/diagramData" Target="../diagrams/data2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1.xml"/><Relationship Id="rId5" Type="http://schemas.openxmlformats.org/officeDocument/2006/relationships/diagramColors" Target="../diagrams/colors251.xml"/><Relationship Id="rId4" Type="http://schemas.openxmlformats.org/officeDocument/2006/relationships/diagramQuickStyle" Target="../diagrams/quickStyle251.xml"/></Relationships>
</file>

<file path=ppt/slides/_rels/slide3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2.xml"/><Relationship Id="rId2" Type="http://schemas.openxmlformats.org/officeDocument/2006/relationships/diagramData" Target="../diagrams/data2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2.xml"/><Relationship Id="rId5" Type="http://schemas.openxmlformats.org/officeDocument/2006/relationships/diagramColors" Target="../diagrams/colors252.xml"/><Relationship Id="rId4" Type="http://schemas.openxmlformats.org/officeDocument/2006/relationships/diagramQuickStyle" Target="../diagrams/quickStyle252.xml"/></Relationships>
</file>

<file path=ppt/slides/_rels/slide3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.xml"/><Relationship Id="rId2" Type="http://schemas.openxmlformats.org/officeDocument/2006/relationships/diagramData" Target="../diagrams/data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.xml"/><Relationship Id="rId5" Type="http://schemas.openxmlformats.org/officeDocument/2006/relationships/diagramColors" Target="../diagrams/colors28.xml"/><Relationship Id="rId4" Type="http://schemas.openxmlformats.org/officeDocument/2006/relationships/diagramQuickStyle" Target="../diagrams/quickStyle28.xml"/></Relationships>
</file>

<file path=ppt/slides/_rels/slide3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54.xml"/><Relationship Id="rId3" Type="http://schemas.openxmlformats.org/officeDocument/2006/relationships/diagramLayout" Target="../diagrams/layout253.xml"/><Relationship Id="rId7" Type="http://schemas.openxmlformats.org/officeDocument/2006/relationships/diagramData" Target="../diagrams/data254.xml"/><Relationship Id="rId2" Type="http://schemas.openxmlformats.org/officeDocument/2006/relationships/diagramData" Target="../diagrams/data25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53.xml"/><Relationship Id="rId11" Type="http://schemas.microsoft.com/office/2007/relationships/diagramDrawing" Target="../diagrams/drawing254.xml"/><Relationship Id="rId5" Type="http://schemas.openxmlformats.org/officeDocument/2006/relationships/diagramColors" Target="../diagrams/colors253.xml"/><Relationship Id="rId10" Type="http://schemas.openxmlformats.org/officeDocument/2006/relationships/diagramColors" Target="../diagrams/colors254.xml"/><Relationship Id="rId4" Type="http://schemas.openxmlformats.org/officeDocument/2006/relationships/diagramQuickStyle" Target="../diagrams/quickStyle253.xml"/><Relationship Id="rId9" Type="http://schemas.openxmlformats.org/officeDocument/2006/relationships/diagramQuickStyle" Target="../diagrams/quickStyle254.xml"/></Relationships>
</file>

<file path=ppt/slides/_rels/slide3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5.xml"/><Relationship Id="rId2" Type="http://schemas.openxmlformats.org/officeDocument/2006/relationships/diagramData" Target="../diagrams/data2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5.xml"/><Relationship Id="rId5" Type="http://schemas.openxmlformats.org/officeDocument/2006/relationships/diagramColors" Target="../diagrams/colors255.xml"/><Relationship Id="rId4" Type="http://schemas.openxmlformats.org/officeDocument/2006/relationships/diagramQuickStyle" Target="../diagrams/quickStyle255.xml"/></Relationships>
</file>

<file path=ppt/slides/_rels/slide3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6.xml"/><Relationship Id="rId2" Type="http://schemas.openxmlformats.org/officeDocument/2006/relationships/diagramData" Target="../diagrams/data2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6.xml"/><Relationship Id="rId5" Type="http://schemas.openxmlformats.org/officeDocument/2006/relationships/diagramColors" Target="../diagrams/colors256.xml"/><Relationship Id="rId4" Type="http://schemas.openxmlformats.org/officeDocument/2006/relationships/diagramQuickStyle" Target="../diagrams/quickStyle25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7.xml"/><Relationship Id="rId2" Type="http://schemas.openxmlformats.org/officeDocument/2006/relationships/diagramData" Target="../diagrams/data2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7.xml"/><Relationship Id="rId5" Type="http://schemas.openxmlformats.org/officeDocument/2006/relationships/diagramColors" Target="../diagrams/colors257.xml"/><Relationship Id="rId4" Type="http://schemas.openxmlformats.org/officeDocument/2006/relationships/diagramQuickStyle" Target="../diagrams/quickStyle257.xml"/></Relationships>
</file>

<file path=ppt/slides/_rels/slide3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8.xml"/><Relationship Id="rId2" Type="http://schemas.openxmlformats.org/officeDocument/2006/relationships/diagramData" Target="../diagrams/data2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8.xml"/><Relationship Id="rId5" Type="http://schemas.openxmlformats.org/officeDocument/2006/relationships/diagramColors" Target="../diagrams/colors258.xml"/><Relationship Id="rId4" Type="http://schemas.openxmlformats.org/officeDocument/2006/relationships/diagramQuickStyle" Target="../diagrams/quickStyle258.xml"/></Relationships>
</file>

<file path=ppt/slides/_rels/slide3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9.xml"/><Relationship Id="rId2" Type="http://schemas.openxmlformats.org/officeDocument/2006/relationships/diagramData" Target="../diagrams/data2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9.xml"/><Relationship Id="rId5" Type="http://schemas.openxmlformats.org/officeDocument/2006/relationships/diagramColors" Target="../diagrams/colors259.xml"/><Relationship Id="rId4" Type="http://schemas.openxmlformats.org/officeDocument/2006/relationships/diagramQuickStyle" Target="../diagrams/quickStyle259.xml"/></Relationships>
</file>

<file path=ppt/slides/_rels/slide3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0.xml"/><Relationship Id="rId2" Type="http://schemas.openxmlformats.org/officeDocument/2006/relationships/diagramData" Target="../diagrams/data2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0.xml"/><Relationship Id="rId5" Type="http://schemas.openxmlformats.org/officeDocument/2006/relationships/diagramColors" Target="../diagrams/colors260.xml"/><Relationship Id="rId4" Type="http://schemas.openxmlformats.org/officeDocument/2006/relationships/diagramQuickStyle" Target="../diagrams/quickStyle260.xml"/></Relationships>
</file>

<file path=ppt/slides/_rels/slide3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1.xml"/><Relationship Id="rId2" Type="http://schemas.openxmlformats.org/officeDocument/2006/relationships/diagramData" Target="../diagrams/data26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1.xml"/><Relationship Id="rId5" Type="http://schemas.openxmlformats.org/officeDocument/2006/relationships/diagramColors" Target="../diagrams/colors261.xml"/><Relationship Id="rId4" Type="http://schemas.openxmlformats.org/officeDocument/2006/relationships/diagramQuickStyle" Target="../diagrams/quickStyle261.xml"/></Relationships>
</file>

<file path=ppt/slides/_rels/slide3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0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2.xml"/><Relationship Id="rId2" Type="http://schemas.openxmlformats.org/officeDocument/2006/relationships/diagramData" Target="../diagrams/data26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2.xml"/><Relationship Id="rId5" Type="http://schemas.openxmlformats.org/officeDocument/2006/relationships/diagramColors" Target="../diagrams/colors262.xml"/><Relationship Id="rId4" Type="http://schemas.openxmlformats.org/officeDocument/2006/relationships/diagramQuickStyle" Target="../diagrams/quickStyle262.xml"/></Relationships>
</file>

<file path=ppt/slides/_rels/slide3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3.xml"/><Relationship Id="rId2" Type="http://schemas.openxmlformats.org/officeDocument/2006/relationships/diagramData" Target="../diagrams/data2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3.xml"/><Relationship Id="rId5" Type="http://schemas.openxmlformats.org/officeDocument/2006/relationships/diagramColors" Target="../diagrams/colors263.xml"/><Relationship Id="rId4" Type="http://schemas.openxmlformats.org/officeDocument/2006/relationships/diagramQuickStyle" Target="../diagrams/quickStyle263.xml"/></Relationships>
</file>

<file path=ppt/slides/_rels/slide3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4.xml"/><Relationship Id="rId2" Type="http://schemas.openxmlformats.org/officeDocument/2006/relationships/diagramData" Target="../diagrams/data2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4.xml"/><Relationship Id="rId5" Type="http://schemas.openxmlformats.org/officeDocument/2006/relationships/diagramColors" Target="../diagrams/colors264.xml"/><Relationship Id="rId4" Type="http://schemas.openxmlformats.org/officeDocument/2006/relationships/diagramQuickStyle" Target="../diagrams/quickStyle264.xml"/></Relationships>
</file>

<file path=ppt/slides/_rels/slide3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.xml"/><Relationship Id="rId2" Type="http://schemas.openxmlformats.org/officeDocument/2006/relationships/diagramData" Target="../diagrams/data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.xml"/><Relationship Id="rId5" Type="http://schemas.openxmlformats.org/officeDocument/2006/relationships/diagramColors" Target="../diagrams/colors29.xml"/><Relationship Id="rId4" Type="http://schemas.openxmlformats.org/officeDocument/2006/relationships/diagramQuickStyle" Target="../diagrams/quickStyle29.xml"/></Relationships>
</file>

<file path=ppt/slides/_rels/slide3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8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66.xml"/><Relationship Id="rId3" Type="http://schemas.openxmlformats.org/officeDocument/2006/relationships/diagramLayout" Target="../diagrams/layout265.xml"/><Relationship Id="rId7" Type="http://schemas.openxmlformats.org/officeDocument/2006/relationships/diagramData" Target="../diagrams/data266.xml"/><Relationship Id="rId2" Type="http://schemas.openxmlformats.org/officeDocument/2006/relationships/diagramData" Target="../diagrams/data26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65.xml"/><Relationship Id="rId11" Type="http://schemas.microsoft.com/office/2007/relationships/diagramDrawing" Target="../diagrams/drawing266.xml"/><Relationship Id="rId5" Type="http://schemas.openxmlformats.org/officeDocument/2006/relationships/diagramColors" Target="../diagrams/colors265.xml"/><Relationship Id="rId10" Type="http://schemas.openxmlformats.org/officeDocument/2006/relationships/diagramColors" Target="../diagrams/colors266.xml"/><Relationship Id="rId4" Type="http://schemas.openxmlformats.org/officeDocument/2006/relationships/diagramQuickStyle" Target="../diagrams/quickStyle265.xml"/><Relationship Id="rId9" Type="http://schemas.openxmlformats.org/officeDocument/2006/relationships/diagramQuickStyle" Target="../diagrams/quickStyle266.xml"/></Relationships>
</file>

<file path=ppt/slides/_rels/slide3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7.xml"/><Relationship Id="rId2" Type="http://schemas.openxmlformats.org/officeDocument/2006/relationships/diagramData" Target="../diagrams/data2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7.xml"/><Relationship Id="rId5" Type="http://schemas.openxmlformats.org/officeDocument/2006/relationships/diagramColors" Target="../diagrams/colors267.xml"/><Relationship Id="rId4" Type="http://schemas.openxmlformats.org/officeDocument/2006/relationships/diagramQuickStyle" Target="../diagrams/quickStyle267.xml"/></Relationships>
</file>

<file path=ppt/slides/_rels/slide3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8.xml"/><Relationship Id="rId2" Type="http://schemas.openxmlformats.org/officeDocument/2006/relationships/diagramData" Target="../diagrams/data2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8.xml"/><Relationship Id="rId5" Type="http://schemas.openxmlformats.org/officeDocument/2006/relationships/diagramColors" Target="../diagrams/colors268.xml"/><Relationship Id="rId4" Type="http://schemas.openxmlformats.org/officeDocument/2006/relationships/diagramQuickStyle" Target="../diagrams/quickStyle268.xml"/></Relationships>
</file>

<file path=ppt/slides/_rels/slide3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9.xml"/><Relationship Id="rId2" Type="http://schemas.openxmlformats.org/officeDocument/2006/relationships/diagramData" Target="../diagrams/data2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9.xml"/><Relationship Id="rId5" Type="http://schemas.openxmlformats.org/officeDocument/2006/relationships/diagramColors" Target="../diagrams/colors269.xml"/><Relationship Id="rId4" Type="http://schemas.openxmlformats.org/officeDocument/2006/relationships/diagramQuickStyle" Target="../diagrams/quickStyle269.xml"/></Relationships>
</file>

<file path=ppt/slides/_rels/slide3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0.xml"/><Relationship Id="rId2" Type="http://schemas.openxmlformats.org/officeDocument/2006/relationships/diagramData" Target="../diagrams/data2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0.xml"/><Relationship Id="rId5" Type="http://schemas.openxmlformats.org/officeDocument/2006/relationships/diagramColors" Target="../diagrams/colors270.xml"/><Relationship Id="rId4" Type="http://schemas.openxmlformats.org/officeDocument/2006/relationships/diagramQuickStyle" Target="../diagrams/quickStyle270.xml"/></Relationships>
</file>

<file path=ppt/slides/_rels/slide3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1.xml"/><Relationship Id="rId2" Type="http://schemas.openxmlformats.org/officeDocument/2006/relationships/diagramData" Target="../diagrams/data2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1.xml"/><Relationship Id="rId5" Type="http://schemas.openxmlformats.org/officeDocument/2006/relationships/diagramColors" Target="../diagrams/colors271.xml"/><Relationship Id="rId4" Type="http://schemas.openxmlformats.org/officeDocument/2006/relationships/diagramQuickStyle" Target="../diagrams/quickStyle271.xml"/></Relationships>
</file>

<file path=ppt/slides/_rels/slide3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2.xml"/><Relationship Id="rId2" Type="http://schemas.openxmlformats.org/officeDocument/2006/relationships/diagramData" Target="../diagrams/data2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2.xml"/><Relationship Id="rId5" Type="http://schemas.openxmlformats.org/officeDocument/2006/relationships/diagramColors" Target="../diagrams/colors272.xml"/><Relationship Id="rId4" Type="http://schemas.openxmlformats.org/officeDocument/2006/relationships/diagramQuickStyle" Target="../diagrams/quickStyle272.xml"/></Relationships>
</file>

<file path=ppt/slides/_rels/slide3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3.xml"/><Relationship Id="rId2" Type="http://schemas.openxmlformats.org/officeDocument/2006/relationships/diagramData" Target="../diagrams/data27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3.xml"/><Relationship Id="rId5" Type="http://schemas.openxmlformats.org/officeDocument/2006/relationships/diagramColors" Target="../diagrams/colors273.xml"/><Relationship Id="rId4" Type="http://schemas.openxmlformats.org/officeDocument/2006/relationships/diagramQuickStyle" Target="../diagrams/quickStyle273.xml"/></Relationships>
</file>

<file path=ppt/slides/_rels/slide3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3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4.xml"/><Relationship Id="rId2" Type="http://schemas.openxmlformats.org/officeDocument/2006/relationships/diagramData" Target="../diagrams/data27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4.xml"/><Relationship Id="rId5" Type="http://schemas.openxmlformats.org/officeDocument/2006/relationships/diagramColors" Target="../diagrams/colors274.xml"/><Relationship Id="rId4" Type="http://schemas.openxmlformats.org/officeDocument/2006/relationships/diagramQuickStyle" Target="../diagrams/quickStyle27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5.xml"/><Relationship Id="rId2" Type="http://schemas.openxmlformats.org/officeDocument/2006/relationships/diagramData" Target="../diagrams/data2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5.xml"/><Relationship Id="rId5" Type="http://schemas.openxmlformats.org/officeDocument/2006/relationships/diagramColors" Target="../diagrams/colors275.xml"/><Relationship Id="rId4" Type="http://schemas.openxmlformats.org/officeDocument/2006/relationships/diagramQuickStyle" Target="../diagrams/quickStyle275.xml"/></Relationships>
</file>

<file path=ppt/slides/_rels/slide3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6.xml"/><Relationship Id="rId2" Type="http://schemas.openxmlformats.org/officeDocument/2006/relationships/diagramData" Target="../diagrams/data2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6.xml"/><Relationship Id="rId5" Type="http://schemas.openxmlformats.org/officeDocument/2006/relationships/diagramColors" Target="../diagrams/colors276.xml"/><Relationship Id="rId4" Type="http://schemas.openxmlformats.org/officeDocument/2006/relationships/diagramQuickStyle" Target="../diagrams/quickStyle276.xml"/></Relationships>
</file>

<file path=ppt/slides/_rels/slide3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78.xml"/><Relationship Id="rId3" Type="http://schemas.openxmlformats.org/officeDocument/2006/relationships/diagramLayout" Target="../diagrams/layout277.xml"/><Relationship Id="rId7" Type="http://schemas.openxmlformats.org/officeDocument/2006/relationships/diagramData" Target="../diagrams/data278.xml"/><Relationship Id="rId2" Type="http://schemas.openxmlformats.org/officeDocument/2006/relationships/diagramData" Target="../diagrams/data27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77.xml"/><Relationship Id="rId11" Type="http://schemas.microsoft.com/office/2007/relationships/diagramDrawing" Target="../diagrams/drawing278.xml"/><Relationship Id="rId5" Type="http://schemas.openxmlformats.org/officeDocument/2006/relationships/diagramColors" Target="../diagrams/colors277.xml"/><Relationship Id="rId10" Type="http://schemas.openxmlformats.org/officeDocument/2006/relationships/diagramColors" Target="../diagrams/colors278.xml"/><Relationship Id="rId4" Type="http://schemas.openxmlformats.org/officeDocument/2006/relationships/diagramQuickStyle" Target="../diagrams/quickStyle277.xml"/><Relationship Id="rId9" Type="http://schemas.openxmlformats.org/officeDocument/2006/relationships/diagramQuickStyle" Target="../diagrams/quickStyle278.xml"/></Relationships>
</file>

<file path=ppt/slides/_rels/slide3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9.xml"/><Relationship Id="rId2" Type="http://schemas.openxmlformats.org/officeDocument/2006/relationships/diagramData" Target="../diagrams/data2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9.xml"/><Relationship Id="rId5" Type="http://schemas.openxmlformats.org/officeDocument/2006/relationships/diagramColors" Target="../diagrams/colors279.xml"/><Relationship Id="rId4" Type="http://schemas.openxmlformats.org/officeDocument/2006/relationships/diagramQuickStyle" Target="../diagrams/quickStyle279.xml"/></Relationships>
</file>

<file path=ppt/slides/_rels/slide3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0.xml"/><Relationship Id="rId2" Type="http://schemas.openxmlformats.org/officeDocument/2006/relationships/diagramData" Target="../diagrams/data2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0.xml"/><Relationship Id="rId5" Type="http://schemas.openxmlformats.org/officeDocument/2006/relationships/diagramColors" Target="../diagrams/colors280.xml"/><Relationship Id="rId4" Type="http://schemas.openxmlformats.org/officeDocument/2006/relationships/diagramQuickStyle" Target="../diagrams/quickStyle280.xml"/></Relationships>
</file>

<file path=ppt/slides/_rels/slide3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1.xml"/><Relationship Id="rId2" Type="http://schemas.openxmlformats.org/officeDocument/2006/relationships/diagramData" Target="../diagrams/data2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1.xml"/><Relationship Id="rId5" Type="http://schemas.openxmlformats.org/officeDocument/2006/relationships/diagramColors" Target="../diagrams/colors281.xml"/><Relationship Id="rId4" Type="http://schemas.openxmlformats.org/officeDocument/2006/relationships/diagramQuickStyle" Target="../diagrams/quickStyle281.xml"/></Relationships>
</file>

<file path=ppt/slides/_rels/slide3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9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2.xml"/><Relationship Id="rId2" Type="http://schemas.openxmlformats.org/officeDocument/2006/relationships/diagramData" Target="../diagrams/data2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2.xml"/><Relationship Id="rId5" Type="http://schemas.openxmlformats.org/officeDocument/2006/relationships/diagramColors" Target="../diagrams/colors282.xml"/><Relationship Id="rId4" Type="http://schemas.openxmlformats.org/officeDocument/2006/relationships/diagramQuickStyle" Target="../diagrams/quickStyle28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.xml"/><Relationship Id="rId2" Type="http://schemas.openxmlformats.org/officeDocument/2006/relationships/diagramData" Target="../diagrams/data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.xml"/><Relationship Id="rId5" Type="http://schemas.openxmlformats.org/officeDocument/2006/relationships/diagramColors" Target="../diagrams/colors31.xml"/><Relationship Id="rId4" Type="http://schemas.openxmlformats.org/officeDocument/2006/relationships/diagramQuickStyle" Target="../diagrams/quickStyle31.xml"/></Relationships>
</file>

<file path=ppt/slides/_rels/slide4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3.xml"/><Relationship Id="rId2" Type="http://schemas.openxmlformats.org/officeDocument/2006/relationships/diagramData" Target="../diagrams/data2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3.xml"/><Relationship Id="rId5" Type="http://schemas.openxmlformats.org/officeDocument/2006/relationships/diagramColors" Target="../diagrams/colors283.xml"/><Relationship Id="rId4" Type="http://schemas.openxmlformats.org/officeDocument/2006/relationships/diagramQuickStyle" Target="../diagrams/quickStyle283.xml"/></Relationships>
</file>

<file path=ppt/slides/_rels/slide4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4.xml"/><Relationship Id="rId2" Type="http://schemas.openxmlformats.org/officeDocument/2006/relationships/diagramData" Target="../diagrams/data2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4.xml"/><Relationship Id="rId5" Type="http://schemas.openxmlformats.org/officeDocument/2006/relationships/diagramColors" Target="../diagrams/colors284.xml"/><Relationship Id="rId4" Type="http://schemas.openxmlformats.org/officeDocument/2006/relationships/diagramQuickStyle" Target="../diagrams/quickStyle284.xml"/></Relationships>
</file>

<file path=ppt/slides/_rels/slide4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5.xml"/><Relationship Id="rId2" Type="http://schemas.openxmlformats.org/officeDocument/2006/relationships/diagramData" Target="../diagrams/data28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5.xml"/><Relationship Id="rId5" Type="http://schemas.openxmlformats.org/officeDocument/2006/relationships/diagramColors" Target="../diagrams/colors285.xml"/><Relationship Id="rId4" Type="http://schemas.openxmlformats.org/officeDocument/2006/relationships/diagramQuickStyle" Target="../diagrams/quickStyle285.xml"/></Relationships>
</file>

<file path=ppt/slides/_rels/slide4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6.xml"/><Relationship Id="rId2" Type="http://schemas.openxmlformats.org/officeDocument/2006/relationships/diagramData" Target="../diagrams/data28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6.xml"/><Relationship Id="rId5" Type="http://schemas.openxmlformats.org/officeDocument/2006/relationships/diagramColors" Target="../diagrams/colors286.xml"/><Relationship Id="rId4" Type="http://schemas.openxmlformats.org/officeDocument/2006/relationships/diagramQuickStyle" Target="../diagrams/quickStyle286.xml"/></Relationships>
</file>

<file path=ppt/slides/_rels/slide4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7.xml"/><Relationship Id="rId2" Type="http://schemas.openxmlformats.org/officeDocument/2006/relationships/diagramData" Target="../diagrams/data2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7.xml"/><Relationship Id="rId5" Type="http://schemas.openxmlformats.org/officeDocument/2006/relationships/diagramColors" Target="../diagrams/colors287.xml"/><Relationship Id="rId4" Type="http://schemas.openxmlformats.org/officeDocument/2006/relationships/diagramQuickStyle" Target="../diagrams/quickStyle287.xml"/></Relationships>
</file>

<file path=ppt/slides/_rels/slide4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8.xml"/><Relationship Id="rId2" Type="http://schemas.openxmlformats.org/officeDocument/2006/relationships/diagramData" Target="../diagrams/data2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8.xml"/><Relationship Id="rId5" Type="http://schemas.openxmlformats.org/officeDocument/2006/relationships/diagramColors" Target="../diagrams/colors288.xml"/><Relationship Id="rId4" Type="http://schemas.openxmlformats.org/officeDocument/2006/relationships/diagramQuickStyle" Target="../diagrams/quickStyle288.xml"/></Relationships>
</file>

<file path=ppt/slides/_rels/slide4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.xml"/><Relationship Id="rId2" Type="http://schemas.openxmlformats.org/officeDocument/2006/relationships/diagramData" Target="../diagrams/data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5" Type="http://schemas.openxmlformats.org/officeDocument/2006/relationships/diagramColors" Target="../diagrams/colors32.xml"/><Relationship Id="rId4" Type="http://schemas.openxmlformats.org/officeDocument/2006/relationships/diagramQuickStyle" Target="../diagrams/quickStyle32.xml"/></Relationships>
</file>

<file path=ppt/slides/_rels/slide413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90.xml"/><Relationship Id="rId3" Type="http://schemas.openxmlformats.org/officeDocument/2006/relationships/diagramLayout" Target="../diagrams/layout289.xml"/><Relationship Id="rId7" Type="http://schemas.openxmlformats.org/officeDocument/2006/relationships/diagramData" Target="../diagrams/data290.xml"/><Relationship Id="rId2" Type="http://schemas.openxmlformats.org/officeDocument/2006/relationships/diagramData" Target="../diagrams/data28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89.xml"/><Relationship Id="rId11" Type="http://schemas.microsoft.com/office/2007/relationships/diagramDrawing" Target="../diagrams/drawing290.xml"/><Relationship Id="rId5" Type="http://schemas.openxmlformats.org/officeDocument/2006/relationships/diagramColors" Target="../diagrams/colors289.xml"/><Relationship Id="rId10" Type="http://schemas.openxmlformats.org/officeDocument/2006/relationships/diagramColors" Target="../diagrams/colors290.xml"/><Relationship Id="rId4" Type="http://schemas.openxmlformats.org/officeDocument/2006/relationships/diagramQuickStyle" Target="../diagrams/quickStyle289.xml"/><Relationship Id="rId9" Type="http://schemas.openxmlformats.org/officeDocument/2006/relationships/diagramQuickStyle" Target="../diagrams/quickStyle290.xml"/></Relationships>
</file>

<file path=ppt/slides/_rels/slide4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1.xml"/><Relationship Id="rId2" Type="http://schemas.openxmlformats.org/officeDocument/2006/relationships/diagramData" Target="../diagrams/data2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1.xml"/><Relationship Id="rId5" Type="http://schemas.openxmlformats.org/officeDocument/2006/relationships/diagramColors" Target="../diagrams/colors291.xml"/><Relationship Id="rId4" Type="http://schemas.openxmlformats.org/officeDocument/2006/relationships/diagramQuickStyle" Target="../diagrams/quickStyle291.xml"/></Relationships>
</file>

<file path=ppt/slides/_rels/slide4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2.xml"/><Relationship Id="rId2" Type="http://schemas.openxmlformats.org/officeDocument/2006/relationships/diagramData" Target="../diagrams/data2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2.xml"/><Relationship Id="rId5" Type="http://schemas.openxmlformats.org/officeDocument/2006/relationships/diagramColors" Target="../diagrams/colors292.xml"/><Relationship Id="rId4" Type="http://schemas.openxmlformats.org/officeDocument/2006/relationships/diagramQuickStyle" Target="../diagrams/quickStyle292.xml"/></Relationships>
</file>

<file path=ppt/slides/_rels/slide4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3.xml"/><Relationship Id="rId2" Type="http://schemas.openxmlformats.org/officeDocument/2006/relationships/diagramData" Target="../diagrams/data2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3.xml"/><Relationship Id="rId5" Type="http://schemas.openxmlformats.org/officeDocument/2006/relationships/diagramColors" Target="../diagrams/colors293.xml"/><Relationship Id="rId4" Type="http://schemas.openxmlformats.org/officeDocument/2006/relationships/diagramQuickStyle" Target="../diagrams/quickStyle293.xml"/></Relationships>
</file>

<file path=ppt/slides/_rels/slide4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4.xml"/><Relationship Id="rId2" Type="http://schemas.openxmlformats.org/officeDocument/2006/relationships/diagramData" Target="../diagrams/data2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4.xml"/><Relationship Id="rId5" Type="http://schemas.openxmlformats.org/officeDocument/2006/relationships/diagramColors" Target="../diagrams/colors294.xml"/><Relationship Id="rId4" Type="http://schemas.openxmlformats.org/officeDocument/2006/relationships/diagramQuickStyle" Target="../diagrams/quickStyle294.xml"/></Relationships>
</file>

<file path=ppt/slides/_rels/slide4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5.xml"/><Relationship Id="rId2" Type="http://schemas.openxmlformats.org/officeDocument/2006/relationships/diagramData" Target="../diagrams/data2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5.xml"/><Relationship Id="rId5" Type="http://schemas.openxmlformats.org/officeDocument/2006/relationships/diagramColors" Target="../diagrams/colors295.xml"/><Relationship Id="rId4" Type="http://schemas.openxmlformats.org/officeDocument/2006/relationships/diagramQuickStyle" Target="../diagrams/quickStyle295.xml"/></Relationships>
</file>

<file path=ppt/slides/_rels/slide4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6.xml"/><Relationship Id="rId2" Type="http://schemas.openxmlformats.org/officeDocument/2006/relationships/diagramData" Target="../diagrams/data2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6.xml"/><Relationship Id="rId5" Type="http://schemas.openxmlformats.org/officeDocument/2006/relationships/diagramColors" Target="../diagrams/colors296.xml"/><Relationship Id="rId4" Type="http://schemas.openxmlformats.org/officeDocument/2006/relationships/diagramQuickStyle" Target="../diagrams/quickStyle296.xml"/></Relationships>
</file>

<file path=ppt/slides/_rels/slide4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7.xml"/><Relationship Id="rId2" Type="http://schemas.openxmlformats.org/officeDocument/2006/relationships/diagramData" Target="../diagrams/data29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7.xml"/><Relationship Id="rId5" Type="http://schemas.openxmlformats.org/officeDocument/2006/relationships/diagramColors" Target="../diagrams/colors297.xml"/><Relationship Id="rId4" Type="http://schemas.openxmlformats.org/officeDocument/2006/relationships/diagramQuickStyle" Target="../diagrams/quickStyle297.xml"/></Relationships>
</file>

<file path=ppt/slides/_rels/slide4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8.xml"/><Relationship Id="rId2" Type="http://schemas.openxmlformats.org/officeDocument/2006/relationships/diagramData" Target="../diagrams/data29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8.xml"/><Relationship Id="rId5" Type="http://schemas.openxmlformats.org/officeDocument/2006/relationships/diagramColors" Target="../diagrams/colors298.xml"/><Relationship Id="rId4" Type="http://schemas.openxmlformats.org/officeDocument/2006/relationships/diagramQuickStyle" Target="../diagrams/quickStyle298.xml"/></Relationships>
</file>

<file path=ppt/slides/_rels/slide4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9.xml"/><Relationship Id="rId2" Type="http://schemas.openxmlformats.org/officeDocument/2006/relationships/diagramData" Target="../diagrams/data2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9.xml"/><Relationship Id="rId5" Type="http://schemas.openxmlformats.org/officeDocument/2006/relationships/diagramColors" Target="../diagrams/colors299.xml"/><Relationship Id="rId4" Type="http://schemas.openxmlformats.org/officeDocument/2006/relationships/diagramQuickStyle" Target="../diagrams/quickStyle299.xml"/></Relationships>
</file>

<file path=ppt/slides/_rels/slide4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0.xml"/><Relationship Id="rId2" Type="http://schemas.openxmlformats.org/officeDocument/2006/relationships/diagramData" Target="../diagrams/data3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0.xml"/><Relationship Id="rId5" Type="http://schemas.openxmlformats.org/officeDocument/2006/relationships/diagramColors" Target="../diagrams/colors300.xml"/><Relationship Id="rId4" Type="http://schemas.openxmlformats.org/officeDocument/2006/relationships/diagramQuickStyle" Target="../diagrams/quickStyle300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.xml"/><Relationship Id="rId2" Type="http://schemas.openxmlformats.org/officeDocument/2006/relationships/diagramData" Target="../diagrams/data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.xml"/><Relationship Id="rId5" Type="http://schemas.openxmlformats.org/officeDocument/2006/relationships/diagramColors" Target="../diagrams/colors33.xml"/><Relationship Id="rId4" Type="http://schemas.openxmlformats.org/officeDocument/2006/relationships/diagramQuickStyle" Target="../diagrams/quickStyle33.xml"/></Relationships>
</file>

<file path=ppt/slides/_rels/slide4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0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02.xml"/><Relationship Id="rId3" Type="http://schemas.openxmlformats.org/officeDocument/2006/relationships/diagramLayout" Target="../diagrams/layout301.xml"/><Relationship Id="rId7" Type="http://schemas.openxmlformats.org/officeDocument/2006/relationships/diagramData" Target="../diagrams/data302.xml"/><Relationship Id="rId2" Type="http://schemas.openxmlformats.org/officeDocument/2006/relationships/diagramData" Target="../diagrams/data30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01.xml"/><Relationship Id="rId11" Type="http://schemas.microsoft.com/office/2007/relationships/diagramDrawing" Target="../diagrams/drawing302.xml"/><Relationship Id="rId5" Type="http://schemas.openxmlformats.org/officeDocument/2006/relationships/diagramColors" Target="../diagrams/colors301.xml"/><Relationship Id="rId10" Type="http://schemas.openxmlformats.org/officeDocument/2006/relationships/diagramColors" Target="../diagrams/colors302.xml"/><Relationship Id="rId4" Type="http://schemas.openxmlformats.org/officeDocument/2006/relationships/diagramQuickStyle" Target="../diagrams/quickStyle301.xml"/><Relationship Id="rId9" Type="http://schemas.openxmlformats.org/officeDocument/2006/relationships/diagramQuickStyle" Target="../diagrams/quickStyle302.xml"/></Relationships>
</file>

<file path=ppt/slides/_rels/slide4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3.xml"/><Relationship Id="rId2" Type="http://schemas.openxmlformats.org/officeDocument/2006/relationships/diagramData" Target="../diagrams/data3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3.xml"/><Relationship Id="rId5" Type="http://schemas.openxmlformats.org/officeDocument/2006/relationships/diagramColors" Target="../diagrams/colors303.xml"/><Relationship Id="rId4" Type="http://schemas.openxmlformats.org/officeDocument/2006/relationships/diagramQuickStyle" Target="../diagrams/quickStyle303.xml"/></Relationships>
</file>

<file path=ppt/slides/_rels/slide4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4.xml"/><Relationship Id="rId2" Type="http://schemas.openxmlformats.org/officeDocument/2006/relationships/diagramData" Target="../diagrams/data3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4.xml"/><Relationship Id="rId5" Type="http://schemas.openxmlformats.org/officeDocument/2006/relationships/diagramColors" Target="../diagrams/colors304.xml"/><Relationship Id="rId4" Type="http://schemas.openxmlformats.org/officeDocument/2006/relationships/diagramQuickStyle" Target="../diagrams/quickStyle304.xml"/></Relationships>
</file>

<file path=ppt/slides/_rels/slide4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5.xml"/><Relationship Id="rId2" Type="http://schemas.openxmlformats.org/officeDocument/2006/relationships/diagramData" Target="../diagrams/data3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5.xml"/><Relationship Id="rId5" Type="http://schemas.openxmlformats.org/officeDocument/2006/relationships/diagramColors" Target="../diagrams/colors305.xml"/><Relationship Id="rId4" Type="http://schemas.openxmlformats.org/officeDocument/2006/relationships/diagramQuickStyle" Target="../diagrams/quickStyle305.xml"/></Relationships>
</file>

<file path=ppt/slides/_rels/slide4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6.xml"/><Relationship Id="rId2" Type="http://schemas.openxmlformats.org/officeDocument/2006/relationships/diagramData" Target="../diagrams/data3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6.xml"/><Relationship Id="rId5" Type="http://schemas.openxmlformats.org/officeDocument/2006/relationships/diagramColors" Target="../diagrams/colors306.xml"/><Relationship Id="rId4" Type="http://schemas.openxmlformats.org/officeDocument/2006/relationships/diagramQuickStyle" Target="../diagrams/quickStyle306.xml"/></Relationships>
</file>

<file path=ppt/slides/_rels/slide4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7.xml"/><Relationship Id="rId2" Type="http://schemas.openxmlformats.org/officeDocument/2006/relationships/diagramData" Target="../diagrams/data3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7.xml"/><Relationship Id="rId5" Type="http://schemas.openxmlformats.org/officeDocument/2006/relationships/diagramColors" Target="../diagrams/colors307.xml"/><Relationship Id="rId4" Type="http://schemas.openxmlformats.org/officeDocument/2006/relationships/diagramQuickStyle" Target="../diagrams/quickStyle307.xml"/></Relationships>
</file>

<file path=ppt/slides/_rels/slide4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8.xml"/><Relationship Id="rId2" Type="http://schemas.openxmlformats.org/officeDocument/2006/relationships/diagramData" Target="../diagrams/data3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8.xml"/><Relationship Id="rId5" Type="http://schemas.openxmlformats.org/officeDocument/2006/relationships/diagramColors" Target="../diagrams/colors308.xml"/><Relationship Id="rId4" Type="http://schemas.openxmlformats.org/officeDocument/2006/relationships/diagramQuickStyle" Target="../diagrams/quickStyle308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9.xml"/><Relationship Id="rId2" Type="http://schemas.openxmlformats.org/officeDocument/2006/relationships/diagramData" Target="../diagrams/data30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9.xml"/><Relationship Id="rId5" Type="http://schemas.openxmlformats.org/officeDocument/2006/relationships/diagramColors" Target="../diagrams/colors309.xml"/><Relationship Id="rId4" Type="http://schemas.openxmlformats.org/officeDocument/2006/relationships/diagramQuickStyle" Target="../diagrams/quickStyle309.xml"/></Relationships>
</file>

<file path=ppt/slides/_rels/slide4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.xml"/><Relationship Id="rId2" Type="http://schemas.openxmlformats.org/officeDocument/2006/relationships/diagramData" Target="../diagrams/data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.xml"/><Relationship Id="rId5" Type="http://schemas.openxmlformats.org/officeDocument/2006/relationships/diagramColors" Target="../diagrams/colors34.xml"/><Relationship Id="rId4" Type="http://schemas.openxmlformats.org/officeDocument/2006/relationships/diagramQuickStyle" Target="../diagrams/quickStyle34.xml"/></Relationships>
</file>

<file path=ppt/slides/_rels/slide4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0.xml"/><Relationship Id="rId2" Type="http://schemas.openxmlformats.org/officeDocument/2006/relationships/diagramData" Target="../diagrams/data3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0.xml"/><Relationship Id="rId5" Type="http://schemas.openxmlformats.org/officeDocument/2006/relationships/diagramColors" Target="../diagrams/colors310.xml"/><Relationship Id="rId4" Type="http://schemas.openxmlformats.org/officeDocument/2006/relationships/diagramQuickStyle" Target="../diagrams/quickStyle310.xml"/></Relationships>
</file>

<file path=ppt/slides/_rels/slide4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1.xml"/><Relationship Id="rId2" Type="http://schemas.openxmlformats.org/officeDocument/2006/relationships/diagramData" Target="../diagrams/data3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1.xml"/><Relationship Id="rId5" Type="http://schemas.openxmlformats.org/officeDocument/2006/relationships/diagramColors" Target="../diagrams/colors311.xml"/><Relationship Id="rId4" Type="http://schemas.openxmlformats.org/officeDocument/2006/relationships/diagramQuickStyle" Target="../diagrams/quickStyle311.xml"/></Relationships>
</file>

<file path=ppt/slides/_rels/slide4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2.xml"/><Relationship Id="rId2" Type="http://schemas.openxmlformats.org/officeDocument/2006/relationships/diagramData" Target="../diagrams/data3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2.xml"/><Relationship Id="rId5" Type="http://schemas.openxmlformats.org/officeDocument/2006/relationships/diagramColors" Target="../diagrams/colors312.xml"/><Relationship Id="rId4" Type="http://schemas.openxmlformats.org/officeDocument/2006/relationships/diagramQuickStyle" Target="../diagrams/quickStyle312.xml"/></Relationships>
</file>

<file path=ppt/slides/_rels/slide4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14.xml"/><Relationship Id="rId3" Type="http://schemas.openxmlformats.org/officeDocument/2006/relationships/diagramLayout" Target="../diagrams/layout313.xml"/><Relationship Id="rId7" Type="http://schemas.openxmlformats.org/officeDocument/2006/relationships/diagramData" Target="../diagrams/data314.xml"/><Relationship Id="rId2" Type="http://schemas.openxmlformats.org/officeDocument/2006/relationships/diagramData" Target="../diagrams/data31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13.xml"/><Relationship Id="rId11" Type="http://schemas.microsoft.com/office/2007/relationships/diagramDrawing" Target="../diagrams/drawing314.xml"/><Relationship Id="rId5" Type="http://schemas.openxmlformats.org/officeDocument/2006/relationships/diagramColors" Target="../diagrams/colors313.xml"/><Relationship Id="rId10" Type="http://schemas.openxmlformats.org/officeDocument/2006/relationships/diagramColors" Target="../diagrams/colors314.xml"/><Relationship Id="rId4" Type="http://schemas.openxmlformats.org/officeDocument/2006/relationships/diagramQuickStyle" Target="../diagrams/quickStyle313.xml"/><Relationship Id="rId9" Type="http://schemas.openxmlformats.org/officeDocument/2006/relationships/diagramQuickStyle" Target="../diagrams/quickStyle314.xml"/></Relationships>
</file>

<file path=ppt/slides/_rels/slide4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5.xml"/><Relationship Id="rId2" Type="http://schemas.openxmlformats.org/officeDocument/2006/relationships/diagramData" Target="../diagrams/data3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5.xml"/><Relationship Id="rId5" Type="http://schemas.openxmlformats.org/officeDocument/2006/relationships/diagramColors" Target="../diagrams/colors315.xml"/><Relationship Id="rId4" Type="http://schemas.openxmlformats.org/officeDocument/2006/relationships/diagramQuickStyle" Target="../diagrams/quickStyle315.xml"/></Relationships>
</file>

<file path=ppt/slides/_rels/slide4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6.xml"/><Relationship Id="rId2" Type="http://schemas.openxmlformats.org/officeDocument/2006/relationships/diagramData" Target="../diagrams/data3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6.xml"/><Relationship Id="rId5" Type="http://schemas.openxmlformats.org/officeDocument/2006/relationships/diagramColors" Target="../diagrams/colors316.xml"/><Relationship Id="rId4" Type="http://schemas.openxmlformats.org/officeDocument/2006/relationships/diagramQuickStyle" Target="../diagrams/quickStyle31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7.xml"/><Relationship Id="rId2" Type="http://schemas.openxmlformats.org/officeDocument/2006/relationships/diagramData" Target="../diagrams/data3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7.xml"/><Relationship Id="rId5" Type="http://schemas.openxmlformats.org/officeDocument/2006/relationships/diagramColors" Target="../diagrams/colors317.xml"/><Relationship Id="rId4" Type="http://schemas.openxmlformats.org/officeDocument/2006/relationships/diagramQuickStyle" Target="../diagrams/quickStyle317.xml"/></Relationships>
</file>

<file path=ppt/slides/_rels/slide4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8.xml"/><Relationship Id="rId2" Type="http://schemas.openxmlformats.org/officeDocument/2006/relationships/diagramData" Target="../diagrams/data3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8.xml"/><Relationship Id="rId5" Type="http://schemas.openxmlformats.org/officeDocument/2006/relationships/diagramColors" Target="../diagrams/colors318.xml"/><Relationship Id="rId4" Type="http://schemas.openxmlformats.org/officeDocument/2006/relationships/diagramQuickStyle" Target="../diagrams/quickStyle318.xml"/></Relationships>
</file>

<file path=ppt/slides/_rels/slide4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.xml"/><Relationship Id="rId2" Type="http://schemas.openxmlformats.org/officeDocument/2006/relationships/diagramData" Target="../diagrams/data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.xml"/><Relationship Id="rId5" Type="http://schemas.openxmlformats.org/officeDocument/2006/relationships/diagramColors" Target="../diagrams/colors35.xml"/><Relationship Id="rId4" Type="http://schemas.openxmlformats.org/officeDocument/2006/relationships/diagramQuickStyle" Target="../diagrams/quickStyle35.xml"/></Relationships>
</file>

<file path=ppt/slides/_rels/slide4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9.xml"/><Relationship Id="rId2" Type="http://schemas.openxmlformats.org/officeDocument/2006/relationships/diagramData" Target="../diagrams/data3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9.xml"/><Relationship Id="rId5" Type="http://schemas.openxmlformats.org/officeDocument/2006/relationships/diagramColors" Target="../diagrams/colors319.xml"/><Relationship Id="rId4" Type="http://schemas.openxmlformats.org/officeDocument/2006/relationships/diagramQuickStyle" Target="../diagrams/quickStyle319.xml"/></Relationships>
</file>

<file path=ppt/slides/_rels/slide4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0.xml"/><Relationship Id="rId2" Type="http://schemas.openxmlformats.org/officeDocument/2006/relationships/diagramData" Target="../diagrams/data3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0.xml"/><Relationship Id="rId5" Type="http://schemas.openxmlformats.org/officeDocument/2006/relationships/diagramColors" Target="../diagrams/colors320.xml"/><Relationship Id="rId4" Type="http://schemas.openxmlformats.org/officeDocument/2006/relationships/diagramQuickStyle" Target="../diagrams/quickStyle320.xml"/></Relationships>
</file>

<file path=ppt/slides/_rels/slide4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1.xml"/><Relationship Id="rId2" Type="http://schemas.openxmlformats.org/officeDocument/2006/relationships/diagramData" Target="../diagrams/data3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1.xml"/><Relationship Id="rId5" Type="http://schemas.openxmlformats.org/officeDocument/2006/relationships/diagramColors" Target="../diagrams/colors321.xml"/><Relationship Id="rId4" Type="http://schemas.openxmlformats.org/officeDocument/2006/relationships/diagramQuickStyle" Target="../diagrams/quickStyle321.xml"/></Relationships>
</file>

<file path=ppt/slides/_rels/slide4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2.xml"/><Relationship Id="rId2" Type="http://schemas.openxmlformats.org/officeDocument/2006/relationships/diagramData" Target="../diagrams/data3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2.xml"/><Relationship Id="rId5" Type="http://schemas.openxmlformats.org/officeDocument/2006/relationships/diagramColors" Target="../diagrams/colors322.xml"/><Relationship Id="rId4" Type="http://schemas.openxmlformats.org/officeDocument/2006/relationships/diagramQuickStyle" Target="../diagrams/quickStyle322.xml"/></Relationships>
</file>

<file path=ppt/slides/_rels/slide4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3.xml"/><Relationship Id="rId2" Type="http://schemas.openxmlformats.org/officeDocument/2006/relationships/diagramData" Target="../diagrams/data3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3.xml"/><Relationship Id="rId5" Type="http://schemas.openxmlformats.org/officeDocument/2006/relationships/diagramColors" Target="../diagrams/colors323.xml"/><Relationship Id="rId4" Type="http://schemas.openxmlformats.org/officeDocument/2006/relationships/diagramQuickStyle" Target="../diagrams/quickStyle323.xml"/></Relationships>
</file>

<file path=ppt/slides/_rels/slide4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4.xml"/><Relationship Id="rId2" Type="http://schemas.openxmlformats.org/officeDocument/2006/relationships/diagramData" Target="../diagrams/data3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4.xml"/><Relationship Id="rId5" Type="http://schemas.openxmlformats.org/officeDocument/2006/relationships/diagramColors" Target="../diagrams/colors324.xml"/><Relationship Id="rId4" Type="http://schemas.openxmlformats.org/officeDocument/2006/relationships/diagramQuickStyle" Target="../diagrams/quickStyle324.xml"/></Relationships>
</file>

<file path=ppt/slides/_rels/slide4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26.xml"/><Relationship Id="rId3" Type="http://schemas.openxmlformats.org/officeDocument/2006/relationships/diagramLayout" Target="../diagrams/layout325.xml"/><Relationship Id="rId7" Type="http://schemas.openxmlformats.org/officeDocument/2006/relationships/diagramData" Target="../diagrams/data326.xml"/><Relationship Id="rId2" Type="http://schemas.openxmlformats.org/officeDocument/2006/relationships/diagramData" Target="../diagrams/data32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25.xml"/><Relationship Id="rId11" Type="http://schemas.microsoft.com/office/2007/relationships/diagramDrawing" Target="../diagrams/drawing326.xml"/><Relationship Id="rId5" Type="http://schemas.openxmlformats.org/officeDocument/2006/relationships/diagramColors" Target="../diagrams/colors325.xml"/><Relationship Id="rId10" Type="http://schemas.openxmlformats.org/officeDocument/2006/relationships/diagramColors" Target="../diagrams/colors326.xml"/><Relationship Id="rId4" Type="http://schemas.openxmlformats.org/officeDocument/2006/relationships/diagramQuickStyle" Target="../diagrams/quickStyle325.xml"/><Relationship Id="rId9" Type="http://schemas.openxmlformats.org/officeDocument/2006/relationships/diagramQuickStyle" Target="../diagrams/quickStyle326.xml"/></Relationships>
</file>

<file path=ppt/slides/_rels/slide4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7.xml"/><Relationship Id="rId2" Type="http://schemas.openxmlformats.org/officeDocument/2006/relationships/diagramData" Target="../diagrams/data3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7.xml"/><Relationship Id="rId5" Type="http://schemas.openxmlformats.org/officeDocument/2006/relationships/diagramColors" Target="../diagrams/colors327.xml"/><Relationship Id="rId4" Type="http://schemas.openxmlformats.org/officeDocument/2006/relationships/diagramQuickStyle" Target="../diagrams/quickStyle327.xml"/></Relationships>
</file>

<file path=ppt/slides/_rels/slide4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4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8.xml"/><Relationship Id="rId2" Type="http://schemas.openxmlformats.org/officeDocument/2006/relationships/diagramData" Target="../diagrams/data3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8.xml"/><Relationship Id="rId5" Type="http://schemas.openxmlformats.org/officeDocument/2006/relationships/diagramColors" Target="../diagrams/colors328.xml"/><Relationship Id="rId4" Type="http://schemas.openxmlformats.org/officeDocument/2006/relationships/diagramQuickStyle" Target="../diagrams/quickStyle328.xml"/></Relationships>
</file>

<file path=ppt/slides/_rels/slide4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9.xml"/><Relationship Id="rId2" Type="http://schemas.openxmlformats.org/officeDocument/2006/relationships/diagramData" Target="../diagrams/data3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9.xml"/><Relationship Id="rId5" Type="http://schemas.openxmlformats.org/officeDocument/2006/relationships/diagramColors" Target="../diagrams/colors329.xml"/><Relationship Id="rId4" Type="http://schemas.openxmlformats.org/officeDocument/2006/relationships/diagramQuickStyle" Target="../diagrams/quickStyle329.xml"/></Relationships>
</file>

<file path=ppt/slides/_rels/slide4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0.xml"/><Relationship Id="rId2" Type="http://schemas.openxmlformats.org/officeDocument/2006/relationships/diagramData" Target="../diagrams/data3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0.xml"/><Relationship Id="rId5" Type="http://schemas.openxmlformats.org/officeDocument/2006/relationships/diagramColors" Target="../diagrams/colors330.xml"/><Relationship Id="rId4" Type="http://schemas.openxmlformats.org/officeDocument/2006/relationships/diagramQuickStyle" Target="../diagrams/quickStyle330.xml"/></Relationships>
</file>

<file path=ppt/slides/_rels/slide4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1.xml"/><Relationship Id="rId2" Type="http://schemas.openxmlformats.org/officeDocument/2006/relationships/diagramData" Target="../diagrams/data3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1.xml"/><Relationship Id="rId5" Type="http://schemas.openxmlformats.org/officeDocument/2006/relationships/diagramColors" Target="../diagrams/colors331.xml"/><Relationship Id="rId4" Type="http://schemas.openxmlformats.org/officeDocument/2006/relationships/diagramQuickStyle" Target="../diagrams/quickStyle331.xml"/></Relationships>
</file>

<file path=ppt/slides/_rels/slide4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2.xml"/><Relationship Id="rId2" Type="http://schemas.openxmlformats.org/officeDocument/2006/relationships/diagramData" Target="../diagrams/data3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2.xml"/><Relationship Id="rId5" Type="http://schemas.openxmlformats.org/officeDocument/2006/relationships/diagramColors" Target="../diagrams/colors332.xml"/><Relationship Id="rId4" Type="http://schemas.openxmlformats.org/officeDocument/2006/relationships/diagramQuickStyle" Target="../diagrams/quickStyle332.xml"/></Relationships>
</file>

<file path=ppt/slides/_rels/slide4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3.xml"/><Relationship Id="rId2" Type="http://schemas.openxmlformats.org/officeDocument/2006/relationships/diagramData" Target="../diagrams/data3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3.xml"/><Relationship Id="rId5" Type="http://schemas.openxmlformats.org/officeDocument/2006/relationships/diagramColors" Target="../diagrams/colors333.xml"/><Relationship Id="rId4" Type="http://schemas.openxmlformats.org/officeDocument/2006/relationships/diagramQuickStyle" Target="../diagrams/quickStyle333.xml"/></Relationships>
</file>

<file path=ppt/slides/_rels/slide4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4.xml"/><Relationship Id="rId2" Type="http://schemas.openxmlformats.org/officeDocument/2006/relationships/diagramData" Target="../diagrams/data3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4.xml"/><Relationship Id="rId5" Type="http://schemas.openxmlformats.org/officeDocument/2006/relationships/diagramColors" Target="../diagrams/colors334.xml"/><Relationship Id="rId4" Type="http://schemas.openxmlformats.org/officeDocument/2006/relationships/diagramQuickStyle" Target="../diagrams/quickStyle334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5.xml"/><Relationship Id="rId2" Type="http://schemas.openxmlformats.org/officeDocument/2006/relationships/diagramData" Target="../diagrams/data3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5.xml"/><Relationship Id="rId5" Type="http://schemas.openxmlformats.org/officeDocument/2006/relationships/diagramColors" Target="../diagrams/colors335.xml"/><Relationship Id="rId4" Type="http://schemas.openxmlformats.org/officeDocument/2006/relationships/diagramQuickStyle" Target="../diagrams/quickStyle335.xml"/></Relationships>
</file>

<file path=ppt/slides/_rels/slide4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6.xml"/><Relationship Id="rId2" Type="http://schemas.openxmlformats.org/officeDocument/2006/relationships/diagramData" Target="../diagrams/data3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6.xml"/><Relationship Id="rId5" Type="http://schemas.openxmlformats.org/officeDocument/2006/relationships/diagramColors" Target="../diagrams/colors336.xml"/><Relationship Id="rId4" Type="http://schemas.openxmlformats.org/officeDocument/2006/relationships/diagramQuickStyle" Target="../diagrams/quickStyle336.xml"/></Relationships>
</file>

<file path=ppt/slides/_rels/slide4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38.xml"/><Relationship Id="rId3" Type="http://schemas.openxmlformats.org/officeDocument/2006/relationships/diagramLayout" Target="../diagrams/layout337.xml"/><Relationship Id="rId7" Type="http://schemas.openxmlformats.org/officeDocument/2006/relationships/diagramData" Target="../diagrams/data338.xml"/><Relationship Id="rId2" Type="http://schemas.openxmlformats.org/officeDocument/2006/relationships/diagramData" Target="../diagrams/data33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37.xml"/><Relationship Id="rId11" Type="http://schemas.microsoft.com/office/2007/relationships/diagramDrawing" Target="../diagrams/drawing338.xml"/><Relationship Id="rId5" Type="http://schemas.openxmlformats.org/officeDocument/2006/relationships/diagramColors" Target="../diagrams/colors337.xml"/><Relationship Id="rId10" Type="http://schemas.openxmlformats.org/officeDocument/2006/relationships/diagramColors" Target="../diagrams/colors338.xml"/><Relationship Id="rId4" Type="http://schemas.openxmlformats.org/officeDocument/2006/relationships/diagramQuickStyle" Target="../diagrams/quickStyle337.xml"/><Relationship Id="rId9" Type="http://schemas.openxmlformats.org/officeDocument/2006/relationships/diagramQuickStyle" Target="../diagrams/quickStyle338.xml"/></Relationships>
</file>

<file path=ppt/slides/_rels/slide4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9.xml"/><Relationship Id="rId2" Type="http://schemas.openxmlformats.org/officeDocument/2006/relationships/diagramData" Target="../diagrams/data3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9.xml"/><Relationship Id="rId5" Type="http://schemas.openxmlformats.org/officeDocument/2006/relationships/diagramColors" Target="../diagrams/colors339.xml"/><Relationship Id="rId4" Type="http://schemas.openxmlformats.org/officeDocument/2006/relationships/diagramQuickStyle" Target="../diagrams/quickStyle339.xml"/></Relationships>
</file>

<file path=ppt/slides/_rels/slide4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0.xml"/><Relationship Id="rId2" Type="http://schemas.openxmlformats.org/officeDocument/2006/relationships/diagramData" Target="../diagrams/data3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0.xml"/><Relationship Id="rId5" Type="http://schemas.openxmlformats.org/officeDocument/2006/relationships/diagramColors" Target="../diagrams/colors340.xml"/><Relationship Id="rId4" Type="http://schemas.openxmlformats.org/officeDocument/2006/relationships/diagramQuickStyle" Target="../diagrams/quickStyle340.xml"/></Relationships>
</file>

<file path=ppt/slides/_rels/slide4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1.xml"/><Relationship Id="rId2" Type="http://schemas.openxmlformats.org/officeDocument/2006/relationships/diagramData" Target="../diagrams/data3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1.xml"/><Relationship Id="rId5" Type="http://schemas.openxmlformats.org/officeDocument/2006/relationships/diagramColors" Target="../diagrams/colors341.xml"/><Relationship Id="rId4" Type="http://schemas.openxmlformats.org/officeDocument/2006/relationships/diagramQuickStyle" Target="../diagrams/quickStyle341.xml"/></Relationships>
</file>

<file path=ppt/slides/_rels/slide4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2.xml"/><Relationship Id="rId2" Type="http://schemas.openxmlformats.org/officeDocument/2006/relationships/diagramData" Target="../diagrams/data3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2.xml"/><Relationship Id="rId5" Type="http://schemas.openxmlformats.org/officeDocument/2006/relationships/diagramColors" Target="../diagrams/colors342.xml"/><Relationship Id="rId4" Type="http://schemas.openxmlformats.org/officeDocument/2006/relationships/diagramQuickStyle" Target="../diagrams/quickStyle342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3.xml"/><Relationship Id="rId2" Type="http://schemas.openxmlformats.org/officeDocument/2006/relationships/diagramData" Target="../diagrams/data3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3.xml"/><Relationship Id="rId5" Type="http://schemas.openxmlformats.org/officeDocument/2006/relationships/diagramColors" Target="../diagrams/colors343.xml"/><Relationship Id="rId4" Type="http://schemas.openxmlformats.org/officeDocument/2006/relationships/diagramQuickStyle" Target="../diagrams/quickStyle343.xml"/></Relationships>
</file>

<file path=ppt/slides/_rels/slide4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4.xml"/><Relationship Id="rId2" Type="http://schemas.openxmlformats.org/officeDocument/2006/relationships/diagramData" Target="../diagrams/data3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4.xml"/><Relationship Id="rId5" Type="http://schemas.openxmlformats.org/officeDocument/2006/relationships/diagramColors" Target="../diagrams/colors344.xml"/><Relationship Id="rId4" Type="http://schemas.openxmlformats.org/officeDocument/2006/relationships/diagramQuickStyle" Target="../diagrams/quickStyle344.xml"/></Relationships>
</file>

<file path=ppt/slides/_rels/slide4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5.xml"/><Relationship Id="rId2" Type="http://schemas.openxmlformats.org/officeDocument/2006/relationships/diagramData" Target="../diagrams/data3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5.xml"/><Relationship Id="rId5" Type="http://schemas.openxmlformats.org/officeDocument/2006/relationships/diagramColors" Target="../diagrams/colors345.xml"/><Relationship Id="rId4" Type="http://schemas.openxmlformats.org/officeDocument/2006/relationships/diagramQuickStyle" Target="../diagrams/quickStyle345.xml"/></Relationships>
</file>

<file path=ppt/slides/_rels/slide4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6.xml"/><Relationship Id="rId2" Type="http://schemas.openxmlformats.org/officeDocument/2006/relationships/diagramData" Target="../diagrams/data3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6.xml"/><Relationship Id="rId5" Type="http://schemas.openxmlformats.org/officeDocument/2006/relationships/diagramColors" Target="../diagrams/colors346.xml"/><Relationship Id="rId4" Type="http://schemas.openxmlformats.org/officeDocument/2006/relationships/diagramQuickStyle" Target="../diagrams/quickStyle346.xml"/></Relationships>
</file>

<file path=ppt/slides/_rels/slide4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7.xml"/><Relationship Id="rId2" Type="http://schemas.openxmlformats.org/officeDocument/2006/relationships/diagramData" Target="../diagrams/data3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7.xml"/><Relationship Id="rId5" Type="http://schemas.openxmlformats.org/officeDocument/2006/relationships/diagramColors" Target="../diagrams/colors347.xml"/><Relationship Id="rId4" Type="http://schemas.openxmlformats.org/officeDocument/2006/relationships/diagramQuickStyle" Target="../diagrams/quickStyle347.xml"/></Relationships>
</file>

<file path=ppt/slides/_rels/slide4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8.xml"/><Relationship Id="rId2" Type="http://schemas.openxmlformats.org/officeDocument/2006/relationships/diagramData" Target="../diagrams/data3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8.xml"/><Relationship Id="rId5" Type="http://schemas.openxmlformats.org/officeDocument/2006/relationships/diagramColors" Target="../diagrams/colors348.xml"/><Relationship Id="rId4" Type="http://schemas.openxmlformats.org/officeDocument/2006/relationships/diagramQuickStyle" Target="../diagrams/quickStyle348.xml"/></Relationships>
</file>

<file path=ppt/slides/_rels/slide4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50.xml"/><Relationship Id="rId3" Type="http://schemas.openxmlformats.org/officeDocument/2006/relationships/diagramLayout" Target="../diagrams/layout349.xml"/><Relationship Id="rId7" Type="http://schemas.openxmlformats.org/officeDocument/2006/relationships/diagramData" Target="../diagrams/data350.xml"/><Relationship Id="rId2" Type="http://schemas.openxmlformats.org/officeDocument/2006/relationships/diagramData" Target="../diagrams/data34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49.xml"/><Relationship Id="rId11" Type="http://schemas.microsoft.com/office/2007/relationships/diagramDrawing" Target="../diagrams/drawing350.xml"/><Relationship Id="rId5" Type="http://schemas.openxmlformats.org/officeDocument/2006/relationships/diagramColors" Target="../diagrams/colors349.xml"/><Relationship Id="rId10" Type="http://schemas.openxmlformats.org/officeDocument/2006/relationships/diagramColors" Target="../diagrams/colors350.xml"/><Relationship Id="rId4" Type="http://schemas.openxmlformats.org/officeDocument/2006/relationships/diagramQuickStyle" Target="../diagrams/quickStyle349.xml"/><Relationship Id="rId9" Type="http://schemas.openxmlformats.org/officeDocument/2006/relationships/diagramQuickStyle" Target="../diagrams/quickStyle350.xml"/></Relationships>
</file>

<file path=ppt/slides/_rels/slide4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1.xml"/><Relationship Id="rId2" Type="http://schemas.openxmlformats.org/officeDocument/2006/relationships/diagramData" Target="../diagrams/data3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1.xml"/><Relationship Id="rId5" Type="http://schemas.openxmlformats.org/officeDocument/2006/relationships/diagramColors" Target="../diagrams/colors351.xml"/><Relationship Id="rId4" Type="http://schemas.openxmlformats.org/officeDocument/2006/relationships/diagramQuickStyle" Target="../diagrams/quickStyle351.xml"/></Relationships>
</file>

<file path=ppt/slides/_rels/slide4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2.xml"/><Relationship Id="rId2" Type="http://schemas.openxmlformats.org/officeDocument/2006/relationships/diagramData" Target="../diagrams/data3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2.xml"/><Relationship Id="rId5" Type="http://schemas.openxmlformats.org/officeDocument/2006/relationships/diagramColors" Target="../diagrams/colors352.xml"/><Relationship Id="rId4" Type="http://schemas.openxmlformats.org/officeDocument/2006/relationships/diagramQuickStyle" Target="../diagrams/quickStyle352.xml"/></Relationships>
</file>

<file path=ppt/slides/_rels/slide5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3.xml"/><Relationship Id="rId2" Type="http://schemas.openxmlformats.org/officeDocument/2006/relationships/diagramData" Target="../diagrams/data3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3.xml"/><Relationship Id="rId5" Type="http://schemas.openxmlformats.org/officeDocument/2006/relationships/diagramColors" Target="../diagrams/colors353.xml"/><Relationship Id="rId4" Type="http://schemas.openxmlformats.org/officeDocument/2006/relationships/diagramQuickStyle" Target="../diagrams/quickStyle353.xml"/></Relationships>
</file>

<file path=ppt/slides/_rels/slide5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4.xml"/><Relationship Id="rId2" Type="http://schemas.openxmlformats.org/officeDocument/2006/relationships/diagramData" Target="../diagrams/data3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4.xml"/><Relationship Id="rId5" Type="http://schemas.openxmlformats.org/officeDocument/2006/relationships/diagramColors" Target="../diagrams/colors354.xml"/><Relationship Id="rId4" Type="http://schemas.openxmlformats.org/officeDocument/2006/relationships/diagramQuickStyle" Target="../diagrams/quickStyle354.xml"/></Relationships>
</file>

<file path=ppt/slides/_rels/slide5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5.xml"/><Relationship Id="rId2" Type="http://schemas.openxmlformats.org/officeDocument/2006/relationships/diagramData" Target="../diagrams/data3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5.xml"/><Relationship Id="rId5" Type="http://schemas.openxmlformats.org/officeDocument/2006/relationships/diagramColors" Target="../diagrams/colors355.xml"/><Relationship Id="rId4" Type="http://schemas.openxmlformats.org/officeDocument/2006/relationships/diagramQuickStyle" Target="../diagrams/quickStyle355.xml"/></Relationships>
</file>

<file path=ppt/slides/_rels/slide5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6.xml"/><Relationship Id="rId2" Type="http://schemas.openxmlformats.org/officeDocument/2006/relationships/diagramData" Target="../diagrams/data3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6.xml"/><Relationship Id="rId5" Type="http://schemas.openxmlformats.org/officeDocument/2006/relationships/diagramColors" Target="../diagrams/colors356.xml"/><Relationship Id="rId4" Type="http://schemas.openxmlformats.org/officeDocument/2006/relationships/diagramQuickStyle" Target="../diagrams/quickStyle356.xml"/></Relationships>
</file>

<file path=ppt/slides/_rels/slide5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7.xml"/><Relationship Id="rId2" Type="http://schemas.openxmlformats.org/officeDocument/2006/relationships/diagramData" Target="../diagrams/data3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7.xml"/><Relationship Id="rId5" Type="http://schemas.openxmlformats.org/officeDocument/2006/relationships/diagramColors" Target="../diagrams/colors357.xml"/><Relationship Id="rId4" Type="http://schemas.openxmlformats.org/officeDocument/2006/relationships/diagramQuickStyle" Target="../diagrams/quickStyle357.xml"/></Relationships>
</file>

<file path=ppt/slides/_rels/slide5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8.xml"/><Relationship Id="rId2" Type="http://schemas.openxmlformats.org/officeDocument/2006/relationships/diagramData" Target="../diagrams/data3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8.xml"/><Relationship Id="rId5" Type="http://schemas.openxmlformats.org/officeDocument/2006/relationships/diagramColors" Target="../diagrams/colors358.xml"/><Relationship Id="rId4" Type="http://schemas.openxmlformats.org/officeDocument/2006/relationships/diagramQuickStyle" Target="../diagrams/quickStyle358.xml"/></Relationships>
</file>

<file path=ppt/slides/_rels/slide5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9.xml"/><Relationship Id="rId2" Type="http://schemas.openxmlformats.org/officeDocument/2006/relationships/diagramData" Target="../diagrams/data3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9.xml"/><Relationship Id="rId5" Type="http://schemas.openxmlformats.org/officeDocument/2006/relationships/diagramColors" Target="../diagrams/colors359.xml"/><Relationship Id="rId4" Type="http://schemas.openxmlformats.org/officeDocument/2006/relationships/diagramQuickStyle" Target="../diagrams/quickStyle359.xml"/></Relationships>
</file>

<file path=ppt/slides/_rels/slide5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0.xml"/><Relationship Id="rId2" Type="http://schemas.openxmlformats.org/officeDocument/2006/relationships/diagramData" Target="../diagrams/data3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0.xml"/><Relationship Id="rId5" Type="http://schemas.openxmlformats.org/officeDocument/2006/relationships/diagramColors" Target="../diagrams/colors360.xml"/><Relationship Id="rId4" Type="http://schemas.openxmlformats.org/officeDocument/2006/relationships/diagramQuickStyle" Target="../diagrams/quickStyle360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6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62.xml"/><Relationship Id="rId3" Type="http://schemas.openxmlformats.org/officeDocument/2006/relationships/diagramLayout" Target="../diagrams/layout361.xml"/><Relationship Id="rId7" Type="http://schemas.openxmlformats.org/officeDocument/2006/relationships/diagramData" Target="../diagrams/data362.xml"/><Relationship Id="rId2" Type="http://schemas.openxmlformats.org/officeDocument/2006/relationships/diagramData" Target="../diagrams/data36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61.xml"/><Relationship Id="rId11" Type="http://schemas.microsoft.com/office/2007/relationships/diagramDrawing" Target="../diagrams/drawing362.xml"/><Relationship Id="rId5" Type="http://schemas.openxmlformats.org/officeDocument/2006/relationships/diagramColors" Target="../diagrams/colors361.xml"/><Relationship Id="rId10" Type="http://schemas.openxmlformats.org/officeDocument/2006/relationships/diagramColors" Target="../diagrams/colors362.xml"/><Relationship Id="rId4" Type="http://schemas.openxmlformats.org/officeDocument/2006/relationships/diagramQuickStyle" Target="../diagrams/quickStyle361.xml"/><Relationship Id="rId9" Type="http://schemas.openxmlformats.org/officeDocument/2006/relationships/diagramQuickStyle" Target="../diagrams/quickStyle362.xml"/></Relationships>
</file>

<file path=ppt/slides/_rels/slide5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3.xml"/><Relationship Id="rId2" Type="http://schemas.openxmlformats.org/officeDocument/2006/relationships/diagramData" Target="../diagrams/data3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3.xml"/><Relationship Id="rId5" Type="http://schemas.openxmlformats.org/officeDocument/2006/relationships/diagramColors" Target="../diagrams/colors363.xml"/><Relationship Id="rId4" Type="http://schemas.openxmlformats.org/officeDocument/2006/relationships/diagramQuickStyle" Target="../diagrams/quickStyle363.xml"/></Relationships>
</file>

<file path=ppt/slides/_rels/slide5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4.xml"/><Relationship Id="rId2" Type="http://schemas.openxmlformats.org/officeDocument/2006/relationships/diagramData" Target="../diagrams/data3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4.xml"/><Relationship Id="rId5" Type="http://schemas.openxmlformats.org/officeDocument/2006/relationships/diagramColors" Target="../diagrams/colors364.xml"/><Relationship Id="rId4" Type="http://schemas.openxmlformats.org/officeDocument/2006/relationships/diagramQuickStyle" Target="../diagrams/quickStyle364.xml"/></Relationships>
</file>

<file path=ppt/slides/_rels/slide5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8.xml"/><Relationship Id="rId3" Type="http://schemas.openxmlformats.org/officeDocument/2006/relationships/diagramLayout" Target="../diagrams/layout37.xml"/><Relationship Id="rId7" Type="http://schemas.openxmlformats.org/officeDocument/2006/relationships/diagramData" Target="../diagrams/data38.xml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7.xml"/><Relationship Id="rId11" Type="http://schemas.microsoft.com/office/2007/relationships/diagramDrawing" Target="../diagrams/drawing38.xml"/><Relationship Id="rId5" Type="http://schemas.openxmlformats.org/officeDocument/2006/relationships/diagramColors" Target="../diagrams/colors37.xml"/><Relationship Id="rId10" Type="http://schemas.openxmlformats.org/officeDocument/2006/relationships/diagramColors" Target="../diagrams/colors38.xml"/><Relationship Id="rId4" Type="http://schemas.openxmlformats.org/officeDocument/2006/relationships/diagramQuickStyle" Target="../diagrams/quickStyle37.xml"/><Relationship Id="rId9" Type="http://schemas.openxmlformats.org/officeDocument/2006/relationships/diagramQuickStyle" Target="../diagrams/quickStyle38.xml"/></Relationships>
</file>

<file path=ppt/slides/_rels/slide5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5.xml"/><Relationship Id="rId2" Type="http://schemas.openxmlformats.org/officeDocument/2006/relationships/diagramData" Target="../diagrams/data3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5.xml"/><Relationship Id="rId5" Type="http://schemas.openxmlformats.org/officeDocument/2006/relationships/diagramColors" Target="../diagrams/colors365.xml"/><Relationship Id="rId4" Type="http://schemas.openxmlformats.org/officeDocument/2006/relationships/diagramQuickStyle" Target="../diagrams/quickStyle365.xml"/></Relationships>
</file>

<file path=ppt/slides/_rels/slide5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.xml"/><Relationship Id="rId2" Type="http://schemas.openxmlformats.org/officeDocument/2006/relationships/diagramData" Target="../diagrams/data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.xml"/><Relationship Id="rId5" Type="http://schemas.openxmlformats.org/officeDocument/2006/relationships/diagramColors" Target="../diagrams/colors39.xml"/><Relationship Id="rId4" Type="http://schemas.openxmlformats.org/officeDocument/2006/relationships/diagramQuickStyle" Target="../diagrams/quickStyle39.xml"/></Relationships>
</file>

<file path=ppt/slides/_rels/slide5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6.xml"/><Relationship Id="rId2" Type="http://schemas.openxmlformats.org/officeDocument/2006/relationships/diagramData" Target="../diagrams/data3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6.xml"/><Relationship Id="rId5" Type="http://schemas.openxmlformats.org/officeDocument/2006/relationships/diagramColors" Target="../diagrams/colors366.xml"/><Relationship Id="rId4" Type="http://schemas.openxmlformats.org/officeDocument/2006/relationships/diagramQuickStyle" Target="../diagrams/quickStyle366.xml"/></Relationships>
</file>

<file path=ppt/slides/_rels/slide5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7.xml"/><Relationship Id="rId2" Type="http://schemas.openxmlformats.org/officeDocument/2006/relationships/diagramData" Target="../diagrams/data3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7.xml"/><Relationship Id="rId5" Type="http://schemas.openxmlformats.org/officeDocument/2006/relationships/diagramColors" Target="../diagrams/colors367.xml"/><Relationship Id="rId4" Type="http://schemas.openxmlformats.org/officeDocument/2006/relationships/diagramQuickStyle" Target="../diagrams/quickStyle367.xml"/></Relationships>
</file>

<file path=ppt/slides/_rels/slide5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8.xml"/><Relationship Id="rId2" Type="http://schemas.openxmlformats.org/officeDocument/2006/relationships/diagramData" Target="../diagrams/data3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8.xml"/><Relationship Id="rId5" Type="http://schemas.openxmlformats.org/officeDocument/2006/relationships/diagramColors" Target="../diagrams/colors368.xml"/><Relationship Id="rId4" Type="http://schemas.openxmlformats.org/officeDocument/2006/relationships/diagramQuickStyle" Target="../diagrams/quickStyle368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9.xml"/><Relationship Id="rId2" Type="http://schemas.openxmlformats.org/officeDocument/2006/relationships/diagramData" Target="../diagrams/data3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9.xml"/><Relationship Id="rId5" Type="http://schemas.openxmlformats.org/officeDocument/2006/relationships/diagramColors" Target="../diagrams/colors369.xml"/><Relationship Id="rId4" Type="http://schemas.openxmlformats.org/officeDocument/2006/relationships/diagramQuickStyle" Target="../diagrams/quickStyle369.xml"/></Relationships>
</file>

<file path=ppt/slides/_rels/slide5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0.xml"/><Relationship Id="rId2" Type="http://schemas.openxmlformats.org/officeDocument/2006/relationships/diagramData" Target="../diagrams/data3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0.xml"/><Relationship Id="rId5" Type="http://schemas.openxmlformats.org/officeDocument/2006/relationships/diagramColors" Target="../diagrams/colors370.xml"/><Relationship Id="rId4" Type="http://schemas.openxmlformats.org/officeDocument/2006/relationships/diagramQuickStyle" Target="../diagrams/quickStyle370.xml"/></Relationships>
</file>

<file path=ppt/slides/_rels/slide5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1.xml"/><Relationship Id="rId2" Type="http://schemas.openxmlformats.org/officeDocument/2006/relationships/diagramData" Target="../diagrams/data3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1.xml"/><Relationship Id="rId5" Type="http://schemas.openxmlformats.org/officeDocument/2006/relationships/diagramColors" Target="../diagrams/colors371.xml"/><Relationship Id="rId4" Type="http://schemas.openxmlformats.org/officeDocument/2006/relationships/diagramQuickStyle" Target="../diagrams/quickStyle371.xml"/></Relationships>
</file>

<file path=ppt/slides/_rels/slide5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2.xml"/><Relationship Id="rId2" Type="http://schemas.openxmlformats.org/officeDocument/2006/relationships/diagramData" Target="../diagrams/data3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2.xml"/><Relationship Id="rId5" Type="http://schemas.openxmlformats.org/officeDocument/2006/relationships/diagramColors" Target="../diagrams/colors372.xml"/><Relationship Id="rId4" Type="http://schemas.openxmlformats.org/officeDocument/2006/relationships/diagramQuickStyle" Target="../diagrams/quickStyle372.xml"/></Relationships>
</file>

<file path=ppt/slides/_rels/slide5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.xml"/><Relationship Id="rId2" Type="http://schemas.openxmlformats.org/officeDocument/2006/relationships/diagramData" Target="../diagrams/data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.xml"/><Relationship Id="rId5" Type="http://schemas.openxmlformats.org/officeDocument/2006/relationships/diagramColors" Target="../diagrams/colors40.xml"/><Relationship Id="rId4" Type="http://schemas.openxmlformats.org/officeDocument/2006/relationships/diagramQuickStyle" Target="../diagrams/quickStyle40.xml"/></Relationships>
</file>

<file path=ppt/slides/_rels/slide5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74.xml"/><Relationship Id="rId3" Type="http://schemas.openxmlformats.org/officeDocument/2006/relationships/diagramLayout" Target="../diagrams/layout373.xml"/><Relationship Id="rId7" Type="http://schemas.openxmlformats.org/officeDocument/2006/relationships/diagramData" Target="../diagrams/data374.xml"/><Relationship Id="rId2" Type="http://schemas.openxmlformats.org/officeDocument/2006/relationships/diagramData" Target="../diagrams/data37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73.xml"/><Relationship Id="rId11" Type="http://schemas.microsoft.com/office/2007/relationships/diagramDrawing" Target="../diagrams/drawing374.xml"/><Relationship Id="rId5" Type="http://schemas.openxmlformats.org/officeDocument/2006/relationships/diagramColors" Target="../diagrams/colors373.xml"/><Relationship Id="rId10" Type="http://schemas.openxmlformats.org/officeDocument/2006/relationships/diagramColors" Target="../diagrams/colors374.xml"/><Relationship Id="rId4" Type="http://schemas.openxmlformats.org/officeDocument/2006/relationships/diagramQuickStyle" Target="../diagrams/quickStyle373.xml"/><Relationship Id="rId9" Type="http://schemas.openxmlformats.org/officeDocument/2006/relationships/diagramQuickStyle" Target="../diagrams/quickStyle374.xml"/></Relationships>
</file>

<file path=ppt/slides/_rels/slide5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5.xml"/><Relationship Id="rId2" Type="http://schemas.openxmlformats.org/officeDocument/2006/relationships/diagramData" Target="../diagrams/data3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5.xml"/><Relationship Id="rId5" Type="http://schemas.openxmlformats.org/officeDocument/2006/relationships/diagramColors" Target="../diagrams/colors375.xml"/><Relationship Id="rId4" Type="http://schemas.openxmlformats.org/officeDocument/2006/relationships/diagramQuickStyle" Target="../diagrams/quickStyle375.xml"/></Relationships>
</file>

<file path=ppt/slides/_rels/slide5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6.xml"/><Relationship Id="rId2" Type="http://schemas.openxmlformats.org/officeDocument/2006/relationships/diagramData" Target="../diagrams/data3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6.xml"/><Relationship Id="rId5" Type="http://schemas.openxmlformats.org/officeDocument/2006/relationships/diagramColors" Target="../diagrams/colors376.xml"/><Relationship Id="rId4" Type="http://schemas.openxmlformats.org/officeDocument/2006/relationships/diagramQuickStyle" Target="../diagrams/quickStyle376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7.xml"/><Relationship Id="rId2" Type="http://schemas.openxmlformats.org/officeDocument/2006/relationships/diagramData" Target="../diagrams/data3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7.xml"/><Relationship Id="rId5" Type="http://schemas.openxmlformats.org/officeDocument/2006/relationships/diagramColors" Target="../diagrams/colors377.xml"/><Relationship Id="rId4" Type="http://schemas.openxmlformats.org/officeDocument/2006/relationships/diagramQuickStyle" Target="../diagrams/quickStyle377.xml"/></Relationships>
</file>

<file path=ppt/slides/_rels/slide5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8.xml"/><Relationship Id="rId2" Type="http://schemas.openxmlformats.org/officeDocument/2006/relationships/diagramData" Target="../diagrams/data3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8.xml"/><Relationship Id="rId5" Type="http://schemas.openxmlformats.org/officeDocument/2006/relationships/diagramColors" Target="../diagrams/colors378.xml"/><Relationship Id="rId4" Type="http://schemas.openxmlformats.org/officeDocument/2006/relationships/diagramQuickStyle" Target="../diagrams/quickStyle378.xml"/></Relationships>
</file>

<file path=ppt/slides/_rels/slide5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9.xml"/><Relationship Id="rId2" Type="http://schemas.openxmlformats.org/officeDocument/2006/relationships/diagramData" Target="../diagrams/data3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9.xml"/><Relationship Id="rId5" Type="http://schemas.openxmlformats.org/officeDocument/2006/relationships/diagramColors" Target="../diagrams/colors379.xml"/><Relationship Id="rId4" Type="http://schemas.openxmlformats.org/officeDocument/2006/relationships/diagramQuickStyle" Target="../diagrams/quickStyle379.xml"/></Relationships>
</file>

<file path=ppt/slides/_rels/slide5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0.xml"/><Relationship Id="rId2" Type="http://schemas.openxmlformats.org/officeDocument/2006/relationships/diagramData" Target="../diagrams/data3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0.xml"/><Relationship Id="rId5" Type="http://schemas.openxmlformats.org/officeDocument/2006/relationships/diagramColors" Target="../diagrams/colors380.xml"/><Relationship Id="rId4" Type="http://schemas.openxmlformats.org/officeDocument/2006/relationships/diagramQuickStyle" Target="../diagrams/quickStyle380.xml"/></Relationships>
</file>

<file path=ppt/slides/_rels/slide5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1.xml"/><Relationship Id="rId2" Type="http://schemas.openxmlformats.org/officeDocument/2006/relationships/diagramData" Target="../diagrams/data3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1.xml"/><Relationship Id="rId5" Type="http://schemas.openxmlformats.org/officeDocument/2006/relationships/diagramColors" Target="../diagrams/colors381.xml"/><Relationship Id="rId4" Type="http://schemas.openxmlformats.org/officeDocument/2006/relationships/diagramQuickStyle" Target="../diagrams/quickStyle381.xml"/></Relationships>
</file>

<file path=ppt/slides/_rels/slide5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2.xml"/><Relationship Id="rId2" Type="http://schemas.openxmlformats.org/officeDocument/2006/relationships/diagramData" Target="../diagrams/data3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2.xml"/><Relationship Id="rId5" Type="http://schemas.openxmlformats.org/officeDocument/2006/relationships/diagramColors" Target="../diagrams/colors382.xml"/><Relationship Id="rId4" Type="http://schemas.openxmlformats.org/officeDocument/2006/relationships/diagramQuickStyle" Target="../diagrams/quickStyle382.xml"/></Relationships>
</file>

<file path=ppt/slides/_rels/slide5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3.xml"/><Relationship Id="rId2" Type="http://schemas.openxmlformats.org/officeDocument/2006/relationships/diagramData" Target="../diagrams/data3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3.xml"/><Relationship Id="rId5" Type="http://schemas.openxmlformats.org/officeDocument/2006/relationships/diagramColors" Target="../diagrams/colors383.xml"/><Relationship Id="rId4" Type="http://schemas.openxmlformats.org/officeDocument/2006/relationships/diagramQuickStyle" Target="../diagrams/quickStyle383.xml"/></Relationships>
</file>

<file path=ppt/slides/_rels/slide5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4.xml"/><Relationship Id="rId2" Type="http://schemas.openxmlformats.org/officeDocument/2006/relationships/diagramData" Target="../diagrams/data3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4.xml"/><Relationship Id="rId5" Type="http://schemas.openxmlformats.org/officeDocument/2006/relationships/diagramColors" Target="../diagrams/colors384.xml"/><Relationship Id="rId4" Type="http://schemas.openxmlformats.org/officeDocument/2006/relationships/diagramQuickStyle" Target="../diagrams/quickStyle384.xml"/></Relationships>
</file>

<file path=ppt/slides/_rels/slide5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.xml"/><Relationship Id="rId2" Type="http://schemas.openxmlformats.org/officeDocument/2006/relationships/diagramData" Target="../diagrams/data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.xml"/><Relationship Id="rId5" Type="http://schemas.openxmlformats.org/officeDocument/2006/relationships/diagramColors" Target="../diagrams/colors41.xml"/><Relationship Id="rId4" Type="http://schemas.openxmlformats.org/officeDocument/2006/relationships/diagramQuickStyle" Target="../diagrams/quickStyle41.xml"/></Relationships>
</file>

<file path=ppt/slides/_rels/slide5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86.xml"/><Relationship Id="rId3" Type="http://schemas.openxmlformats.org/officeDocument/2006/relationships/diagramLayout" Target="../diagrams/layout385.xml"/><Relationship Id="rId7" Type="http://schemas.openxmlformats.org/officeDocument/2006/relationships/diagramData" Target="../diagrams/data386.xml"/><Relationship Id="rId2" Type="http://schemas.openxmlformats.org/officeDocument/2006/relationships/diagramData" Target="../diagrams/data38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85.xml"/><Relationship Id="rId11" Type="http://schemas.microsoft.com/office/2007/relationships/diagramDrawing" Target="../diagrams/drawing386.xml"/><Relationship Id="rId5" Type="http://schemas.openxmlformats.org/officeDocument/2006/relationships/diagramColors" Target="../diagrams/colors385.xml"/><Relationship Id="rId10" Type="http://schemas.openxmlformats.org/officeDocument/2006/relationships/diagramColors" Target="../diagrams/colors386.xml"/><Relationship Id="rId4" Type="http://schemas.openxmlformats.org/officeDocument/2006/relationships/diagramQuickStyle" Target="../diagrams/quickStyle385.xml"/><Relationship Id="rId9" Type="http://schemas.openxmlformats.org/officeDocument/2006/relationships/diagramQuickStyle" Target="../diagrams/quickStyle386.xml"/></Relationships>
</file>

<file path=ppt/slides/_rels/slide5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7.xml"/><Relationship Id="rId2" Type="http://schemas.openxmlformats.org/officeDocument/2006/relationships/diagramData" Target="../diagrams/data3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7.xml"/><Relationship Id="rId5" Type="http://schemas.openxmlformats.org/officeDocument/2006/relationships/diagramColors" Target="../diagrams/colors387.xml"/><Relationship Id="rId4" Type="http://schemas.openxmlformats.org/officeDocument/2006/relationships/diagramQuickStyle" Target="../diagrams/quickStyle387.xml"/></Relationships>
</file>

<file path=ppt/slides/_rels/slide5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8.xml"/><Relationship Id="rId2" Type="http://schemas.openxmlformats.org/officeDocument/2006/relationships/diagramData" Target="../diagrams/data3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8.xml"/><Relationship Id="rId5" Type="http://schemas.openxmlformats.org/officeDocument/2006/relationships/diagramColors" Target="../diagrams/colors388.xml"/><Relationship Id="rId4" Type="http://schemas.openxmlformats.org/officeDocument/2006/relationships/diagramQuickStyle" Target="../diagrams/quickStyle388.xml"/></Relationships>
</file>

<file path=ppt/slides/_rels/slide5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9.xml"/><Relationship Id="rId2" Type="http://schemas.openxmlformats.org/officeDocument/2006/relationships/diagramData" Target="../diagrams/data3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9.xml"/><Relationship Id="rId5" Type="http://schemas.openxmlformats.org/officeDocument/2006/relationships/diagramColors" Target="../diagrams/colors389.xml"/><Relationship Id="rId4" Type="http://schemas.openxmlformats.org/officeDocument/2006/relationships/diagramQuickStyle" Target="../diagrams/quickStyle389.xml"/></Relationships>
</file>

<file path=ppt/slides/_rels/slide5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0.xml"/><Relationship Id="rId2" Type="http://schemas.openxmlformats.org/officeDocument/2006/relationships/diagramData" Target="../diagrams/data3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0.xml"/><Relationship Id="rId5" Type="http://schemas.openxmlformats.org/officeDocument/2006/relationships/diagramColors" Target="../diagrams/colors390.xml"/><Relationship Id="rId4" Type="http://schemas.openxmlformats.org/officeDocument/2006/relationships/diagramQuickStyle" Target="../diagrams/quickStyle390.xml"/></Relationships>
</file>

<file path=ppt/slides/_rels/slide5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1.xml"/><Relationship Id="rId2" Type="http://schemas.openxmlformats.org/officeDocument/2006/relationships/diagramData" Target="../diagrams/data3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1.xml"/><Relationship Id="rId5" Type="http://schemas.openxmlformats.org/officeDocument/2006/relationships/diagramColors" Target="../diagrams/colors391.xml"/><Relationship Id="rId4" Type="http://schemas.openxmlformats.org/officeDocument/2006/relationships/diagramQuickStyle" Target="../diagrams/quickStyle391.xml"/></Relationships>
</file>

<file path=ppt/slides/_rels/slide5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2.xml"/><Relationship Id="rId2" Type="http://schemas.openxmlformats.org/officeDocument/2006/relationships/diagramData" Target="../diagrams/data3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2.xml"/><Relationship Id="rId5" Type="http://schemas.openxmlformats.org/officeDocument/2006/relationships/diagramColors" Target="../diagrams/colors392.xml"/><Relationship Id="rId4" Type="http://schemas.openxmlformats.org/officeDocument/2006/relationships/diagramQuickStyle" Target="../diagrams/quickStyle392.xml"/></Relationships>
</file>

<file path=ppt/slides/_rels/slide5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3.xml"/><Relationship Id="rId2" Type="http://schemas.openxmlformats.org/officeDocument/2006/relationships/diagramData" Target="../diagrams/data3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3.xml"/><Relationship Id="rId5" Type="http://schemas.openxmlformats.org/officeDocument/2006/relationships/diagramColors" Target="../diagrams/colors393.xml"/><Relationship Id="rId4" Type="http://schemas.openxmlformats.org/officeDocument/2006/relationships/diagramQuickStyle" Target="../diagrams/quickStyle393.xml"/></Relationships>
</file>

<file path=ppt/slides/_rels/slide5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.xml"/><Relationship Id="rId2" Type="http://schemas.openxmlformats.org/officeDocument/2006/relationships/diagramData" Target="../diagrams/data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.xml"/><Relationship Id="rId5" Type="http://schemas.openxmlformats.org/officeDocument/2006/relationships/diagramColors" Target="../diagrams/colors42.xml"/><Relationship Id="rId4" Type="http://schemas.openxmlformats.org/officeDocument/2006/relationships/diagramQuickStyle" Target="../diagrams/quickStyle42.xml"/></Relationships>
</file>

<file path=ppt/slides/_rels/slide5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9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4.xml"/><Relationship Id="rId2" Type="http://schemas.openxmlformats.org/officeDocument/2006/relationships/diagramData" Target="../diagrams/data3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4.xml"/><Relationship Id="rId5" Type="http://schemas.openxmlformats.org/officeDocument/2006/relationships/diagramColors" Target="../diagrams/colors394.xml"/><Relationship Id="rId4" Type="http://schemas.openxmlformats.org/officeDocument/2006/relationships/diagramQuickStyle" Target="../diagrams/quickStyle39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5.xml"/><Relationship Id="rId2" Type="http://schemas.openxmlformats.org/officeDocument/2006/relationships/diagramData" Target="../diagrams/data3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5.xml"/><Relationship Id="rId5" Type="http://schemas.openxmlformats.org/officeDocument/2006/relationships/diagramColors" Target="../diagrams/colors395.xml"/><Relationship Id="rId4" Type="http://schemas.openxmlformats.org/officeDocument/2006/relationships/diagramQuickStyle" Target="../diagrams/quickStyle395.xml"/></Relationships>
</file>

<file path=ppt/slides/_rels/slide5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6.xml"/><Relationship Id="rId2" Type="http://schemas.openxmlformats.org/officeDocument/2006/relationships/diagramData" Target="../diagrams/data3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6.xml"/><Relationship Id="rId5" Type="http://schemas.openxmlformats.org/officeDocument/2006/relationships/diagramColors" Target="../diagrams/colors396.xml"/><Relationship Id="rId4" Type="http://schemas.openxmlformats.org/officeDocument/2006/relationships/diagramQuickStyle" Target="../diagrams/quickStyle396.xml"/></Relationships>
</file>

<file path=ppt/slides/_rels/slide5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98.xml"/><Relationship Id="rId3" Type="http://schemas.openxmlformats.org/officeDocument/2006/relationships/diagramLayout" Target="../diagrams/layout397.xml"/><Relationship Id="rId7" Type="http://schemas.openxmlformats.org/officeDocument/2006/relationships/diagramData" Target="../diagrams/data398.xml"/><Relationship Id="rId2" Type="http://schemas.openxmlformats.org/officeDocument/2006/relationships/diagramData" Target="../diagrams/data39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97.xml"/><Relationship Id="rId11" Type="http://schemas.microsoft.com/office/2007/relationships/diagramDrawing" Target="../diagrams/drawing398.xml"/><Relationship Id="rId5" Type="http://schemas.openxmlformats.org/officeDocument/2006/relationships/diagramColors" Target="../diagrams/colors397.xml"/><Relationship Id="rId10" Type="http://schemas.openxmlformats.org/officeDocument/2006/relationships/diagramColors" Target="../diagrams/colors398.xml"/><Relationship Id="rId4" Type="http://schemas.openxmlformats.org/officeDocument/2006/relationships/diagramQuickStyle" Target="../diagrams/quickStyle397.xml"/><Relationship Id="rId9" Type="http://schemas.openxmlformats.org/officeDocument/2006/relationships/diagramQuickStyle" Target="../diagrams/quickStyle398.xml"/></Relationships>
</file>

<file path=ppt/slides/_rels/slide5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9.xml"/><Relationship Id="rId2" Type="http://schemas.openxmlformats.org/officeDocument/2006/relationships/diagramData" Target="../diagrams/data3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9.xml"/><Relationship Id="rId5" Type="http://schemas.openxmlformats.org/officeDocument/2006/relationships/diagramColors" Target="../diagrams/colors399.xml"/><Relationship Id="rId4" Type="http://schemas.openxmlformats.org/officeDocument/2006/relationships/diagramQuickStyle" Target="../diagrams/quickStyle399.xml"/></Relationships>
</file>

<file path=ppt/slides/_rels/slide5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0.xml"/><Relationship Id="rId2" Type="http://schemas.openxmlformats.org/officeDocument/2006/relationships/diagramData" Target="../diagrams/data4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0.xml"/><Relationship Id="rId5" Type="http://schemas.openxmlformats.org/officeDocument/2006/relationships/diagramColors" Target="../diagrams/colors400.xml"/><Relationship Id="rId4" Type="http://schemas.openxmlformats.org/officeDocument/2006/relationships/diagramQuickStyle" Target="../diagrams/quickStyle400.xml"/></Relationships>
</file>

<file path=ppt/slides/_rels/slide5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1.xml"/><Relationship Id="rId2" Type="http://schemas.openxmlformats.org/officeDocument/2006/relationships/diagramData" Target="../diagrams/data4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1.xml"/><Relationship Id="rId5" Type="http://schemas.openxmlformats.org/officeDocument/2006/relationships/diagramColors" Target="../diagrams/colors401.xml"/><Relationship Id="rId4" Type="http://schemas.openxmlformats.org/officeDocument/2006/relationships/diagramQuickStyle" Target="../diagrams/quickStyle401.xml"/></Relationships>
</file>

<file path=ppt/slides/_rels/slide5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2.xml"/><Relationship Id="rId2" Type="http://schemas.openxmlformats.org/officeDocument/2006/relationships/diagramData" Target="../diagrams/data4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2.xml"/><Relationship Id="rId5" Type="http://schemas.openxmlformats.org/officeDocument/2006/relationships/diagramColors" Target="../diagrams/colors402.xml"/><Relationship Id="rId4" Type="http://schemas.openxmlformats.org/officeDocument/2006/relationships/diagramQuickStyle" Target="../diagrams/quickStyle402.xml"/></Relationships>
</file>

<file path=ppt/slides/_rels/slide5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.xml"/><Relationship Id="rId2" Type="http://schemas.openxmlformats.org/officeDocument/2006/relationships/diagramData" Target="../diagrams/data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.xml"/><Relationship Id="rId5" Type="http://schemas.openxmlformats.org/officeDocument/2006/relationships/diagramColors" Target="../diagrams/colors43.xml"/><Relationship Id="rId4" Type="http://schemas.openxmlformats.org/officeDocument/2006/relationships/diagramQuickStyle" Target="../diagrams/quickStyle43.xml"/></Relationships>
</file>

<file path=ppt/slides/_rels/slide5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3.xml"/><Relationship Id="rId2" Type="http://schemas.openxmlformats.org/officeDocument/2006/relationships/diagramData" Target="../diagrams/data4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3.xml"/><Relationship Id="rId5" Type="http://schemas.openxmlformats.org/officeDocument/2006/relationships/diagramColors" Target="../diagrams/colors403.xml"/><Relationship Id="rId4" Type="http://schemas.openxmlformats.org/officeDocument/2006/relationships/diagramQuickStyle" Target="../diagrams/quickStyle403.xml"/></Relationships>
</file>

<file path=ppt/slides/_rels/slide5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4.xml"/><Relationship Id="rId2" Type="http://schemas.openxmlformats.org/officeDocument/2006/relationships/diagramData" Target="../diagrams/data4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4.xml"/><Relationship Id="rId5" Type="http://schemas.openxmlformats.org/officeDocument/2006/relationships/diagramColors" Target="../diagrams/colors404.xml"/><Relationship Id="rId4" Type="http://schemas.openxmlformats.org/officeDocument/2006/relationships/diagramQuickStyle" Target="../diagrams/quickStyle404.xml"/></Relationships>
</file>

<file path=ppt/slides/_rels/slide5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5.xml"/><Relationship Id="rId2" Type="http://schemas.openxmlformats.org/officeDocument/2006/relationships/diagramData" Target="../diagrams/data4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5.xml"/><Relationship Id="rId5" Type="http://schemas.openxmlformats.org/officeDocument/2006/relationships/diagramColors" Target="../diagrams/colors405.xml"/><Relationship Id="rId4" Type="http://schemas.openxmlformats.org/officeDocument/2006/relationships/diagramQuickStyle" Target="../diagrams/quickStyle405.xml"/></Relationships>
</file>

<file path=ppt/slides/_rels/slide5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6.xml"/><Relationship Id="rId2" Type="http://schemas.openxmlformats.org/officeDocument/2006/relationships/diagramData" Target="../diagrams/data4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6.xml"/><Relationship Id="rId5" Type="http://schemas.openxmlformats.org/officeDocument/2006/relationships/diagramColors" Target="../diagrams/colors406.xml"/><Relationship Id="rId4" Type="http://schemas.openxmlformats.org/officeDocument/2006/relationships/diagramQuickStyle" Target="../diagrams/quickStyle406.xml"/></Relationships>
</file>

<file path=ppt/slides/_rels/slide5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7.xml"/><Relationship Id="rId2" Type="http://schemas.openxmlformats.org/officeDocument/2006/relationships/diagramData" Target="../diagrams/data4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7.xml"/><Relationship Id="rId5" Type="http://schemas.openxmlformats.org/officeDocument/2006/relationships/diagramColors" Target="../diagrams/colors407.xml"/><Relationship Id="rId4" Type="http://schemas.openxmlformats.org/officeDocument/2006/relationships/diagramQuickStyle" Target="../diagrams/quickStyle407.xml"/></Relationships>
</file>

<file path=ppt/slides/_rels/slide5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8.xml"/><Relationship Id="rId2" Type="http://schemas.openxmlformats.org/officeDocument/2006/relationships/diagramData" Target="../diagrams/data4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8.xml"/><Relationship Id="rId5" Type="http://schemas.openxmlformats.org/officeDocument/2006/relationships/diagramColors" Target="../diagrams/colors408.xml"/><Relationship Id="rId4" Type="http://schemas.openxmlformats.org/officeDocument/2006/relationships/diagramQuickStyle" Target="../diagrams/quickStyle408.xml"/></Relationships>
</file>

<file path=ppt/slides/_rels/slide5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.xml"/><Relationship Id="rId2" Type="http://schemas.openxmlformats.org/officeDocument/2006/relationships/diagramData" Target="../diagrams/data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.xml"/><Relationship Id="rId5" Type="http://schemas.openxmlformats.org/officeDocument/2006/relationships/diagramColors" Target="../diagrams/colors44.xml"/><Relationship Id="rId4" Type="http://schemas.openxmlformats.org/officeDocument/2006/relationships/diagramQuickStyle" Target="../diagrams/quickStyle44.xml"/></Relationships>
</file>

<file path=ppt/slides/_rels/slide585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10.xml"/><Relationship Id="rId3" Type="http://schemas.openxmlformats.org/officeDocument/2006/relationships/diagramLayout" Target="../diagrams/layout409.xml"/><Relationship Id="rId7" Type="http://schemas.openxmlformats.org/officeDocument/2006/relationships/diagramData" Target="../diagrams/data410.xml"/><Relationship Id="rId2" Type="http://schemas.openxmlformats.org/officeDocument/2006/relationships/diagramData" Target="../diagrams/data40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09.xml"/><Relationship Id="rId11" Type="http://schemas.microsoft.com/office/2007/relationships/diagramDrawing" Target="../diagrams/drawing410.xml"/><Relationship Id="rId5" Type="http://schemas.openxmlformats.org/officeDocument/2006/relationships/diagramColors" Target="../diagrams/colors409.xml"/><Relationship Id="rId10" Type="http://schemas.openxmlformats.org/officeDocument/2006/relationships/diagramColors" Target="../diagrams/colors410.xml"/><Relationship Id="rId4" Type="http://schemas.openxmlformats.org/officeDocument/2006/relationships/diagramQuickStyle" Target="../diagrams/quickStyle409.xml"/><Relationship Id="rId9" Type="http://schemas.openxmlformats.org/officeDocument/2006/relationships/diagramQuickStyle" Target="../diagrams/quickStyle410.xml"/></Relationships>
</file>

<file path=ppt/slides/_rels/slide5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1.xml"/><Relationship Id="rId2" Type="http://schemas.openxmlformats.org/officeDocument/2006/relationships/diagramData" Target="../diagrams/data4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1.xml"/><Relationship Id="rId5" Type="http://schemas.openxmlformats.org/officeDocument/2006/relationships/diagramColors" Target="../diagrams/colors411.xml"/><Relationship Id="rId4" Type="http://schemas.openxmlformats.org/officeDocument/2006/relationships/diagramQuickStyle" Target="../diagrams/quickStyle411.xml"/></Relationships>
</file>

<file path=ppt/slides/_rels/slide5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2.xml"/><Relationship Id="rId2" Type="http://schemas.openxmlformats.org/officeDocument/2006/relationships/diagramData" Target="../diagrams/data4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2.xml"/><Relationship Id="rId5" Type="http://schemas.openxmlformats.org/officeDocument/2006/relationships/diagramColors" Target="../diagrams/colors412.xml"/><Relationship Id="rId4" Type="http://schemas.openxmlformats.org/officeDocument/2006/relationships/diagramQuickStyle" Target="../diagrams/quickStyle412.xml"/></Relationships>
</file>

<file path=ppt/slides/_rels/slide5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3.xml"/><Relationship Id="rId2" Type="http://schemas.openxmlformats.org/officeDocument/2006/relationships/diagramData" Target="../diagrams/data4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3.xml"/><Relationship Id="rId5" Type="http://schemas.openxmlformats.org/officeDocument/2006/relationships/diagramColors" Target="../diagrams/colors413.xml"/><Relationship Id="rId4" Type="http://schemas.openxmlformats.org/officeDocument/2006/relationships/diagramQuickStyle" Target="../diagrams/quickStyle413.xml"/></Relationships>
</file>

<file path=ppt/slides/_rels/slide5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4.xml"/><Relationship Id="rId2" Type="http://schemas.openxmlformats.org/officeDocument/2006/relationships/diagramData" Target="../diagrams/data4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4.xml"/><Relationship Id="rId5" Type="http://schemas.openxmlformats.org/officeDocument/2006/relationships/diagramColors" Target="../diagrams/colors414.xml"/><Relationship Id="rId4" Type="http://schemas.openxmlformats.org/officeDocument/2006/relationships/diagramQuickStyle" Target="../diagrams/quickStyle414.xml"/></Relationships>
</file>

<file path=ppt/slides/_rels/slide5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5.xml"/><Relationship Id="rId2" Type="http://schemas.openxmlformats.org/officeDocument/2006/relationships/diagramData" Target="../diagrams/data4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5.xml"/><Relationship Id="rId5" Type="http://schemas.openxmlformats.org/officeDocument/2006/relationships/diagramColors" Target="../diagrams/colors415.xml"/><Relationship Id="rId4" Type="http://schemas.openxmlformats.org/officeDocument/2006/relationships/diagramQuickStyle" Target="../diagrams/quickStyle415.xml"/></Relationships>
</file>

<file path=ppt/slides/_rels/slide5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6.xml"/><Relationship Id="rId2" Type="http://schemas.openxmlformats.org/officeDocument/2006/relationships/diagramData" Target="../diagrams/data4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6.xml"/><Relationship Id="rId5" Type="http://schemas.openxmlformats.org/officeDocument/2006/relationships/diagramColors" Target="../diagrams/colors416.xml"/><Relationship Id="rId4" Type="http://schemas.openxmlformats.org/officeDocument/2006/relationships/diagramQuickStyle" Target="../diagrams/quickStyle416.xml"/></Relationships>
</file>

<file path=ppt/slides/_rels/slide5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7.xml"/><Relationship Id="rId2" Type="http://schemas.openxmlformats.org/officeDocument/2006/relationships/diagramData" Target="../diagrams/data4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7.xml"/><Relationship Id="rId5" Type="http://schemas.openxmlformats.org/officeDocument/2006/relationships/diagramColors" Target="../diagrams/colors417.xml"/><Relationship Id="rId4" Type="http://schemas.openxmlformats.org/officeDocument/2006/relationships/diagramQuickStyle" Target="../diagrams/quickStyle417.xml"/></Relationships>
</file>

<file path=ppt/slides/_rels/slide5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8.xml"/><Relationship Id="rId2" Type="http://schemas.openxmlformats.org/officeDocument/2006/relationships/diagramData" Target="../diagrams/data4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8.xml"/><Relationship Id="rId5" Type="http://schemas.openxmlformats.org/officeDocument/2006/relationships/diagramColors" Target="../diagrams/colors418.xml"/><Relationship Id="rId4" Type="http://schemas.openxmlformats.org/officeDocument/2006/relationships/diagramQuickStyle" Target="../diagrams/quickStyle418.xml"/></Relationships>
</file>

<file path=ppt/slides/_rels/slide5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9.xml"/><Relationship Id="rId2" Type="http://schemas.openxmlformats.org/officeDocument/2006/relationships/diagramData" Target="../diagrams/data4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9.xml"/><Relationship Id="rId5" Type="http://schemas.openxmlformats.org/officeDocument/2006/relationships/diagramColors" Target="../diagrams/colors419.xml"/><Relationship Id="rId4" Type="http://schemas.openxmlformats.org/officeDocument/2006/relationships/diagramQuickStyle" Target="../diagrams/quickStyle419.xml"/></Relationships>
</file>

<file path=ppt/slides/_rels/slide5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0.xml"/><Relationship Id="rId2" Type="http://schemas.openxmlformats.org/officeDocument/2006/relationships/diagramData" Target="../diagrams/data4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0.xml"/><Relationship Id="rId5" Type="http://schemas.openxmlformats.org/officeDocument/2006/relationships/diagramColors" Target="../diagrams/colors420.xml"/><Relationship Id="rId4" Type="http://schemas.openxmlformats.org/officeDocument/2006/relationships/diagramQuickStyle" Target="../diagrams/quickStyle420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.xml"/><Relationship Id="rId2" Type="http://schemas.openxmlformats.org/officeDocument/2006/relationships/diagramData" Target="../diagrams/data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.xml"/><Relationship Id="rId5" Type="http://schemas.openxmlformats.org/officeDocument/2006/relationships/diagramColors" Target="../diagrams/colors45.xml"/><Relationship Id="rId4" Type="http://schemas.openxmlformats.org/officeDocument/2006/relationships/diagramQuickStyle" Target="../diagrams/quickStyle45.xml"/></Relationships>
</file>

<file path=ppt/slides/_rels/slide5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2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22.xml"/><Relationship Id="rId3" Type="http://schemas.openxmlformats.org/officeDocument/2006/relationships/diagramLayout" Target="../diagrams/layout421.xml"/><Relationship Id="rId7" Type="http://schemas.openxmlformats.org/officeDocument/2006/relationships/diagramData" Target="../diagrams/data422.xml"/><Relationship Id="rId2" Type="http://schemas.openxmlformats.org/officeDocument/2006/relationships/diagramData" Target="../diagrams/data42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21.xml"/><Relationship Id="rId11" Type="http://schemas.microsoft.com/office/2007/relationships/diagramDrawing" Target="../diagrams/drawing422.xml"/><Relationship Id="rId5" Type="http://schemas.openxmlformats.org/officeDocument/2006/relationships/diagramColors" Target="../diagrams/colors421.xml"/><Relationship Id="rId10" Type="http://schemas.openxmlformats.org/officeDocument/2006/relationships/diagramColors" Target="../diagrams/colors422.xml"/><Relationship Id="rId4" Type="http://schemas.openxmlformats.org/officeDocument/2006/relationships/diagramQuickStyle" Target="../diagrams/quickStyle421.xml"/><Relationship Id="rId9" Type="http://schemas.openxmlformats.org/officeDocument/2006/relationships/diagramQuickStyle" Target="../diagrams/quickStyle422.xml"/></Relationships>
</file>

<file path=ppt/slides/_rels/slide6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3.xml"/><Relationship Id="rId2" Type="http://schemas.openxmlformats.org/officeDocument/2006/relationships/diagramData" Target="../diagrams/data4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3.xml"/><Relationship Id="rId5" Type="http://schemas.openxmlformats.org/officeDocument/2006/relationships/diagramColors" Target="../diagrams/colors423.xml"/><Relationship Id="rId4" Type="http://schemas.openxmlformats.org/officeDocument/2006/relationships/diagramQuickStyle" Target="../diagrams/quickStyle423.xml"/></Relationships>
</file>

<file path=ppt/slides/_rels/slide6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4.xml"/><Relationship Id="rId2" Type="http://schemas.openxmlformats.org/officeDocument/2006/relationships/diagramData" Target="../diagrams/data4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4.xml"/><Relationship Id="rId5" Type="http://schemas.openxmlformats.org/officeDocument/2006/relationships/diagramColors" Target="../diagrams/colors424.xml"/><Relationship Id="rId4" Type="http://schemas.openxmlformats.org/officeDocument/2006/relationships/diagramQuickStyle" Target="../diagrams/quickStyle424.xml"/></Relationships>
</file>

<file path=ppt/slides/_rels/slide6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5.xml"/><Relationship Id="rId2" Type="http://schemas.openxmlformats.org/officeDocument/2006/relationships/diagramData" Target="../diagrams/data4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5.xml"/><Relationship Id="rId5" Type="http://schemas.openxmlformats.org/officeDocument/2006/relationships/diagramColors" Target="../diagrams/colors425.xml"/><Relationship Id="rId4" Type="http://schemas.openxmlformats.org/officeDocument/2006/relationships/diagramQuickStyle" Target="../diagrams/quickStyle425.xml"/></Relationships>
</file>

<file path=ppt/slides/_rels/slide6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6.xml"/><Relationship Id="rId2" Type="http://schemas.openxmlformats.org/officeDocument/2006/relationships/diagramData" Target="../diagrams/data4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6.xml"/><Relationship Id="rId5" Type="http://schemas.openxmlformats.org/officeDocument/2006/relationships/diagramColors" Target="../diagrams/colors426.xml"/><Relationship Id="rId4" Type="http://schemas.openxmlformats.org/officeDocument/2006/relationships/diagramQuickStyle" Target="../diagrams/quickStyle426.xml"/></Relationships>
</file>

<file path=ppt/slides/_rels/slide6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7.xml"/><Relationship Id="rId2" Type="http://schemas.openxmlformats.org/officeDocument/2006/relationships/diagramData" Target="../diagrams/data4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7.xml"/><Relationship Id="rId5" Type="http://schemas.openxmlformats.org/officeDocument/2006/relationships/diagramColors" Target="../diagrams/colors427.xml"/><Relationship Id="rId4" Type="http://schemas.openxmlformats.org/officeDocument/2006/relationships/diagramQuickStyle" Target="../diagrams/quickStyle427.xml"/></Relationships>
</file>

<file path=ppt/slides/_rels/slide6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8.xml"/><Relationship Id="rId2" Type="http://schemas.openxmlformats.org/officeDocument/2006/relationships/diagramData" Target="../diagrams/data4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8.xml"/><Relationship Id="rId5" Type="http://schemas.openxmlformats.org/officeDocument/2006/relationships/diagramColors" Target="../diagrams/colors428.xml"/><Relationship Id="rId4" Type="http://schemas.openxmlformats.org/officeDocument/2006/relationships/diagramQuickStyle" Target="../diagrams/quickStyle428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9.xml"/><Relationship Id="rId2" Type="http://schemas.openxmlformats.org/officeDocument/2006/relationships/diagramData" Target="../diagrams/data4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9.xml"/><Relationship Id="rId5" Type="http://schemas.openxmlformats.org/officeDocument/2006/relationships/diagramColors" Target="../diagrams/colors429.xml"/><Relationship Id="rId4" Type="http://schemas.openxmlformats.org/officeDocument/2006/relationships/diagramQuickStyle" Target="../diagrams/quickStyle429.xml"/></Relationships>
</file>

<file path=ppt/slides/_rels/slide6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.xml"/><Relationship Id="rId2" Type="http://schemas.openxmlformats.org/officeDocument/2006/relationships/diagramData" Target="../diagrams/data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.xml"/><Relationship Id="rId5" Type="http://schemas.openxmlformats.org/officeDocument/2006/relationships/diagramColors" Target="../diagrams/colors46.xml"/><Relationship Id="rId4" Type="http://schemas.openxmlformats.org/officeDocument/2006/relationships/diagramQuickStyle" Target="../diagrams/quickStyle46.xml"/></Relationships>
</file>

<file path=ppt/slides/_rels/slide6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0.xml"/><Relationship Id="rId2" Type="http://schemas.openxmlformats.org/officeDocument/2006/relationships/diagramData" Target="../diagrams/data4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0.xml"/><Relationship Id="rId5" Type="http://schemas.openxmlformats.org/officeDocument/2006/relationships/diagramColors" Target="../diagrams/colors430.xml"/><Relationship Id="rId4" Type="http://schemas.openxmlformats.org/officeDocument/2006/relationships/diagramQuickStyle" Target="../diagrams/quickStyle430.xml"/></Relationships>
</file>

<file path=ppt/slides/_rels/slide6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1.xml"/><Relationship Id="rId2" Type="http://schemas.openxmlformats.org/officeDocument/2006/relationships/diagramData" Target="../diagrams/data4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1.xml"/><Relationship Id="rId5" Type="http://schemas.openxmlformats.org/officeDocument/2006/relationships/diagramColors" Target="../diagrams/colors431.xml"/><Relationship Id="rId4" Type="http://schemas.openxmlformats.org/officeDocument/2006/relationships/diagramQuickStyle" Target="../diagrams/quickStyle431.xml"/></Relationships>
</file>

<file path=ppt/slides/_rels/slide6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2.xml"/><Relationship Id="rId2" Type="http://schemas.openxmlformats.org/officeDocument/2006/relationships/diagramData" Target="../diagrams/data4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2.xml"/><Relationship Id="rId5" Type="http://schemas.openxmlformats.org/officeDocument/2006/relationships/diagramColors" Target="../diagrams/colors432.xml"/><Relationship Id="rId4" Type="http://schemas.openxmlformats.org/officeDocument/2006/relationships/diagramQuickStyle" Target="../diagrams/quickStyle432.xml"/></Relationships>
</file>

<file path=ppt/slides/_rels/slide6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34.xml"/><Relationship Id="rId3" Type="http://schemas.openxmlformats.org/officeDocument/2006/relationships/diagramLayout" Target="../diagrams/layout433.xml"/><Relationship Id="rId7" Type="http://schemas.openxmlformats.org/officeDocument/2006/relationships/diagramData" Target="../diagrams/data434.xml"/><Relationship Id="rId2" Type="http://schemas.openxmlformats.org/officeDocument/2006/relationships/diagramData" Target="../diagrams/data43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33.xml"/><Relationship Id="rId11" Type="http://schemas.microsoft.com/office/2007/relationships/diagramDrawing" Target="../diagrams/drawing434.xml"/><Relationship Id="rId5" Type="http://schemas.openxmlformats.org/officeDocument/2006/relationships/diagramColors" Target="../diagrams/colors433.xml"/><Relationship Id="rId10" Type="http://schemas.openxmlformats.org/officeDocument/2006/relationships/diagramColors" Target="../diagrams/colors434.xml"/><Relationship Id="rId4" Type="http://schemas.openxmlformats.org/officeDocument/2006/relationships/diagramQuickStyle" Target="../diagrams/quickStyle433.xml"/><Relationship Id="rId9" Type="http://schemas.openxmlformats.org/officeDocument/2006/relationships/diagramQuickStyle" Target="../diagrams/quickStyle434.xml"/></Relationships>
</file>

<file path=ppt/slides/_rels/slide6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5.xml"/><Relationship Id="rId2" Type="http://schemas.openxmlformats.org/officeDocument/2006/relationships/diagramData" Target="../diagrams/data4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5.xml"/><Relationship Id="rId5" Type="http://schemas.openxmlformats.org/officeDocument/2006/relationships/diagramColors" Target="../diagrams/colors435.xml"/><Relationship Id="rId4" Type="http://schemas.openxmlformats.org/officeDocument/2006/relationships/diagramQuickStyle" Target="../diagrams/quickStyle435.xml"/></Relationships>
</file>

<file path=ppt/slides/_rels/slide6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6.xml"/><Relationship Id="rId2" Type="http://schemas.openxmlformats.org/officeDocument/2006/relationships/diagramData" Target="../diagrams/data4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6.xml"/><Relationship Id="rId5" Type="http://schemas.openxmlformats.org/officeDocument/2006/relationships/diagramColors" Target="../diagrams/colors436.xml"/><Relationship Id="rId4" Type="http://schemas.openxmlformats.org/officeDocument/2006/relationships/diagramQuickStyle" Target="../diagrams/quickStyle43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7.xml"/><Relationship Id="rId2" Type="http://schemas.openxmlformats.org/officeDocument/2006/relationships/diagramData" Target="../diagrams/data4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7.xml"/><Relationship Id="rId5" Type="http://schemas.openxmlformats.org/officeDocument/2006/relationships/diagramColors" Target="../diagrams/colors437.xml"/><Relationship Id="rId4" Type="http://schemas.openxmlformats.org/officeDocument/2006/relationships/diagramQuickStyle" Target="../diagrams/quickStyle437.xml"/></Relationships>
</file>

<file path=ppt/slides/_rels/slide6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8.xml"/><Relationship Id="rId2" Type="http://schemas.openxmlformats.org/officeDocument/2006/relationships/diagramData" Target="../diagrams/data4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8.xml"/><Relationship Id="rId5" Type="http://schemas.openxmlformats.org/officeDocument/2006/relationships/diagramColors" Target="../diagrams/colors438.xml"/><Relationship Id="rId4" Type="http://schemas.openxmlformats.org/officeDocument/2006/relationships/diagramQuickStyle" Target="../diagrams/quickStyle438.xml"/></Relationships>
</file>

<file path=ppt/slides/_rels/slide6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.xml"/><Relationship Id="rId2" Type="http://schemas.openxmlformats.org/officeDocument/2006/relationships/diagramData" Target="../diagrams/data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.xml"/><Relationship Id="rId5" Type="http://schemas.openxmlformats.org/officeDocument/2006/relationships/diagramColors" Target="../diagrams/colors47.xml"/><Relationship Id="rId4" Type="http://schemas.openxmlformats.org/officeDocument/2006/relationships/diagramQuickStyle" Target="../diagrams/quickStyle47.xml"/></Relationships>
</file>

<file path=ppt/slides/_rels/slide6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9.xml"/><Relationship Id="rId2" Type="http://schemas.openxmlformats.org/officeDocument/2006/relationships/diagramData" Target="../diagrams/data4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9.xml"/><Relationship Id="rId5" Type="http://schemas.openxmlformats.org/officeDocument/2006/relationships/diagramColors" Target="../diagrams/colors439.xml"/><Relationship Id="rId4" Type="http://schemas.openxmlformats.org/officeDocument/2006/relationships/diagramQuickStyle" Target="../diagrams/quickStyle439.xml"/></Relationships>
</file>

<file path=ppt/slides/_rels/slide6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0.xml"/><Relationship Id="rId2" Type="http://schemas.openxmlformats.org/officeDocument/2006/relationships/diagramData" Target="../diagrams/data4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0.xml"/><Relationship Id="rId5" Type="http://schemas.openxmlformats.org/officeDocument/2006/relationships/diagramColors" Target="../diagrams/colors440.xml"/><Relationship Id="rId4" Type="http://schemas.openxmlformats.org/officeDocument/2006/relationships/diagramQuickStyle" Target="../diagrams/quickStyle440.xml"/></Relationships>
</file>

<file path=ppt/slides/_rels/slide6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1.xml"/><Relationship Id="rId2" Type="http://schemas.openxmlformats.org/officeDocument/2006/relationships/diagramData" Target="../diagrams/data4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1.xml"/><Relationship Id="rId5" Type="http://schemas.openxmlformats.org/officeDocument/2006/relationships/diagramColors" Target="../diagrams/colors441.xml"/><Relationship Id="rId4" Type="http://schemas.openxmlformats.org/officeDocument/2006/relationships/diagramQuickStyle" Target="../diagrams/quickStyle441.xml"/></Relationships>
</file>

<file path=ppt/slides/_rels/slide6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2.xml"/><Relationship Id="rId2" Type="http://schemas.openxmlformats.org/officeDocument/2006/relationships/diagramData" Target="../diagrams/data4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2.xml"/><Relationship Id="rId5" Type="http://schemas.openxmlformats.org/officeDocument/2006/relationships/diagramColors" Target="../diagrams/colors442.xml"/><Relationship Id="rId4" Type="http://schemas.openxmlformats.org/officeDocument/2006/relationships/diagramQuickStyle" Target="../diagrams/quickStyle442.xml"/></Relationships>
</file>

<file path=ppt/slides/_rels/slide6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3.xml"/><Relationship Id="rId2" Type="http://schemas.openxmlformats.org/officeDocument/2006/relationships/diagramData" Target="../diagrams/data4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3.xml"/><Relationship Id="rId5" Type="http://schemas.openxmlformats.org/officeDocument/2006/relationships/diagramColors" Target="../diagrams/colors443.xml"/><Relationship Id="rId4" Type="http://schemas.openxmlformats.org/officeDocument/2006/relationships/diagramQuickStyle" Target="../diagrams/quickStyle443.xml"/></Relationships>
</file>

<file path=ppt/slides/_rels/slide6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4.xml"/><Relationship Id="rId2" Type="http://schemas.openxmlformats.org/officeDocument/2006/relationships/diagramData" Target="../diagrams/data4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4.xml"/><Relationship Id="rId5" Type="http://schemas.openxmlformats.org/officeDocument/2006/relationships/diagramColors" Target="../diagrams/colors444.xml"/><Relationship Id="rId4" Type="http://schemas.openxmlformats.org/officeDocument/2006/relationships/diagramQuickStyle" Target="../diagrams/quickStyle444.xml"/></Relationships>
</file>

<file path=ppt/slides/_rels/slide6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46.xml"/><Relationship Id="rId3" Type="http://schemas.openxmlformats.org/officeDocument/2006/relationships/diagramLayout" Target="../diagrams/layout445.xml"/><Relationship Id="rId7" Type="http://schemas.openxmlformats.org/officeDocument/2006/relationships/diagramData" Target="../diagrams/data446.xml"/><Relationship Id="rId2" Type="http://schemas.openxmlformats.org/officeDocument/2006/relationships/diagramData" Target="../diagrams/data44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45.xml"/><Relationship Id="rId11" Type="http://schemas.microsoft.com/office/2007/relationships/diagramDrawing" Target="../diagrams/drawing446.xml"/><Relationship Id="rId5" Type="http://schemas.openxmlformats.org/officeDocument/2006/relationships/diagramColors" Target="../diagrams/colors445.xml"/><Relationship Id="rId10" Type="http://schemas.openxmlformats.org/officeDocument/2006/relationships/diagramColors" Target="../diagrams/colors446.xml"/><Relationship Id="rId4" Type="http://schemas.openxmlformats.org/officeDocument/2006/relationships/diagramQuickStyle" Target="../diagrams/quickStyle445.xml"/><Relationship Id="rId9" Type="http://schemas.openxmlformats.org/officeDocument/2006/relationships/diagramQuickStyle" Target="../diagrams/quickStyle446.xml"/></Relationships>
</file>

<file path=ppt/slides/_rels/slide6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7.xml"/><Relationship Id="rId2" Type="http://schemas.openxmlformats.org/officeDocument/2006/relationships/diagramData" Target="../diagrams/data4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7.xml"/><Relationship Id="rId5" Type="http://schemas.openxmlformats.org/officeDocument/2006/relationships/diagramColors" Target="../diagrams/colors447.xml"/><Relationship Id="rId4" Type="http://schemas.openxmlformats.org/officeDocument/2006/relationships/diagramQuickStyle" Target="../diagrams/quickStyle447.xml"/></Relationships>
</file>

<file path=ppt/slides/_rels/slide6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.xml"/><Relationship Id="rId2" Type="http://schemas.openxmlformats.org/officeDocument/2006/relationships/diagramData" Target="../diagrams/data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.xml"/><Relationship Id="rId5" Type="http://schemas.openxmlformats.org/officeDocument/2006/relationships/diagramColors" Target="../diagrams/colors48.xml"/><Relationship Id="rId4" Type="http://schemas.openxmlformats.org/officeDocument/2006/relationships/diagramQuickStyle" Target="../diagrams/quickStyle48.xml"/></Relationships>
</file>

<file path=ppt/slides/_rels/slide6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8.xml"/><Relationship Id="rId2" Type="http://schemas.openxmlformats.org/officeDocument/2006/relationships/diagramData" Target="../diagrams/data4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8.xml"/><Relationship Id="rId5" Type="http://schemas.openxmlformats.org/officeDocument/2006/relationships/diagramColors" Target="../diagrams/colors448.xml"/><Relationship Id="rId4" Type="http://schemas.openxmlformats.org/officeDocument/2006/relationships/diagramQuickStyle" Target="../diagrams/quickStyle448.xml"/></Relationships>
</file>

<file path=ppt/slides/_rels/slide6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9.xml"/><Relationship Id="rId2" Type="http://schemas.openxmlformats.org/officeDocument/2006/relationships/diagramData" Target="../diagrams/data44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9.xml"/><Relationship Id="rId5" Type="http://schemas.openxmlformats.org/officeDocument/2006/relationships/diagramColors" Target="../diagrams/colors449.xml"/><Relationship Id="rId4" Type="http://schemas.openxmlformats.org/officeDocument/2006/relationships/diagramQuickStyle" Target="../diagrams/quickStyle449.xml"/></Relationships>
</file>

<file path=ppt/slides/_rels/slide6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0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0.xml"/><Relationship Id="rId2" Type="http://schemas.openxmlformats.org/officeDocument/2006/relationships/diagramData" Target="../diagrams/data45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0.xml"/><Relationship Id="rId5" Type="http://schemas.openxmlformats.org/officeDocument/2006/relationships/diagramColors" Target="../diagrams/colors450.xml"/><Relationship Id="rId4" Type="http://schemas.openxmlformats.org/officeDocument/2006/relationships/diagramQuickStyle" Target="../diagrams/quickStyle450.xml"/></Relationships>
</file>

<file path=ppt/slides/_rels/slide6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1.xml"/><Relationship Id="rId2" Type="http://schemas.openxmlformats.org/officeDocument/2006/relationships/diagramData" Target="../diagrams/data4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1.xml"/><Relationship Id="rId5" Type="http://schemas.openxmlformats.org/officeDocument/2006/relationships/diagramColors" Target="../diagrams/colors451.xml"/><Relationship Id="rId4" Type="http://schemas.openxmlformats.org/officeDocument/2006/relationships/diagramQuickStyle" Target="../diagrams/quickStyle451.xml"/></Relationships>
</file>

<file path=ppt/slides/_rels/slide6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2.xml"/><Relationship Id="rId2" Type="http://schemas.openxmlformats.org/officeDocument/2006/relationships/diagramData" Target="../diagrams/data4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2.xml"/><Relationship Id="rId5" Type="http://schemas.openxmlformats.org/officeDocument/2006/relationships/diagramColors" Target="../diagrams/colors452.xml"/><Relationship Id="rId4" Type="http://schemas.openxmlformats.org/officeDocument/2006/relationships/diagramQuickStyle" Target="../diagrams/quickStyle452.xml"/></Relationships>
</file>

<file path=ppt/slides/_rels/slide6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3.xml"/><Relationship Id="rId2" Type="http://schemas.openxmlformats.org/officeDocument/2006/relationships/diagramData" Target="../diagrams/data4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3.xml"/><Relationship Id="rId5" Type="http://schemas.openxmlformats.org/officeDocument/2006/relationships/diagramColors" Target="../diagrams/colors453.xml"/><Relationship Id="rId4" Type="http://schemas.openxmlformats.org/officeDocument/2006/relationships/diagramQuickStyle" Target="../diagrams/quickStyle453.xml"/></Relationships>
</file>

<file path=ppt/slides/_rels/slide6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4.xml"/><Relationship Id="rId2" Type="http://schemas.openxmlformats.org/officeDocument/2006/relationships/diagramData" Target="../diagrams/data4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4.xml"/><Relationship Id="rId5" Type="http://schemas.openxmlformats.org/officeDocument/2006/relationships/diagramColors" Target="../diagrams/colors454.xml"/><Relationship Id="rId4" Type="http://schemas.openxmlformats.org/officeDocument/2006/relationships/diagramQuickStyle" Target="../diagrams/quickStyle454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5.xml"/><Relationship Id="rId2" Type="http://schemas.openxmlformats.org/officeDocument/2006/relationships/diagramData" Target="../diagrams/data4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5.xml"/><Relationship Id="rId5" Type="http://schemas.openxmlformats.org/officeDocument/2006/relationships/diagramColors" Target="../diagrams/colors455.xml"/><Relationship Id="rId4" Type="http://schemas.openxmlformats.org/officeDocument/2006/relationships/diagramQuickStyle" Target="../diagrams/quickStyle455.xml"/></Relationships>
</file>

<file path=ppt/slides/_rels/slide6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6.xml"/><Relationship Id="rId2" Type="http://schemas.openxmlformats.org/officeDocument/2006/relationships/diagramData" Target="../diagrams/data4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6.xml"/><Relationship Id="rId5" Type="http://schemas.openxmlformats.org/officeDocument/2006/relationships/diagramColors" Target="../diagrams/colors456.xml"/><Relationship Id="rId4" Type="http://schemas.openxmlformats.org/officeDocument/2006/relationships/diagramQuickStyle" Target="../diagrams/quickStyle456.xml"/></Relationships>
</file>

<file path=ppt/slides/_rels/slide6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58.xml"/><Relationship Id="rId3" Type="http://schemas.openxmlformats.org/officeDocument/2006/relationships/diagramLayout" Target="../diagrams/layout457.xml"/><Relationship Id="rId7" Type="http://schemas.openxmlformats.org/officeDocument/2006/relationships/diagramData" Target="../diagrams/data458.xml"/><Relationship Id="rId2" Type="http://schemas.openxmlformats.org/officeDocument/2006/relationships/diagramData" Target="../diagrams/data45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57.xml"/><Relationship Id="rId11" Type="http://schemas.microsoft.com/office/2007/relationships/diagramDrawing" Target="../diagrams/drawing458.xml"/><Relationship Id="rId5" Type="http://schemas.openxmlformats.org/officeDocument/2006/relationships/diagramColors" Target="../diagrams/colors457.xml"/><Relationship Id="rId10" Type="http://schemas.openxmlformats.org/officeDocument/2006/relationships/diagramColors" Target="../diagrams/colors458.xml"/><Relationship Id="rId4" Type="http://schemas.openxmlformats.org/officeDocument/2006/relationships/diagramQuickStyle" Target="../diagrams/quickStyle457.xml"/><Relationship Id="rId9" Type="http://schemas.openxmlformats.org/officeDocument/2006/relationships/diagramQuickStyle" Target="../diagrams/quickStyle458.xml"/></Relationships>
</file>

<file path=ppt/slides/_rels/slide6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9.xml"/><Relationship Id="rId2" Type="http://schemas.openxmlformats.org/officeDocument/2006/relationships/diagramData" Target="../diagrams/data4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9.xml"/><Relationship Id="rId5" Type="http://schemas.openxmlformats.org/officeDocument/2006/relationships/diagramColors" Target="../diagrams/colors459.xml"/><Relationship Id="rId4" Type="http://schemas.openxmlformats.org/officeDocument/2006/relationships/diagramQuickStyle" Target="../diagrams/quickStyle459.xml"/></Relationships>
</file>

<file path=ppt/slides/_rels/slide6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0.xml"/><Relationship Id="rId2" Type="http://schemas.openxmlformats.org/officeDocument/2006/relationships/diagramData" Target="../diagrams/data4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0.xml"/><Relationship Id="rId5" Type="http://schemas.openxmlformats.org/officeDocument/2006/relationships/diagramColors" Target="../diagrams/colors460.xml"/><Relationship Id="rId4" Type="http://schemas.openxmlformats.org/officeDocument/2006/relationships/diagramQuickStyle" Target="../diagrams/quickStyle460.xml"/></Relationships>
</file>

<file path=ppt/slides/_rels/slide6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1.xml"/><Relationship Id="rId2" Type="http://schemas.openxmlformats.org/officeDocument/2006/relationships/diagramData" Target="../diagrams/data46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1.xml"/><Relationship Id="rId5" Type="http://schemas.openxmlformats.org/officeDocument/2006/relationships/diagramColors" Target="../diagrams/colors461.xml"/><Relationship Id="rId4" Type="http://schemas.openxmlformats.org/officeDocument/2006/relationships/diagramQuickStyle" Target="../diagrams/quickStyle461.xml"/></Relationships>
</file>

<file path=ppt/slides/_rels/slide6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2.xml"/><Relationship Id="rId2" Type="http://schemas.openxmlformats.org/officeDocument/2006/relationships/diagramData" Target="../diagrams/data46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2.xml"/><Relationship Id="rId5" Type="http://schemas.openxmlformats.org/officeDocument/2006/relationships/diagramColors" Target="../diagrams/colors462.xml"/><Relationship Id="rId4" Type="http://schemas.openxmlformats.org/officeDocument/2006/relationships/diagramQuickStyle" Target="../diagrams/quickStyle462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3.xml"/><Relationship Id="rId2" Type="http://schemas.openxmlformats.org/officeDocument/2006/relationships/diagramData" Target="../diagrams/data4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3.xml"/><Relationship Id="rId5" Type="http://schemas.openxmlformats.org/officeDocument/2006/relationships/diagramColors" Target="../diagrams/colors463.xml"/><Relationship Id="rId4" Type="http://schemas.openxmlformats.org/officeDocument/2006/relationships/diagramQuickStyle" Target="../diagrams/quickStyle463.xml"/></Relationships>
</file>

<file path=ppt/slides/_rels/slide6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4.xml"/><Relationship Id="rId2" Type="http://schemas.openxmlformats.org/officeDocument/2006/relationships/diagramData" Target="../diagrams/data4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4.xml"/><Relationship Id="rId5" Type="http://schemas.openxmlformats.org/officeDocument/2006/relationships/diagramColors" Target="../diagrams/colors464.xml"/><Relationship Id="rId4" Type="http://schemas.openxmlformats.org/officeDocument/2006/relationships/diagramQuickStyle" Target="../diagrams/quickStyle464.xml"/></Relationships>
</file>

<file path=ppt/slides/_rels/slide6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5.xml"/><Relationship Id="rId2" Type="http://schemas.openxmlformats.org/officeDocument/2006/relationships/diagramData" Target="../diagrams/data4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5.xml"/><Relationship Id="rId5" Type="http://schemas.openxmlformats.org/officeDocument/2006/relationships/diagramColors" Target="../diagrams/colors465.xml"/><Relationship Id="rId4" Type="http://schemas.openxmlformats.org/officeDocument/2006/relationships/diagramQuickStyle" Target="../diagrams/quickStyle465.xml"/></Relationships>
</file>

<file path=ppt/slides/_rels/slide6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6.xml"/><Relationship Id="rId2" Type="http://schemas.openxmlformats.org/officeDocument/2006/relationships/diagramData" Target="../diagrams/data4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6.xml"/><Relationship Id="rId5" Type="http://schemas.openxmlformats.org/officeDocument/2006/relationships/diagramColors" Target="../diagrams/colors466.xml"/><Relationship Id="rId4" Type="http://schemas.openxmlformats.org/officeDocument/2006/relationships/diagramQuickStyle" Target="../diagrams/quickStyle466.xml"/></Relationships>
</file>

<file path=ppt/slides/_rels/slide6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7.xml"/><Relationship Id="rId2" Type="http://schemas.openxmlformats.org/officeDocument/2006/relationships/diagramData" Target="../diagrams/data4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7.xml"/><Relationship Id="rId5" Type="http://schemas.openxmlformats.org/officeDocument/2006/relationships/diagramColors" Target="../diagrams/colors467.xml"/><Relationship Id="rId4" Type="http://schemas.openxmlformats.org/officeDocument/2006/relationships/diagramQuickStyle" Target="../diagrams/quickStyle467.xml"/></Relationships>
</file>

<file path=ppt/slides/_rels/slide6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8.xml"/><Relationship Id="rId2" Type="http://schemas.openxmlformats.org/officeDocument/2006/relationships/diagramData" Target="../diagrams/data4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8.xml"/><Relationship Id="rId5" Type="http://schemas.openxmlformats.org/officeDocument/2006/relationships/diagramColors" Target="../diagrams/colors468.xml"/><Relationship Id="rId4" Type="http://schemas.openxmlformats.org/officeDocument/2006/relationships/diagramQuickStyle" Target="../diagrams/quickStyle468.xml"/></Relationships>
</file>

<file path=ppt/slides/_rels/slide6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70.xml"/><Relationship Id="rId3" Type="http://schemas.openxmlformats.org/officeDocument/2006/relationships/diagramLayout" Target="../diagrams/layout469.xml"/><Relationship Id="rId7" Type="http://schemas.openxmlformats.org/officeDocument/2006/relationships/diagramData" Target="../diagrams/data470.xml"/><Relationship Id="rId2" Type="http://schemas.openxmlformats.org/officeDocument/2006/relationships/diagramData" Target="../diagrams/data46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69.xml"/><Relationship Id="rId11" Type="http://schemas.microsoft.com/office/2007/relationships/diagramDrawing" Target="../diagrams/drawing470.xml"/><Relationship Id="rId5" Type="http://schemas.openxmlformats.org/officeDocument/2006/relationships/diagramColors" Target="../diagrams/colors469.xml"/><Relationship Id="rId10" Type="http://schemas.openxmlformats.org/officeDocument/2006/relationships/diagramColors" Target="../diagrams/colors470.xml"/><Relationship Id="rId4" Type="http://schemas.openxmlformats.org/officeDocument/2006/relationships/diagramQuickStyle" Target="../diagrams/quickStyle469.xml"/><Relationship Id="rId9" Type="http://schemas.openxmlformats.org/officeDocument/2006/relationships/diagramQuickStyle" Target="../diagrams/quickStyle470.xml"/></Relationships>
</file>

<file path=ppt/slides/_rels/slide6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1.xml"/><Relationship Id="rId2" Type="http://schemas.openxmlformats.org/officeDocument/2006/relationships/diagramData" Target="../diagrams/data4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1.xml"/><Relationship Id="rId5" Type="http://schemas.openxmlformats.org/officeDocument/2006/relationships/diagramColors" Target="../diagrams/colors471.xml"/><Relationship Id="rId4" Type="http://schemas.openxmlformats.org/officeDocument/2006/relationships/diagramQuickStyle" Target="../diagrams/quickStyle471.xml"/></Relationships>
</file>

<file path=ppt/slides/_rels/slide6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2.xml"/><Relationship Id="rId2" Type="http://schemas.openxmlformats.org/officeDocument/2006/relationships/diagramData" Target="../diagrams/data4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2.xml"/><Relationship Id="rId5" Type="http://schemas.openxmlformats.org/officeDocument/2006/relationships/diagramColors" Target="../diagrams/colors472.xml"/><Relationship Id="rId4" Type="http://schemas.openxmlformats.org/officeDocument/2006/relationships/diagramQuickStyle" Target="../diagrams/quickStyle472.xml"/></Relationships>
</file>

<file path=ppt/slides/_rels/slide6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3.xml"/><Relationship Id="rId2" Type="http://schemas.openxmlformats.org/officeDocument/2006/relationships/diagramData" Target="../diagrams/data47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3.xml"/><Relationship Id="rId5" Type="http://schemas.openxmlformats.org/officeDocument/2006/relationships/diagramColors" Target="../diagrams/colors473.xml"/><Relationship Id="rId4" Type="http://schemas.openxmlformats.org/officeDocument/2006/relationships/diagramQuickStyle" Target="../diagrams/quickStyle473.xml"/></Relationships>
</file>

<file path=ppt/slides/_rels/slide6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4.xml"/><Relationship Id="rId2" Type="http://schemas.openxmlformats.org/officeDocument/2006/relationships/diagramData" Target="../diagrams/data47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4.xml"/><Relationship Id="rId5" Type="http://schemas.openxmlformats.org/officeDocument/2006/relationships/diagramColors" Target="../diagrams/colors474.xml"/><Relationship Id="rId4" Type="http://schemas.openxmlformats.org/officeDocument/2006/relationships/diagramQuickStyle" Target="../diagrams/quickStyle474.xml"/></Relationships>
</file>

<file path=ppt/slides/_rels/slide6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5.xml"/><Relationship Id="rId2" Type="http://schemas.openxmlformats.org/officeDocument/2006/relationships/diagramData" Target="../diagrams/data4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5.xml"/><Relationship Id="rId5" Type="http://schemas.openxmlformats.org/officeDocument/2006/relationships/diagramColors" Target="../diagrams/colors475.xml"/><Relationship Id="rId4" Type="http://schemas.openxmlformats.org/officeDocument/2006/relationships/diagramQuickStyle" Target="../diagrams/quickStyle475.xml"/></Relationships>
</file>

<file path=ppt/slides/_rels/slide6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6.xml"/><Relationship Id="rId2" Type="http://schemas.openxmlformats.org/officeDocument/2006/relationships/diagramData" Target="../diagrams/data4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6.xml"/><Relationship Id="rId5" Type="http://schemas.openxmlformats.org/officeDocument/2006/relationships/diagramColors" Target="../diagrams/colors476.xml"/><Relationship Id="rId4" Type="http://schemas.openxmlformats.org/officeDocument/2006/relationships/diagramQuickStyle" Target="../diagrams/quickStyle476.xml"/></Relationships>
</file>

<file path=ppt/slides/_rels/slide6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7.xml"/><Relationship Id="rId2" Type="http://schemas.openxmlformats.org/officeDocument/2006/relationships/diagramData" Target="../diagrams/data4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7.xml"/><Relationship Id="rId5" Type="http://schemas.openxmlformats.org/officeDocument/2006/relationships/diagramColors" Target="../diagrams/colors477.xml"/><Relationship Id="rId4" Type="http://schemas.openxmlformats.org/officeDocument/2006/relationships/diagramQuickStyle" Target="../diagrams/quickStyle477.xml"/></Relationships>
</file>

<file path=ppt/slides/_rels/slide6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8.xml"/><Relationship Id="rId2" Type="http://schemas.openxmlformats.org/officeDocument/2006/relationships/diagramData" Target="../diagrams/data4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8.xml"/><Relationship Id="rId5" Type="http://schemas.openxmlformats.org/officeDocument/2006/relationships/diagramColors" Target="../diagrams/colors478.xml"/><Relationship Id="rId4" Type="http://schemas.openxmlformats.org/officeDocument/2006/relationships/diagramQuickStyle" Target="../diagrams/quickStyle478.xml"/></Relationships>
</file>

<file path=ppt/slides/_rels/slide6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9.xml"/><Relationship Id="rId2" Type="http://schemas.openxmlformats.org/officeDocument/2006/relationships/diagramData" Target="../diagrams/data4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9.xml"/><Relationship Id="rId5" Type="http://schemas.openxmlformats.org/officeDocument/2006/relationships/diagramColors" Target="../diagrams/colors479.xml"/><Relationship Id="rId4" Type="http://schemas.openxmlformats.org/officeDocument/2006/relationships/diagramQuickStyle" Target="../diagrams/quickStyle479.xml"/></Relationships>
</file>

<file path=ppt/slides/_rels/slide6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0.xml"/><Relationship Id="rId2" Type="http://schemas.openxmlformats.org/officeDocument/2006/relationships/diagramData" Target="../diagrams/data4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0.xml"/><Relationship Id="rId5" Type="http://schemas.openxmlformats.org/officeDocument/2006/relationships/diagramColors" Target="../diagrams/colors480.xml"/><Relationship Id="rId4" Type="http://schemas.openxmlformats.org/officeDocument/2006/relationships/diagramQuickStyle" Target="../diagrams/quickStyle480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8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82.xml"/><Relationship Id="rId3" Type="http://schemas.openxmlformats.org/officeDocument/2006/relationships/diagramLayout" Target="../diagrams/layout481.xml"/><Relationship Id="rId7" Type="http://schemas.openxmlformats.org/officeDocument/2006/relationships/diagramData" Target="../diagrams/data482.xml"/><Relationship Id="rId2" Type="http://schemas.openxmlformats.org/officeDocument/2006/relationships/diagramData" Target="../diagrams/data48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81.xml"/><Relationship Id="rId11" Type="http://schemas.microsoft.com/office/2007/relationships/diagramDrawing" Target="../diagrams/drawing482.xml"/><Relationship Id="rId5" Type="http://schemas.openxmlformats.org/officeDocument/2006/relationships/diagramColors" Target="../diagrams/colors481.xml"/><Relationship Id="rId10" Type="http://schemas.openxmlformats.org/officeDocument/2006/relationships/diagramColors" Target="../diagrams/colors482.xml"/><Relationship Id="rId4" Type="http://schemas.openxmlformats.org/officeDocument/2006/relationships/diagramQuickStyle" Target="../diagrams/quickStyle481.xml"/><Relationship Id="rId9" Type="http://schemas.openxmlformats.org/officeDocument/2006/relationships/diagramQuickStyle" Target="../diagrams/quickStyle482.xml"/></Relationships>
</file>

<file path=ppt/slides/_rels/slide6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3.xml"/><Relationship Id="rId2" Type="http://schemas.openxmlformats.org/officeDocument/2006/relationships/diagramData" Target="../diagrams/data4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3.xml"/><Relationship Id="rId5" Type="http://schemas.openxmlformats.org/officeDocument/2006/relationships/diagramColors" Target="../diagrams/colors483.xml"/><Relationship Id="rId4" Type="http://schemas.openxmlformats.org/officeDocument/2006/relationships/diagramQuickStyle" Target="../diagrams/quickStyle483.xml"/></Relationships>
</file>

<file path=ppt/slides/_rels/slide6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4.xml"/><Relationship Id="rId2" Type="http://schemas.openxmlformats.org/officeDocument/2006/relationships/diagramData" Target="../diagrams/data4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4.xml"/><Relationship Id="rId5" Type="http://schemas.openxmlformats.org/officeDocument/2006/relationships/diagramColors" Target="../diagrams/colors484.xml"/><Relationship Id="rId4" Type="http://schemas.openxmlformats.org/officeDocument/2006/relationships/diagramQuickStyle" Target="../diagrams/quickStyle484.xml"/></Relationships>
</file>

<file path=ppt/slides/_rels/slide6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69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0.xml"/><Relationship Id="rId3" Type="http://schemas.openxmlformats.org/officeDocument/2006/relationships/diagramLayout" Target="../diagrams/layout49.xml"/><Relationship Id="rId7" Type="http://schemas.openxmlformats.org/officeDocument/2006/relationships/diagramData" Target="../diagrams/data50.xml"/><Relationship Id="rId2" Type="http://schemas.openxmlformats.org/officeDocument/2006/relationships/diagramData" Target="../diagrams/data4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9.xml"/><Relationship Id="rId11" Type="http://schemas.microsoft.com/office/2007/relationships/diagramDrawing" Target="../diagrams/drawing50.xml"/><Relationship Id="rId5" Type="http://schemas.openxmlformats.org/officeDocument/2006/relationships/diagramColors" Target="../diagrams/colors49.xml"/><Relationship Id="rId10" Type="http://schemas.openxmlformats.org/officeDocument/2006/relationships/diagramColors" Target="../diagrams/colors50.xml"/><Relationship Id="rId4" Type="http://schemas.openxmlformats.org/officeDocument/2006/relationships/diagramQuickStyle" Target="../diagrams/quickStyle49.xml"/><Relationship Id="rId9" Type="http://schemas.openxmlformats.org/officeDocument/2006/relationships/diagramQuickStyle" Target="../diagrams/quickStyle50.xml"/></Relationships>
</file>

<file path=ppt/slides/_rels/slide6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5.xml"/><Relationship Id="rId2" Type="http://schemas.openxmlformats.org/officeDocument/2006/relationships/diagramData" Target="../diagrams/data48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5.xml"/><Relationship Id="rId5" Type="http://schemas.openxmlformats.org/officeDocument/2006/relationships/diagramColors" Target="../diagrams/colors485.xml"/><Relationship Id="rId4" Type="http://schemas.openxmlformats.org/officeDocument/2006/relationships/diagramQuickStyle" Target="../diagrams/quickStyle485.xml"/></Relationships>
</file>

<file path=ppt/slides/_rels/slide6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.xml"/><Relationship Id="rId2" Type="http://schemas.openxmlformats.org/officeDocument/2006/relationships/diagramData" Target="../diagrams/data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.xml"/><Relationship Id="rId5" Type="http://schemas.openxmlformats.org/officeDocument/2006/relationships/diagramColors" Target="../diagrams/colors51.xml"/><Relationship Id="rId4" Type="http://schemas.openxmlformats.org/officeDocument/2006/relationships/diagramQuickStyle" Target="../diagrams/quickStyle51.xml"/></Relationships>
</file>

<file path=ppt/slides/_rels/slide6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6.xml"/><Relationship Id="rId2" Type="http://schemas.openxmlformats.org/officeDocument/2006/relationships/diagramData" Target="../diagrams/data48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6.xml"/><Relationship Id="rId5" Type="http://schemas.openxmlformats.org/officeDocument/2006/relationships/diagramColors" Target="../diagrams/colors486.xml"/><Relationship Id="rId4" Type="http://schemas.openxmlformats.org/officeDocument/2006/relationships/diagramQuickStyle" Target="../diagrams/quickStyle486.xml"/></Relationships>
</file>

<file path=ppt/slides/_rels/slide6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7.xml"/><Relationship Id="rId2" Type="http://schemas.openxmlformats.org/officeDocument/2006/relationships/diagramData" Target="../diagrams/data4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7.xml"/><Relationship Id="rId5" Type="http://schemas.openxmlformats.org/officeDocument/2006/relationships/diagramColors" Target="../diagrams/colors487.xml"/><Relationship Id="rId4" Type="http://schemas.openxmlformats.org/officeDocument/2006/relationships/diagramQuickStyle" Target="../diagrams/quickStyle487.xml"/></Relationships>
</file>

<file path=ppt/slides/_rels/slide6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8.xml"/><Relationship Id="rId2" Type="http://schemas.openxmlformats.org/officeDocument/2006/relationships/diagramData" Target="../diagrams/data4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8.xml"/><Relationship Id="rId5" Type="http://schemas.openxmlformats.org/officeDocument/2006/relationships/diagramColors" Target="../diagrams/colors488.xml"/><Relationship Id="rId4" Type="http://schemas.openxmlformats.org/officeDocument/2006/relationships/diagramQuickStyle" Target="../diagrams/quickStyle488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9.xml"/><Relationship Id="rId2" Type="http://schemas.openxmlformats.org/officeDocument/2006/relationships/diagramData" Target="../diagrams/data4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9.xml"/><Relationship Id="rId5" Type="http://schemas.openxmlformats.org/officeDocument/2006/relationships/diagramColors" Target="../diagrams/colors489.xml"/><Relationship Id="rId4" Type="http://schemas.openxmlformats.org/officeDocument/2006/relationships/diagramQuickStyle" Target="../diagrams/quickStyle489.xml"/></Relationships>
</file>

<file path=ppt/slides/_rels/slide6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0.xml"/><Relationship Id="rId2" Type="http://schemas.openxmlformats.org/officeDocument/2006/relationships/diagramData" Target="../diagrams/data4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0.xml"/><Relationship Id="rId5" Type="http://schemas.openxmlformats.org/officeDocument/2006/relationships/diagramColors" Target="../diagrams/colors490.xml"/><Relationship Id="rId4" Type="http://schemas.openxmlformats.org/officeDocument/2006/relationships/diagramQuickStyle" Target="../diagrams/quickStyle490.xml"/></Relationships>
</file>

<file path=ppt/slides/_rels/slide6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1.xml"/><Relationship Id="rId2" Type="http://schemas.openxmlformats.org/officeDocument/2006/relationships/diagramData" Target="../diagrams/data4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1.xml"/><Relationship Id="rId5" Type="http://schemas.openxmlformats.org/officeDocument/2006/relationships/diagramColors" Target="../diagrams/colors491.xml"/><Relationship Id="rId4" Type="http://schemas.openxmlformats.org/officeDocument/2006/relationships/diagramQuickStyle" Target="../diagrams/quickStyle491.xml"/></Relationships>
</file>

<file path=ppt/slides/_rels/slide6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2.xml"/><Relationship Id="rId2" Type="http://schemas.openxmlformats.org/officeDocument/2006/relationships/diagramData" Target="../diagrams/data4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2.xml"/><Relationship Id="rId5" Type="http://schemas.openxmlformats.org/officeDocument/2006/relationships/diagramColors" Target="../diagrams/colors492.xml"/><Relationship Id="rId4" Type="http://schemas.openxmlformats.org/officeDocument/2006/relationships/diagramQuickStyle" Target="../diagrams/quickStyle492.xml"/></Relationships>
</file>

<file path=ppt/slides/_rels/slide7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.xml"/><Relationship Id="rId2" Type="http://schemas.openxmlformats.org/officeDocument/2006/relationships/diagramData" Target="../diagrams/data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.xml"/><Relationship Id="rId5" Type="http://schemas.openxmlformats.org/officeDocument/2006/relationships/diagramColors" Target="../diagrams/colors52.xml"/><Relationship Id="rId4" Type="http://schemas.openxmlformats.org/officeDocument/2006/relationships/diagramQuickStyle" Target="../diagrams/quickStyle52.xml"/></Relationships>
</file>

<file path=ppt/slides/_rels/slide7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5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94.xml"/><Relationship Id="rId3" Type="http://schemas.openxmlformats.org/officeDocument/2006/relationships/diagramLayout" Target="../diagrams/layout493.xml"/><Relationship Id="rId7" Type="http://schemas.openxmlformats.org/officeDocument/2006/relationships/diagramData" Target="../diagrams/data494.xml"/><Relationship Id="rId2" Type="http://schemas.openxmlformats.org/officeDocument/2006/relationships/diagramData" Target="../diagrams/data49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93.xml"/><Relationship Id="rId11" Type="http://schemas.microsoft.com/office/2007/relationships/diagramDrawing" Target="../diagrams/drawing494.xml"/><Relationship Id="rId5" Type="http://schemas.openxmlformats.org/officeDocument/2006/relationships/diagramColors" Target="../diagrams/colors493.xml"/><Relationship Id="rId10" Type="http://schemas.openxmlformats.org/officeDocument/2006/relationships/diagramColors" Target="../diagrams/colors494.xml"/><Relationship Id="rId4" Type="http://schemas.openxmlformats.org/officeDocument/2006/relationships/diagramQuickStyle" Target="../diagrams/quickStyle493.xml"/><Relationship Id="rId9" Type="http://schemas.openxmlformats.org/officeDocument/2006/relationships/diagramQuickStyle" Target="../diagrams/quickStyle494.xml"/></Relationships>
</file>

<file path=ppt/slides/_rels/slide7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5.xml"/><Relationship Id="rId2" Type="http://schemas.openxmlformats.org/officeDocument/2006/relationships/diagramData" Target="../diagrams/data4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5.xml"/><Relationship Id="rId5" Type="http://schemas.openxmlformats.org/officeDocument/2006/relationships/diagramColors" Target="../diagrams/colors495.xml"/><Relationship Id="rId4" Type="http://schemas.openxmlformats.org/officeDocument/2006/relationships/diagramQuickStyle" Target="../diagrams/quickStyle495.xml"/></Relationships>
</file>

<file path=ppt/slides/_rels/slide7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6.xml"/><Relationship Id="rId2" Type="http://schemas.openxmlformats.org/officeDocument/2006/relationships/diagramData" Target="../diagrams/data4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6.xml"/><Relationship Id="rId5" Type="http://schemas.openxmlformats.org/officeDocument/2006/relationships/diagramColors" Target="../diagrams/colors496.xml"/><Relationship Id="rId4" Type="http://schemas.openxmlformats.org/officeDocument/2006/relationships/diagramQuickStyle" Target="../diagrams/quickStyle49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7.xml"/><Relationship Id="rId2" Type="http://schemas.openxmlformats.org/officeDocument/2006/relationships/diagramData" Target="../diagrams/data49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7.xml"/><Relationship Id="rId5" Type="http://schemas.openxmlformats.org/officeDocument/2006/relationships/diagramColors" Target="../diagrams/colors497.xml"/><Relationship Id="rId4" Type="http://schemas.openxmlformats.org/officeDocument/2006/relationships/diagramQuickStyle" Target="../diagrams/quickStyle497.xml"/></Relationships>
</file>

<file path=ppt/slides/_rels/slide7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8.xml"/><Relationship Id="rId2" Type="http://schemas.openxmlformats.org/officeDocument/2006/relationships/diagramData" Target="../diagrams/data49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8.xml"/><Relationship Id="rId5" Type="http://schemas.openxmlformats.org/officeDocument/2006/relationships/diagramColors" Target="../diagrams/colors498.xml"/><Relationship Id="rId4" Type="http://schemas.openxmlformats.org/officeDocument/2006/relationships/diagramQuickStyle" Target="../diagrams/quickStyle498.xml"/></Relationships>
</file>

<file path=ppt/slides/_rels/slide7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9.xml"/><Relationship Id="rId2" Type="http://schemas.openxmlformats.org/officeDocument/2006/relationships/diagramData" Target="../diagrams/data4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9.xml"/><Relationship Id="rId5" Type="http://schemas.openxmlformats.org/officeDocument/2006/relationships/diagramColors" Target="../diagrams/colors499.xml"/><Relationship Id="rId4" Type="http://schemas.openxmlformats.org/officeDocument/2006/relationships/diagramQuickStyle" Target="../diagrams/quickStyle499.xml"/></Relationships>
</file>

<file path=ppt/slides/_rels/slide7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0.xml"/><Relationship Id="rId2" Type="http://schemas.openxmlformats.org/officeDocument/2006/relationships/diagramData" Target="../diagrams/data5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0.xml"/><Relationship Id="rId5" Type="http://schemas.openxmlformats.org/officeDocument/2006/relationships/diagramColors" Target="../diagrams/colors500.xml"/><Relationship Id="rId4" Type="http://schemas.openxmlformats.org/officeDocument/2006/relationships/diagramQuickStyle" Target="../diagrams/quickStyle500.xml"/></Relationships>
</file>

<file path=ppt/slides/_rels/slide7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1.xml"/><Relationship Id="rId2" Type="http://schemas.openxmlformats.org/officeDocument/2006/relationships/diagramData" Target="../diagrams/data5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1.xml"/><Relationship Id="rId5" Type="http://schemas.openxmlformats.org/officeDocument/2006/relationships/diagramColors" Target="../diagrams/colors501.xml"/><Relationship Id="rId4" Type="http://schemas.openxmlformats.org/officeDocument/2006/relationships/diagramQuickStyle" Target="../diagrams/quickStyle501.xml"/></Relationships>
</file>

<file path=ppt/slides/_rels/slide7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2.xml"/><Relationship Id="rId2" Type="http://schemas.openxmlformats.org/officeDocument/2006/relationships/diagramData" Target="../diagrams/data5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2.xml"/><Relationship Id="rId5" Type="http://schemas.openxmlformats.org/officeDocument/2006/relationships/diagramColors" Target="../diagrams/colors502.xml"/><Relationship Id="rId4" Type="http://schemas.openxmlformats.org/officeDocument/2006/relationships/diagramQuickStyle" Target="../diagrams/quickStyle502.xml"/></Relationships>
</file>

<file path=ppt/slides/_rels/slide7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3.xml"/><Relationship Id="rId2" Type="http://schemas.openxmlformats.org/officeDocument/2006/relationships/diagramData" Target="../diagrams/data5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3.xml"/><Relationship Id="rId5" Type="http://schemas.openxmlformats.org/officeDocument/2006/relationships/diagramColors" Target="../diagrams/colors503.xml"/><Relationship Id="rId4" Type="http://schemas.openxmlformats.org/officeDocument/2006/relationships/diagramQuickStyle" Target="../diagrams/quickStyle503.xml"/></Relationships>
</file>

<file path=ppt/slides/_rels/slide7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4.xml"/><Relationship Id="rId2" Type="http://schemas.openxmlformats.org/officeDocument/2006/relationships/diagramData" Target="../diagrams/data5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4.xml"/><Relationship Id="rId5" Type="http://schemas.openxmlformats.org/officeDocument/2006/relationships/diagramColors" Target="../diagrams/colors504.xml"/><Relationship Id="rId4" Type="http://schemas.openxmlformats.org/officeDocument/2006/relationships/diagramQuickStyle" Target="../diagrams/quickStyle504.xml"/></Relationships>
</file>

<file path=ppt/slides/_rels/slide7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3.xml"/><Relationship Id="rId2" Type="http://schemas.openxmlformats.org/officeDocument/2006/relationships/diagramData" Target="../diagrams/data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3.xml"/><Relationship Id="rId5" Type="http://schemas.openxmlformats.org/officeDocument/2006/relationships/diagramColors" Target="../diagrams/colors53.xml"/><Relationship Id="rId4" Type="http://schemas.openxmlformats.org/officeDocument/2006/relationships/diagramQuickStyle" Target="../diagrams/quickStyle53.xml"/></Relationships>
</file>

<file path=ppt/slides/_rels/slide7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2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06.xml"/><Relationship Id="rId3" Type="http://schemas.openxmlformats.org/officeDocument/2006/relationships/diagramLayout" Target="../diagrams/layout505.xml"/><Relationship Id="rId7" Type="http://schemas.openxmlformats.org/officeDocument/2006/relationships/diagramData" Target="../diagrams/data506.xml"/><Relationship Id="rId2" Type="http://schemas.openxmlformats.org/officeDocument/2006/relationships/diagramData" Target="../diagrams/data50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05.xml"/><Relationship Id="rId11" Type="http://schemas.microsoft.com/office/2007/relationships/diagramDrawing" Target="../diagrams/drawing506.xml"/><Relationship Id="rId5" Type="http://schemas.openxmlformats.org/officeDocument/2006/relationships/diagramColors" Target="../diagrams/colors505.xml"/><Relationship Id="rId10" Type="http://schemas.openxmlformats.org/officeDocument/2006/relationships/diagramColors" Target="../diagrams/colors506.xml"/><Relationship Id="rId4" Type="http://schemas.openxmlformats.org/officeDocument/2006/relationships/diagramQuickStyle" Target="../diagrams/quickStyle505.xml"/><Relationship Id="rId9" Type="http://schemas.openxmlformats.org/officeDocument/2006/relationships/diagramQuickStyle" Target="../diagrams/quickStyle506.xml"/></Relationships>
</file>

<file path=ppt/slides/_rels/slide7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7.xml"/><Relationship Id="rId2" Type="http://schemas.openxmlformats.org/officeDocument/2006/relationships/diagramData" Target="../diagrams/data5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7.xml"/><Relationship Id="rId5" Type="http://schemas.openxmlformats.org/officeDocument/2006/relationships/diagramColors" Target="../diagrams/colors507.xml"/><Relationship Id="rId4" Type="http://schemas.openxmlformats.org/officeDocument/2006/relationships/diagramQuickStyle" Target="../diagrams/quickStyle507.xml"/></Relationships>
</file>

<file path=ppt/slides/_rels/slide7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8.xml"/><Relationship Id="rId2" Type="http://schemas.openxmlformats.org/officeDocument/2006/relationships/diagramData" Target="../diagrams/data5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8.xml"/><Relationship Id="rId5" Type="http://schemas.openxmlformats.org/officeDocument/2006/relationships/diagramColors" Target="../diagrams/colors508.xml"/><Relationship Id="rId4" Type="http://schemas.openxmlformats.org/officeDocument/2006/relationships/diagramQuickStyle" Target="../diagrams/quickStyle508.xml"/></Relationships>
</file>

<file path=ppt/slides/_rels/slide7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9.xml"/><Relationship Id="rId2" Type="http://schemas.openxmlformats.org/officeDocument/2006/relationships/diagramData" Target="../diagrams/data50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9.xml"/><Relationship Id="rId5" Type="http://schemas.openxmlformats.org/officeDocument/2006/relationships/diagramColors" Target="../diagrams/colors509.xml"/><Relationship Id="rId4" Type="http://schemas.openxmlformats.org/officeDocument/2006/relationships/diagramQuickStyle" Target="../diagrams/quickStyle509.xml"/></Relationships>
</file>

<file path=ppt/slides/_rels/slide7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0.xml"/><Relationship Id="rId2" Type="http://schemas.openxmlformats.org/officeDocument/2006/relationships/diagramData" Target="../diagrams/data5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0.xml"/><Relationship Id="rId5" Type="http://schemas.openxmlformats.org/officeDocument/2006/relationships/diagramColors" Target="../diagrams/colors510.xml"/><Relationship Id="rId4" Type="http://schemas.openxmlformats.org/officeDocument/2006/relationships/diagramQuickStyle" Target="../diagrams/quickStyle510.xml"/></Relationships>
</file>

<file path=ppt/slides/_rels/slide7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1.xml"/><Relationship Id="rId2" Type="http://schemas.openxmlformats.org/officeDocument/2006/relationships/diagramData" Target="../diagrams/data5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1.xml"/><Relationship Id="rId5" Type="http://schemas.openxmlformats.org/officeDocument/2006/relationships/diagramColors" Target="../diagrams/colors511.xml"/><Relationship Id="rId4" Type="http://schemas.openxmlformats.org/officeDocument/2006/relationships/diagramQuickStyle" Target="../diagrams/quickStyle511.xml"/></Relationships>
</file>

<file path=ppt/slides/_rels/slide7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2.xml"/><Relationship Id="rId2" Type="http://schemas.openxmlformats.org/officeDocument/2006/relationships/diagramData" Target="../diagrams/data5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2.xml"/><Relationship Id="rId5" Type="http://schemas.openxmlformats.org/officeDocument/2006/relationships/diagramColors" Target="../diagrams/colors512.xml"/><Relationship Id="rId4" Type="http://schemas.openxmlformats.org/officeDocument/2006/relationships/diagramQuickStyle" Target="../diagrams/quickStyle512.xml"/></Relationships>
</file>

<file path=ppt/slides/_rels/slide7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3.xml"/><Relationship Id="rId2" Type="http://schemas.openxmlformats.org/officeDocument/2006/relationships/diagramData" Target="../diagrams/data5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3.xml"/><Relationship Id="rId5" Type="http://schemas.openxmlformats.org/officeDocument/2006/relationships/diagramColors" Target="../diagrams/colors513.xml"/><Relationship Id="rId4" Type="http://schemas.openxmlformats.org/officeDocument/2006/relationships/diagramQuickStyle" Target="../diagrams/quickStyle513.xml"/></Relationships>
</file>

<file path=ppt/slides/_rels/slide7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4.xml"/><Relationship Id="rId2" Type="http://schemas.openxmlformats.org/officeDocument/2006/relationships/diagramData" Target="../diagrams/data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4.xml"/><Relationship Id="rId5" Type="http://schemas.openxmlformats.org/officeDocument/2006/relationships/diagramColors" Target="../diagrams/colors54.xml"/><Relationship Id="rId4" Type="http://schemas.openxmlformats.org/officeDocument/2006/relationships/diagramQuickStyle" Target="../diagrams/quickStyle54.xml"/></Relationships>
</file>

<file path=ppt/slides/_rels/slide7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4.xml"/><Relationship Id="rId2" Type="http://schemas.openxmlformats.org/officeDocument/2006/relationships/diagramData" Target="../diagrams/data5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4.xml"/><Relationship Id="rId5" Type="http://schemas.openxmlformats.org/officeDocument/2006/relationships/diagramColors" Target="../diagrams/colors514.xml"/><Relationship Id="rId4" Type="http://schemas.openxmlformats.org/officeDocument/2006/relationships/diagramQuickStyle" Target="../diagrams/quickStyle514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5.xml"/><Relationship Id="rId2" Type="http://schemas.openxmlformats.org/officeDocument/2006/relationships/diagramData" Target="../diagrams/data5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5.xml"/><Relationship Id="rId5" Type="http://schemas.openxmlformats.org/officeDocument/2006/relationships/diagramColors" Target="../diagrams/colors515.xml"/><Relationship Id="rId4" Type="http://schemas.openxmlformats.org/officeDocument/2006/relationships/diagramQuickStyle" Target="../diagrams/quickStyle515.xml"/></Relationships>
</file>

<file path=ppt/slides/_rels/slide7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6.xml"/><Relationship Id="rId2" Type="http://schemas.openxmlformats.org/officeDocument/2006/relationships/diagramData" Target="../diagrams/data5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6.xml"/><Relationship Id="rId5" Type="http://schemas.openxmlformats.org/officeDocument/2006/relationships/diagramColors" Target="../diagrams/colors516.xml"/><Relationship Id="rId4" Type="http://schemas.openxmlformats.org/officeDocument/2006/relationships/diagramQuickStyle" Target="../diagrams/quickStyle516.xml"/></Relationships>
</file>

<file path=ppt/slides/_rels/slide7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9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18.xml"/><Relationship Id="rId3" Type="http://schemas.openxmlformats.org/officeDocument/2006/relationships/diagramLayout" Target="../diagrams/layout517.xml"/><Relationship Id="rId7" Type="http://schemas.openxmlformats.org/officeDocument/2006/relationships/diagramData" Target="../diagrams/data518.xml"/><Relationship Id="rId2" Type="http://schemas.openxmlformats.org/officeDocument/2006/relationships/diagramData" Target="../diagrams/data51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17.xml"/><Relationship Id="rId11" Type="http://schemas.microsoft.com/office/2007/relationships/diagramDrawing" Target="../diagrams/drawing518.xml"/><Relationship Id="rId5" Type="http://schemas.openxmlformats.org/officeDocument/2006/relationships/diagramColors" Target="../diagrams/colors517.xml"/><Relationship Id="rId10" Type="http://schemas.openxmlformats.org/officeDocument/2006/relationships/diagramColors" Target="../diagrams/colors518.xml"/><Relationship Id="rId4" Type="http://schemas.openxmlformats.org/officeDocument/2006/relationships/diagramQuickStyle" Target="../diagrams/quickStyle517.xml"/><Relationship Id="rId9" Type="http://schemas.openxmlformats.org/officeDocument/2006/relationships/diagramQuickStyle" Target="../diagrams/quickStyle518.xml"/></Relationships>
</file>

<file path=ppt/slides/_rels/slide7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9.xml"/><Relationship Id="rId2" Type="http://schemas.openxmlformats.org/officeDocument/2006/relationships/diagramData" Target="../diagrams/data5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9.xml"/><Relationship Id="rId5" Type="http://schemas.openxmlformats.org/officeDocument/2006/relationships/diagramColors" Target="../diagrams/colors519.xml"/><Relationship Id="rId4" Type="http://schemas.openxmlformats.org/officeDocument/2006/relationships/diagramQuickStyle" Target="../diagrams/quickStyle519.xml"/></Relationships>
</file>

<file path=ppt/slides/_rels/slide7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0.xml"/><Relationship Id="rId2" Type="http://schemas.openxmlformats.org/officeDocument/2006/relationships/diagramData" Target="../diagrams/data5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0.xml"/><Relationship Id="rId5" Type="http://schemas.openxmlformats.org/officeDocument/2006/relationships/diagramColors" Target="../diagrams/colors520.xml"/><Relationship Id="rId4" Type="http://schemas.openxmlformats.org/officeDocument/2006/relationships/diagramQuickStyle" Target="../diagrams/quickStyle520.xml"/></Relationships>
</file>

<file path=ppt/slides/_rels/slide7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1.xml"/><Relationship Id="rId2" Type="http://schemas.openxmlformats.org/officeDocument/2006/relationships/diagramData" Target="../diagrams/data5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1.xml"/><Relationship Id="rId5" Type="http://schemas.openxmlformats.org/officeDocument/2006/relationships/diagramColors" Target="../diagrams/colors521.xml"/><Relationship Id="rId4" Type="http://schemas.openxmlformats.org/officeDocument/2006/relationships/diagramQuickStyle" Target="../diagrams/quickStyle521.xml"/></Relationships>
</file>

<file path=ppt/slides/_rels/slide7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2.xml"/><Relationship Id="rId2" Type="http://schemas.openxmlformats.org/officeDocument/2006/relationships/diagramData" Target="../diagrams/data5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2.xml"/><Relationship Id="rId5" Type="http://schemas.openxmlformats.org/officeDocument/2006/relationships/diagramColors" Target="../diagrams/colors522.xml"/><Relationship Id="rId4" Type="http://schemas.openxmlformats.org/officeDocument/2006/relationships/diagramQuickStyle" Target="../diagrams/quickStyle522.xml"/></Relationships>
</file>

<file path=ppt/slides/_rels/slide7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5.xml"/><Relationship Id="rId2" Type="http://schemas.openxmlformats.org/officeDocument/2006/relationships/diagramData" Target="../diagrams/data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5.xml"/><Relationship Id="rId5" Type="http://schemas.openxmlformats.org/officeDocument/2006/relationships/diagramColors" Target="../diagrams/colors55.xml"/><Relationship Id="rId4" Type="http://schemas.openxmlformats.org/officeDocument/2006/relationships/diagramQuickStyle" Target="../diagrams/quickStyle55.xml"/></Relationships>
</file>

<file path=ppt/slides/_rels/slide7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3.xml"/><Relationship Id="rId2" Type="http://schemas.openxmlformats.org/officeDocument/2006/relationships/diagramData" Target="../diagrams/data5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3.xml"/><Relationship Id="rId5" Type="http://schemas.openxmlformats.org/officeDocument/2006/relationships/diagramColors" Target="../diagrams/colors523.xml"/><Relationship Id="rId4" Type="http://schemas.openxmlformats.org/officeDocument/2006/relationships/diagramQuickStyle" Target="../diagrams/quickStyle523.xml"/></Relationships>
</file>

<file path=ppt/slides/_rels/slide7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4.xml"/><Relationship Id="rId2" Type="http://schemas.openxmlformats.org/officeDocument/2006/relationships/diagramData" Target="../diagrams/data5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4.xml"/><Relationship Id="rId5" Type="http://schemas.openxmlformats.org/officeDocument/2006/relationships/diagramColors" Target="../diagrams/colors524.xml"/><Relationship Id="rId4" Type="http://schemas.openxmlformats.org/officeDocument/2006/relationships/diagramQuickStyle" Target="../diagrams/quickStyle524.xml"/></Relationships>
</file>

<file path=ppt/slides/_rels/slide7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5.xml"/><Relationship Id="rId2" Type="http://schemas.openxmlformats.org/officeDocument/2006/relationships/diagramData" Target="../diagrams/data5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5.xml"/><Relationship Id="rId5" Type="http://schemas.openxmlformats.org/officeDocument/2006/relationships/diagramColors" Target="../diagrams/colors525.xml"/><Relationship Id="rId4" Type="http://schemas.openxmlformats.org/officeDocument/2006/relationships/diagramQuickStyle" Target="../diagrams/quickStyle525.xml"/></Relationships>
</file>

<file path=ppt/slides/_rels/slide7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6.xml"/><Relationship Id="rId2" Type="http://schemas.openxmlformats.org/officeDocument/2006/relationships/diagramData" Target="../diagrams/data5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6.xml"/><Relationship Id="rId5" Type="http://schemas.openxmlformats.org/officeDocument/2006/relationships/diagramColors" Target="../diagrams/colors526.xml"/><Relationship Id="rId4" Type="http://schemas.openxmlformats.org/officeDocument/2006/relationships/diagramQuickStyle" Target="../diagrams/quickStyle526.xml"/></Relationships>
</file>

<file path=ppt/slides/_rels/slide7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7.xml"/><Relationship Id="rId2" Type="http://schemas.openxmlformats.org/officeDocument/2006/relationships/diagramData" Target="../diagrams/data5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7.xml"/><Relationship Id="rId5" Type="http://schemas.openxmlformats.org/officeDocument/2006/relationships/diagramColors" Target="../diagrams/colors527.xml"/><Relationship Id="rId4" Type="http://schemas.openxmlformats.org/officeDocument/2006/relationships/diagramQuickStyle" Target="../diagrams/quickStyle527.xml"/></Relationships>
</file>

<file path=ppt/slides/_rels/slide7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8.xml"/><Relationship Id="rId2" Type="http://schemas.openxmlformats.org/officeDocument/2006/relationships/diagramData" Target="../diagrams/data5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8.xml"/><Relationship Id="rId5" Type="http://schemas.openxmlformats.org/officeDocument/2006/relationships/diagramColors" Target="../diagrams/colors528.xml"/><Relationship Id="rId4" Type="http://schemas.openxmlformats.org/officeDocument/2006/relationships/diagramQuickStyle" Target="../diagrams/quickStyle528.xml"/></Relationships>
</file>

<file path=ppt/slides/_rels/slide7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6.xml"/><Relationship Id="rId2" Type="http://schemas.openxmlformats.org/officeDocument/2006/relationships/diagramData" Target="../diagrams/data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6.xml"/><Relationship Id="rId5" Type="http://schemas.openxmlformats.org/officeDocument/2006/relationships/diagramColors" Target="../diagrams/colors56.xml"/><Relationship Id="rId4" Type="http://schemas.openxmlformats.org/officeDocument/2006/relationships/diagramQuickStyle" Target="../diagrams/quickStyle5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7.xml"/><Relationship Id="rId2" Type="http://schemas.openxmlformats.org/officeDocument/2006/relationships/diagramData" Target="../diagrams/data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7.xml"/><Relationship Id="rId5" Type="http://schemas.openxmlformats.org/officeDocument/2006/relationships/diagramColors" Target="../diagrams/colors57.xml"/><Relationship Id="rId4" Type="http://schemas.openxmlformats.org/officeDocument/2006/relationships/diagramQuickStyle" Target="../diagrams/quickStyle57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8.xml"/><Relationship Id="rId2" Type="http://schemas.openxmlformats.org/officeDocument/2006/relationships/diagramData" Target="../diagrams/data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8.xml"/><Relationship Id="rId5" Type="http://schemas.openxmlformats.org/officeDocument/2006/relationships/diagramColors" Target="../diagrams/colors58.xml"/><Relationship Id="rId4" Type="http://schemas.openxmlformats.org/officeDocument/2006/relationships/diagramQuickStyle" Target="../diagrams/quickStyle58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9.xml"/><Relationship Id="rId2" Type="http://schemas.openxmlformats.org/officeDocument/2006/relationships/diagramData" Target="../diagrams/data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9.xml"/><Relationship Id="rId5" Type="http://schemas.openxmlformats.org/officeDocument/2006/relationships/diagramColors" Target="../diagrams/colors59.xml"/><Relationship Id="rId4" Type="http://schemas.openxmlformats.org/officeDocument/2006/relationships/diagramQuickStyle" Target="../diagrams/quickStyle59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0.xml"/><Relationship Id="rId2" Type="http://schemas.openxmlformats.org/officeDocument/2006/relationships/diagramData" Target="../diagrams/data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0.xml"/><Relationship Id="rId5" Type="http://schemas.openxmlformats.org/officeDocument/2006/relationships/diagramColors" Target="../diagrams/colors60.xml"/><Relationship Id="rId4" Type="http://schemas.openxmlformats.org/officeDocument/2006/relationships/diagramQuickStyle" Target="../diagrams/quickStyle6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2.xml"/><Relationship Id="rId3" Type="http://schemas.openxmlformats.org/officeDocument/2006/relationships/diagramLayout" Target="../diagrams/layout61.xml"/><Relationship Id="rId7" Type="http://schemas.openxmlformats.org/officeDocument/2006/relationships/diagramData" Target="../diagrams/data62.xml"/><Relationship Id="rId2" Type="http://schemas.openxmlformats.org/officeDocument/2006/relationships/diagramData" Target="../diagrams/data6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1.xml"/><Relationship Id="rId11" Type="http://schemas.microsoft.com/office/2007/relationships/diagramDrawing" Target="../diagrams/drawing62.xml"/><Relationship Id="rId5" Type="http://schemas.openxmlformats.org/officeDocument/2006/relationships/diagramColors" Target="../diagrams/colors61.xml"/><Relationship Id="rId10" Type="http://schemas.openxmlformats.org/officeDocument/2006/relationships/diagramColors" Target="../diagrams/colors62.xml"/><Relationship Id="rId4" Type="http://schemas.openxmlformats.org/officeDocument/2006/relationships/diagramQuickStyle" Target="../diagrams/quickStyle61.xml"/><Relationship Id="rId9" Type="http://schemas.openxmlformats.org/officeDocument/2006/relationships/diagramQuickStyle" Target="../diagrams/quickStyle62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3.xml"/><Relationship Id="rId2" Type="http://schemas.openxmlformats.org/officeDocument/2006/relationships/diagramData" Target="../diagrams/data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3.xml"/><Relationship Id="rId5" Type="http://schemas.openxmlformats.org/officeDocument/2006/relationships/diagramColors" Target="../diagrams/colors63.xml"/><Relationship Id="rId4" Type="http://schemas.openxmlformats.org/officeDocument/2006/relationships/diagramQuickStyle" Target="../diagrams/quickStyle63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4.xml"/><Relationship Id="rId2" Type="http://schemas.openxmlformats.org/officeDocument/2006/relationships/diagramData" Target="../diagrams/data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4.xml"/><Relationship Id="rId5" Type="http://schemas.openxmlformats.org/officeDocument/2006/relationships/diagramColors" Target="../diagrams/colors64.xml"/><Relationship Id="rId4" Type="http://schemas.openxmlformats.org/officeDocument/2006/relationships/diagramQuickStyle" Target="../diagrams/quickStyle64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5.xml"/><Relationship Id="rId2" Type="http://schemas.openxmlformats.org/officeDocument/2006/relationships/diagramData" Target="../diagrams/data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5.xml"/><Relationship Id="rId5" Type="http://schemas.openxmlformats.org/officeDocument/2006/relationships/diagramColors" Target="../diagrams/colors65.xml"/><Relationship Id="rId4" Type="http://schemas.openxmlformats.org/officeDocument/2006/relationships/diagramQuickStyle" Target="../diagrams/quickStyle65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6.xml"/><Relationship Id="rId2" Type="http://schemas.openxmlformats.org/officeDocument/2006/relationships/diagramData" Target="../diagrams/data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6.xml"/><Relationship Id="rId5" Type="http://schemas.openxmlformats.org/officeDocument/2006/relationships/diagramColors" Target="../diagrams/colors66.xml"/><Relationship Id="rId4" Type="http://schemas.openxmlformats.org/officeDocument/2006/relationships/diagramQuickStyle" Target="../diagrams/quickStyle6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7.xml"/><Relationship Id="rId2" Type="http://schemas.openxmlformats.org/officeDocument/2006/relationships/diagramData" Target="../diagrams/data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7.xml"/><Relationship Id="rId5" Type="http://schemas.openxmlformats.org/officeDocument/2006/relationships/diagramColors" Target="../diagrams/colors67.xml"/><Relationship Id="rId4" Type="http://schemas.openxmlformats.org/officeDocument/2006/relationships/diagramQuickStyle" Target="../diagrams/quickStyle67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8.xml"/><Relationship Id="rId2" Type="http://schemas.openxmlformats.org/officeDocument/2006/relationships/diagramData" Target="../diagrams/data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8.xml"/><Relationship Id="rId5" Type="http://schemas.openxmlformats.org/officeDocument/2006/relationships/diagramColors" Target="../diagrams/colors68.xml"/><Relationship Id="rId4" Type="http://schemas.openxmlformats.org/officeDocument/2006/relationships/diagramQuickStyle" Target="../diagrams/quickStyle68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9.xml"/><Relationship Id="rId2" Type="http://schemas.openxmlformats.org/officeDocument/2006/relationships/diagramData" Target="../diagrams/data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9.xml"/><Relationship Id="rId5" Type="http://schemas.openxmlformats.org/officeDocument/2006/relationships/diagramColors" Target="../diagrams/colors69.xml"/><Relationship Id="rId4" Type="http://schemas.openxmlformats.org/officeDocument/2006/relationships/diagramQuickStyle" Target="../diagrams/quickStyle69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0.xml"/><Relationship Id="rId2" Type="http://schemas.openxmlformats.org/officeDocument/2006/relationships/diagramData" Target="../diagrams/data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0.xml"/><Relationship Id="rId5" Type="http://schemas.openxmlformats.org/officeDocument/2006/relationships/diagramColors" Target="../diagrams/colors70.xml"/><Relationship Id="rId4" Type="http://schemas.openxmlformats.org/officeDocument/2006/relationships/diagramQuickStyle" Target="../diagrams/quickStyle70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1.xml"/><Relationship Id="rId2" Type="http://schemas.openxmlformats.org/officeDocument/2006/relationships/diagramData" Target="../diagrams/data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1.xml"/><Relationship Id="rId5" Type="http://schemas.openxmlformats.org/officeDocument/2006/relationships/diagramColors" Target="../diagrams/colors71.xml"/><Relationship Id="rId4" Type="http://schemas.openxmlformats.org/officeDocument/2006/relationships/diagramQuickStyle" Target="../diagrams/quickStyle71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2.xml"/><Relationship Id="rId2" Type="http://schemas.openxmlformats.org/officeDocument/2006/relationships/diagramData" Target="../diagrams/data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2.xml"/><Relationship Id="rId5" Type="http://schemas.openxmlformats.org/officeDocument/2006/relationships/diagramColors" Target="../diagrams/colors72.xml"/><Relationship Id="rId4" Type="http://schemas.openxmlformats.org/officeDocument/2006/relationships/diagramQuickStyle" Target="../diagrams/quickStyle72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HX SERIES</a:t>
            </a:r>
          </a:p>
        </p:txBody>
      </p:sp>
    </p:spTree>
    <p:extLst>
      <p:ext uri="{BB962C8B-B14F-4D97-AF65-F5344CB8AC3E}">
        <p14:creationId xmlns:p14="http://schemas.microsoft.com/office/powerpoint/2010/main" val="2721561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1972928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04378717"/>
      </p:ext>
    </p:extLst>
  </p:cSld>
  <p:clrMapOvr>
    <a:masterClrMapping/>
  </p:clrMapOvr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47911302"/>
      </p:ext>
    </p:extLst>
  </p:cSld>
  <p:clrMapOvr>
    <a:masterClrMapping/>
  </p:clrMapOvr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SW3 SERIES </a:t>
            </a:r>
          </a:p>
        </p:txBody>
      </p:sp>
    </p:spTree>
    <p:extLst>
      <p:ext uri="{BB962C8B-B14F-4D97-AF65-F5344CB8AC3E}">
        <p14:creationId xmlns:p14="http://schemas.microsoft.com/office/powerpoint/2010/main" val="3319971173"/>
      </p:ext>
    </p:extLst>
  </p:cSld>
  <p:clrMapOvr>
    <a:masterClrMapping/>
  </p:clrMapOvr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53516368"/>
      </p:ext>
    </p:extLst>
  </p:cSld>
  <p:clrMapOvr>
    <a:masterClrMapping/>
  </p:clrMapOvr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61301849"/>
      </p:ext>
    </p:extLst>
  </p:cSld>
  <p:clrMapOvr>
    <a:masterClrMapping/>
  </p:clrMapOvr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34062056"/>
      </p:ext>
    </p:extLst>
  </p:cSld>
  <p:clrMapOvr>
    <a:masterClrMapping/>
  </p:clrMapOvr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SW4 SERIES </a:t>
            </a:r>
          </a:p>
        </p:txBody>
      </p:sp>
    </p:spTree>
    <p:extLst>
      <p:ext uri="{BB962C8B-B14F-4D97-AF65-F5344CB8AC3E}">
        <p14:creationId xmlns:p14="http://schemas.microsoft.com/office/powerpoint/2010/main" val="1333422998"/>
      </p:ext>
    </p:extLst>
  </p:cSld>
  <p:clrMapOvr>
    <a:masterClrMapping/>
  </p:clrMapOvr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60901036"/>
      </p:ext>
    </p:extLst>
  </p:cSld>
  <p:clrMapOvr>
    <a:masterClrMapping/>
  </p:clrMapOvr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29458995"/>
      </p:ext>
    </p:extLst>
  </p:cSld>
  <p:clrMapOvr>
    <a:masterClrMapping/>
  </p:clrMapOvr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93734601"/>
      </p:ext>
    </p:extLst>
  </p:cSld>
  <p:clrMapOvr>
    <a:masterClrMapping/>
  </p:clrMapOvr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SW5 SERIES </a:t>
            </a:r>
          </a:p>
        </p:txBody>
      </p:sp>
    </p:spTree>
    <p:extLst>
      <p:ext uri="{BB962C8B-B14F-4D97-AF65-F5344CB8AC3E}">
        <p14:creationId xmlns:p14="http://schemas.microsoft.com/office/powerpoint/2010/main" val="247828574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49593499"/>
      </p:ext>
    </p:extLst>
  </p:cSld>
  <p:clrMapOvr>
    <a:masterClrMapping/>
  </p:clrMapOvr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83196187"/>
      </p:ext>
    </p:extLst>
  </p:cSld>
  <p:clrMapOvr>
    <a:masterClrMapping/>
  </p:clrMapOvr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9072578"/>
      </p:ext>
    </p:extLst>
  </p:cSld>
  <p:clrMapOvr>
    <a:masterClrMapping/>
  </p:clrMapOvr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29287381"/>
      </p:ext>
    </p:extLst>
  </p:cSld>
  <p:clrMapOvr>
    <a:masterClrMapping/>
  </p:clrMapOvr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SW6 SERIES </a:t>
            </a:r>
          </a:p>
        </p:txBody>
      </p:sp>
    </p:spTree>
    <p:extLst>
      <p:ext uri="{BB962C8B-B14F-4D97-AF65-F5344CB8AC3E}">
        <p14:creationId xmlns:p14="http://schemas.microsoft.com/office/powerpoint/2010/main" val="1088311484"/>
      </p:ext>
    </p:extLst>
  </p:cSld>
  <p:clrMapOvr>
    <a:masterClrMapping/>
  </p:clrMapOvr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84814088"/>
      </p:ext>
    </p:extLst>
  </p:cSld>
  <p:clrMapOvr>
    <a:masterClrMapping/>
  </p:clrMapOvr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97652410"/>
      </p:ext>
    </p:extLst>
  </p:cSld>
  <p:clrMapOvr>
    <a:masterClrMapping/>
  </p:clrMapOvr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19450764"/>
      </p:ext>
    </p:extLst>
  </p:cSld>
  <p:clrMapOvr>
    <a:masterClrMapping/>
  </p:clrMapOvr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SW7 SERIES </a:t>
            </a:r>
          </a:p>
        </p:txBody>
      </p:sp>
    </p:spTree>
    <p:extLst>
      <p:ext uri="{BB962C8B-B14F-4D97-AF65-F5344CB8AC3E}">
        <p14:creationId xmlns:p14="http://schemas.microsoft.com/office/powerpoint/2010/main" val="3107265327"/>
      </p:ext>
    </p:extLst>
  </p:cSld>
  <p:clrMapOvr>
    <a:masterClrMapping/>
  </p:clrMapOvr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40939647"/>
      </p:ext>
    </p:extLst>
  </p:cSld>
  <p:clrMapOvr>
    <a:masterClrMapping/>
  </p:clrMapOvr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0959355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62872618"/>
      </p:ext>
    </p:extLst>
  </p:cSld>
  <p:clrMapOvr>
    <a:masterClrMapping/>
  </p:clrMapOvr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31137837"/>
      </p:ext>
    </p:extLst>
  </p:cSld>
  <p:clrMapOvr>
    <a:masterClrMapping/>
  </p:clrMapOvr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SW8 SERIES </a:t>
            </a:r>
          </a:p>
        </p:txBody>
      </p:sp>
    </p:spTree>
    <p:extLst>
      <p:ext uri="{BB962C8B-B14F-4D97-AF65-F5344CB8AC3E}">
        <p14:creationId xmlns:p14="http://schemas.microsoft.com/office/powerpoint/2010/main" val="2431730177"/>
      </p:ext>
    </p:extLst>
  </p:cSld>
  <p:clrMapOvr>
    <a:masterClrMapping/>
  </p:clrMapOvr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21292384"/>
      </p:ext>
    </p:extLst>
  </p:cSld>
  <p:clrMapOvr>
    <a:masterClrMapping/>
  </p:clrMapOvr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8594497"/>
      </p:ext>
    </p:extLst>
  </p:cSld>
  <p:clrMapOvr>
    <a:masterClrMapping/>
  </p:clrMapOvr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40974364"/>
      </p:ext>
    </p:extLst>
  </p:cSld>
  <p:clrMapOvr>
    <a:masterClrMapping/>
  </p:clrMapOvr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SW9 SERIES </a:t>
            </a:r>
          </a:p>
        </p:txBody>
      </p:sp>
    </p:spTree>
    <p:extLst>
      <p:ext uri="{BB962C8B-B14F-4D97-AF65-F5344CB8AC3E}">
        <p14:creationId xmlns:p14="http://schemas.microsoft.com/office/powerpoint/2010/main" val="317122166"/>
      </p:ext>
    </p:extLst>
  </p:cSld>
  <p:clrMapOvr>
    <a:masterClrMapping/>
  </p:clrMapOvr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7189933"/>
      </p:ext>
    </p:extLst>
  </p:cSld>
  <p:clrMapOvr>
    <a:masterClrMapping/>
  </p:clrMapOvr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33324313"/>
      </p:ext>
    </p:extLst>
  </p:cSld>
  <p:clrMapOvr>
    <a:masterClrMapping/>
  </p:clrMapOvr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67732364"/>
      </p:ext>
    </p:extLst>
  </p:cSld>
  <p:clrMapOvr>
    <a:masterClrMapping/>
  </p:clrMapOvr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SW10 SERIES </a:t>
            </a:r>
          </a:p>
        </p:txBody>
      </p:sp>
    </p:spTree>
    <p:extLst>
      <p:ext uri="{BB962C8B-B14F-4D97-AF65-F5344CB8AC3E}">
        <p14:creationId xmlns:p14="http://schemas.microsoft.com/office/powerpoint/2010/main" val="388375098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93276791"/>
      </p:ext>
    </p:extLst>
  </p:cSld>
  <p:clrMapOvr>
    <a:masterClrMapping/>
  </p:clrMapOvr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61323046"/>
      </p:ext>
    </p:extLst>
  </p:cSld>
  <p:clrMapOvr>
    <a:masterClrMapping/>
  </p:clrMapOvr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82571871"/>
      </p:ext>
    </p:extLst>
  </p:cSld>
  <p:clrMapOvr>
    <a:masterClrMapping/>
  </p:clrMapOvr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77505351"/>
      </p:ext>
    </p:extLst>
  </p:cSld>
  <p:clrMapOvr>
    <a:masterClrMapping/>
  </p:clrMapOvr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PD SERIES</a:t>
            </a:r>
          </a:p>
        </p:txBody>
      </p:sp>
    </p:spTree>
    <p:extLst>
      <p:ext uri="{BB962C8B-B14F-4D97-AF65-F5344CB8AC3E}">
        <p14:creationId xmlns:p14="http://schemas.microsoft.com/office/powerpoint/2010/main" val="3741790560"/>
      </p:ext>
    </p:extLst>
  </p:cSld>
  <p:clrMapOvr>
    <a:masterClrMapping/>
  </p:clrMapOvr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PD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7034060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43164930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3641018"/>
      </p:ext>
    </p:extLst>
  </p:cSld>
  <p:clrMapOvr>
    <a:masterClrMapping/>
  </p:clrMapOvr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940575812"/>
      </p:ext>
    </p:extLst>
  </p:cSld>
  <p:clrMapOvr>
    <a:masterClrMapping/>
  </p:clrMapOvr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5781668"/>
      </p:ext>
    </p:extLst>
  </p:cSld>
  <p:clrMapOvr>
    <a:masterClrMapping/>
  </p:clrMapOvr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50029800"/>
      </p:ext>
    </p:extLst>
  </p:cSld>
  <p:clrMapOvr>
    <a:masterClrMapping/>
  </p:clrMapOvr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12311821"/>
      </p:ext>
    </p:extLst>
  </p:cSld>
  <p:clrMapOvr>
    <a:masterClrMapping/>
  </p:clrMapOvr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9891771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83762543"/>
      </p:ext>
    </p:extLst>
  </p:cSld>
  <p:clrMapOvr>
    <a:masterClrMapping/>
  </p:clrMapOvr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9136994"/>
      </p:ext>
    </p:extLst>
  </p:cSld>
  <p:clrMapOvr>
    <a:masterClrMapping/>
  </p:clrMapOvr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3086542"/>
      </p:ext>
    </p:extLst>
  </p:cSld>
  <p:clrMapOvr>
    <a:masterClrMapping/>
  </p:clrMapOvr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34971989"/>
      </p:ext>
    </p:extLst>
  </p:cSld>
  <p:clrMapOvr>
    <a:masterClrMapping/>
  </p:clrMapOvr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8577136"/>
      </p:ext>
    </p:extLst>
  </p:cSld>
  <p:clrMapOvr>
    <a:masterClrMapping/>
  </p:clrMapOvr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6892343"/>
      </p:ext>
    </p:extLst>
  </p:cSld>
  <p:clrMapOvr>
    <a:masterClrMapping/>
  </p:clrMapOvr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89417076"/>
      </p:ext>
    </p:extLst>
  </p:cSld>
  <p:clrMapOvr>
    <a:masterClrMapping/>
  </p:clrMapOvr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4743007"/>
      </p:ext>
    </p:extLst>
  </p:cSld>
  <p:clrMapOvr>
    <a:masterClrMapping/>
  </p:clrMapOvr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24868824"/>
      </p:ext>
    </p:extLst>
  </p:cSld>
  <p:clrMapOvr>
    <a:masterClrMapping/>
  </p:clrMapOvr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037305662"/>
      </p:ext>
    </p:extLst>
  </p:cSld>
  <p:clrMapOvr>
    <a:masterClrMapping/>
  </p:clrMapOvr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568415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91306220"/>
      </p:ext>
    </p:extLst>
  </p:cSld>
  <p:clrMapOvr>
    <a:masterClrMapping/>
  </p:clrMapOvr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96276912"/>
      </p:ext>
    </p:extLst>
  </p:cSld>
  <p:clrMapOvr>
    <a:masterClrMapping/>
  </p:clrMapOvr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88390781"/>
      </p:ext>
    </p:extLst>
  </p:cSld>
  <p:clrMapOvr>
    <a:masterClrMapping/>
  </p:clrMapOvr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09179921"/>
      </p:ext>
    </p:extLst>
  </p:cSld>
  <p:clrMapOvr>
    <a:masterClrMapping/>
  </p:clrMapOvr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55660750"/>
      </p:ext>
    </p:extLst>
  </p:cSld>
  <p:clrMapOvr>
    <a:masterClrMapping/>
  </p:clrMapOvr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35419373"/>
      </p:ext>
    </p:extLst>
  </p:cSld>
  <p:clrMapOvr>
    <a:masterClrMapping/>
  </p:clrMapOvr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20587715"/>
      </p:ext>
    </p:extLst>
  </p:cSld>
  <p:clrMapOvr>
    <a:masterClrMapping/>
  </p:clrMapOvr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20375721"/>
      </p:ext>
    </p:extLst>
  </p:cSld>
  <p:clrMapOvr>
    <a:masterClrMapping/>
  </p:clrMapOvr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01361811"/>
      </p:ext>
    </p:extLst>
  </p:cSld>
  <p:clrMapOvr>
    <a:masterClrMapping/>
  </p:clrMapOvr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78270381"/>
      </p:ext>
    </p:extLst>
  </p:cSld>
  <p:clrMapOvr>
    <a:masterClrMapping/>
  </p:clrMapOvr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0955647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5813161"/>
      </p:ext>
    </p:extLst>
  </p:cSld>
  <p:clrMapOvr>
    <a:masterClrMapping/>
  </p:clrMapOvr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01220780"/>
      </p:ext>
    </p:extLst>
  </p:cSld>
  <p:clrMapOvr>
    <a:masterClrMapping/>
  </p:clrMapOvr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551359832"/>
      </p:ext>
    </p:extLst>
  </p:cSld>
  <p:clrMapOvr>
    <a:masterClrMapping/>
  </p:clrMapOvr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40932612"/>
      </p:ext>
    </p:extLst>
  </p:cSld>
  <p:clrMapOvr>
    <a:masterClrMapping/>
  </p:clrMapOvr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37301252"/>
      </p:ext>
    </p:extLst>
  </p:cSld>
  <p:clrMapOvr>
    <a:masterClrMapping/>
  </p:clrMapOvr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28897553"/>
      </p:ext>
    </p:extLst>
  </p:cSld>
  <p:clrMapOvr>
    <a:masterClrMapping/>
  </p:clrMapOvr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65963796"/>
      </p:ext>
    </p:extLst>
  </p:cSld>
  <p:clrMapOvr>
    <a:masterClrMapping/>
  </p:clrMapOvr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15529695"/>
      </p:ext>
    </p:extLst>
  </p:cSld>
  <p:clrMapOvr>
    <a:masterClrMapping/>
  </p:clrMapOvr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41358964"/>
      </p:ext>
    </p:extLst>
  </p:cSld>
  <p:clrMapOvr>
    <a:masterClrMapping/>
  </p:clrMapOvr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19947702"/>
      </p:ext>
    </p:extLst>
  </p:cSld>
  <p:clrMapOvr>
    <a:masterClrMapping/>
  </p:clrMapOvr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6523441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84715580"/>
      </p:ext>
    </p:extLst>
  </p:cSld>
  <p:clrMapOvr>
    <a:masterClrMapping/>
  </p:clrMapOvr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86748371"/>
      </p:ext>
    </p:extLst>
  </p:cSld>
  <p:clrMapOvr>
    <a:masterClrMapping/>
  </p:clrMapOvr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61270163"/>
      </p:ext>
    </p:extLst>
  </p:cSld>
  <p:clrMapOvr>
    <a:masterClrMapping/>
  </p:clrMapOvr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1171410"/>
      </p:ext>
    </p:extLst>
  </p:cSld>
  <p:clrMapOvr>
    <a:masterClrMapping/>
  </p:clrMapOvr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2611966"/>
      </p:ext>
    </p:extLst>
  </p:cSld>
  <p:clrMapOvr>
    <a:masterClrMapping/>
  </p:clrMapOvr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293746559"/>
      </p:ext>
    </p:extLst>
  </p:cSld>
  <p:clrMapOvr>
    <a:masterClrMapping/>
  </p:clrMapOvr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4925019"/>
      </p:ext>
    </p:extLst>
  </p:cSld>
  <p:clrMapOvr>
    <a:masterClrMapping/>
  </p:clrMapOvr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19138739"/>
      </p:ext>
    </p:extLst>
  </p:cSld>
  <p:clrMapOvr>
    <a:masterClrMapping/>
  </p:clrMapOvr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9362488"/>
      </p:ext>
    </p:extLst>
  </p:cSld>
  <p:clrMapOvr>
    <a:masterClrMapping/>
  </p:clrMapOvr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60886443"/>
      </p:ext>
    </p:extLst>
  </p:cSld>
  <p:clrMapOvr>
    <a:masterClrMapping/>
  </p:clrMapOvr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6660865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9754495"/>
      </p:ext>
    </p:extLst>
  </p:cSld>
  <p:clrMapOvr>
    <a:masterClrMapping/>
  </p:clrMapOvr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62680343"/>
      </p:ext>
    </p:extLst>
  </p:cSld>
  <p:clrMapOvr>
    <a:masterClrMapping/>
  </p:clrMapOvr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48965167"/>
      </p:ext>
    </p:extLst>
  </p:cSld>
  <p:clrMapOvr>
    <a:masterClrMapping/>
  </p:clrMapOvr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83559757"/>
      </p:ext>
    </p:extLst>
  </p:cSld>
  <p:clrMapOvr>
    <a:masterClrMapping/>
  </p:clrMapOvr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6684989"/>
      </p:ext>
    </p:extLst>
  </p:cSld>
  <p:clrMapOvr>
    <a:masterClrMapping/>
  </p:clrMapOvr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47477364"/>
      </p:ext>
    </p:extLst>
  </p:cSld>
  <p:clrMapOvr>
    <a:masterClrMapping/>
  </p:clrMapOvr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63920826"/>
      </p:ext>
    </p:extLst>
  </p:cSld>
  <p:clrMapOvr>
    <a:masterClrMapping/>
  </p:clrMapOvr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03648192"/>
      </p:ext>
    </p:extLst>
  </p:cSld>
  <p:clrMapOvr>
    <a:masterClrMapping/>
  </p:clrMapOvr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52298959"/>
      </p:ext>
    </p:extLst>
  </p:cSld>
  <p:clrMapOvr>
    <a:masterClrMapping/>
  </p:clrMapOvr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1901171"/>
      </p:ext>
    </p:extLst>
  </p:cSld>
  <p:clrMapOvr>
    <a:masterClrMapping/>
  </p:clrMapOvr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8235389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58652644"/>
      </p:ext>
    </p:extLst>
  </p:cSld>
  <p:clrMapOvr>
    <a:masterClrMapping/>
  </p:clrMapOvr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82035185"/>
      </p:ext>
    </p:extLst>
  </p:cSld>
  <p:clrMapOvr>
    <a:masterClrMapping/>
  </p:clrMapOvr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61257320"/>
      </p:ext>
    </p:extLst>
  </p:cSld>
  <p:clrMapOvr>
    <a:masterClrMapping/>
  </p:clrMapOvr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47376268"/>
      </p:ext>
    </p:extLst>
  </p:cSld>
  <p:clrMapOvr>
    <a:masterClrMapping/>
  </p:clrMapOvr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75675314"/>
      </p:ext>
    </p:extLst>
  </p:cSld>
  <p:clrMapOvr>
    <a:masterClrMapping/>
  </p:clrMapOvr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47567105"/>
      </p:ext>
    </p:extLst>
  </p:cSld>
  <p:clrMapOvr>
    <a:masterClrMapping/>
  </p:clrMapOvr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27575550"/>
      </p:ext>
    </p:extLst>
  </p:cSld>
  <p:clrMapOvr>
    <a:masterClrMapping/>
  </p:clrMapOvr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869606"/>
      </p:ext>
    </p:extLst>
  </p:cSld>
  <p:clrMapOvr>
    <a:masterClrMapping/>
  </p:clrMapOvr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57621266"/>
      </p:ext>
    </p:extLst>
  </p:cSld>
  <p:clrMapOvr>
    <a:masterClrMapping/>
  </p:clrMapOvr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95955788"/>
      </p:ext>
    </p:extLst>
  </p:cSld>
  <p:clrMapOvr>
    <a:masterClrMapping/>
  </p:clrMapOvr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61756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5607666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84372261"/>
      </p:ext>
    </p:extLst>
  </p:cSld>
  <p:clrMapOvr>
    <a:masterClrMapping/>
  </p:clrMapOvr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065015816"/>
      </p:ext>
    </p:extLst>
  </p:cSld>
  <p:clrMapOvr>
    <a:masterClrMapping/>
  </p:clrMapOvr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8239157"/>
      </p:ext>
    </p:extLst>
  </p:cSld>
  <p:clrMapOvr>
    <a:masterClrMapping/>
  </p:clrMapOvr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01680944"/>
      </p:ext>
    </p:extLst>
  </p:cSld>
  <p:clrMapOvr>
    <a:masterClrMapping/>
  </p:clrMapOvr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96333181"/>
      </p:ext>
    </p:extLst>
  </p:cSld>
  <p:clrMapOvr>
    <a:masterClrMapping/>
  </p:clrMapOvr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33609528"/>
      </p:ext>
    </p:extLst>
  </p:cSld>
  <p:clrMapOvr>
    <a:masterClrMapping/>
  </p:clrMapOvr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8233067"/>
      </p:ext>
    </p:extLst>
  </p:cSld>
  <p:clrMapOvr>
    <a:masterClrMapping/>
  </p:clrMapOvr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58323954"/>
      </p:ext>
    </p:extLst>
  </p:cSld>
  <p:clrMapOvr>
    <a:masterClrMapping/>
  </p:clrMapOvr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76663956"/>
      </p:ext>
    </p:extLst>
  </p:cSld>
  <p:clrMapOvr>
    <a:masterClrMapping/>
  </p:clrMapOvr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9373637"/>
      </p:ext>
    </p:extLst>
  </p:cSld>
  <p:clrMapOvr>
    <a:masterClrMapping/>
  </p:clrMapOvr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4939195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83248151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81684487"/>
      </p:ext>
    </p:extLst>
  </p:cSld>
  <p:clrMapOvr>
    <a:masterClrMapping/>
  </p:clrMapOvr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06808674"/>
      </p:ext>
    </p:extLst>
  </p:cSld>
  <p:clrMapOvr>
    <a:masterClrMapping/>
  </p:clrMapOvr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58331621"/>
      </p:ext>
    </p:extLst>
  </p:cSld>
  <p:clrMapOvr>
    <a:masterClrMapping/>
  </p:clrMapOvr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76426888"/>
      </p:ext>
    </p:extLst>
  </p:cSld>
  <p:clrMapOvr>
    <a:masterClrMapping/>
  </p:clrMapOvr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5038559"/>
      </p:ext>
    </p:extLst>
  </p:cSld>
  <p:clrMapOvr>
    <a:masterClrMapping/>
  </p:clrMapOvr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37539836"/>
      </p:ext>
    </p:extLst>
  </p:cSld>
  <p:clrMapOvr>
    <a:masterClrMapping/>
  </p:clrMapOvr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82234775"/>
      </p:ext>
    </p:extLst>
  </p:cSld>
  <p:clrMapOvr>
    <a:masterClrMapping/>
  </p:clrMapOvr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66296830"/>
      </p:ext>
    </p:extLst>
  </p:cSld>
  <p:clrMapOvr>
    <a:masterClrMapping/>
  </p:clrMapOvr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78957390"/>
      </p:ext>
    </p:extLst>
  </p:cSld>
  <p:clrMapOvr>
    <a:masterClrMapping/>
  </p:clrMapOvr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2209701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86596505"/>
      </p:ext>
    </p:extLst>
  </p:cSld>
  <p:clrMapOvr>
    <a:masterClrMapping/>
  </p:clrMapOvr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21132206"/>
      </p:ext>
    </p:extLst>
  </p:cSld>
  <p:clrMapOvr>
    <a:masterClrMapping/>
  </p:clrMapOvr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80015797"/>
      </p:ext>
    </p:extLst>
  </p:cSld>
  <p:clrMapOvr>
    <a:masterClrMapping/>
  </p:clrMapOvr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32996806"/>
      </p:ext>
    </p:extLst>
  </p:cSld>
  <p:clrMapOvr>
    <a:masterClrMapping/>
  </p:clrMapOvr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71381033"/>
      </p:ext>
    </p:extLst>
  </p:cSld>
  <p:clrMapOvr>
    <a:masterClrMapping/>
  </p:clrMapOvr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37034874"/>
      </p:ext>
    </p:extLst>
  </p:cSld>
  <p:clrMapOvr>
    <a:masterClrMapping/>
  </p:clrMapOvr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51662260"/>
      </p:ext>
    </p:extLst>
  </p:cSld>
  <p:clrMapOvr>
    <a:masterClrMapping/>
  </p:clrMapOvr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383122394"/>
      </p:ext>
    </p:extLst>
  </p:cSld>
  <p:clrMapOvr>
    <a:masterClrMapping/>
  </p:clrMapOvr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4152290"/>
      </p:ext>
    </p:extLst>
  </p:cSld>
  <p:clrMapOvr>
    <a:masterClrMapping/>
  </p:clrMapOvr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70301726"/>
      </p:ext>
    </p:extLst>
  </p:cSld>
  <p:clrMapOvr>
    <a:masterClrMapping/>
  </p:clrMapOvr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5415855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2013828"/>
      </p:ext>
    </p:extLst>
  </p:cSld>
  <p:clrMapOvr>
    <a:masterClrMapping/>
  </p:clrMapOvr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14558469"/>
      </p:ext>
    </p:extLst>
  </p:cSld>
  <p:clrMapOvr>
    <a:masterClrMapping/>
  </p:clrMapOvr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77433045"/>
      </p:ext>
    </p:extLst>
  </p:cSld>
  <p:clrMapOvr>
    <a:masterClrMapping/>
  </p:clrMapOvr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60272038"/>
      </p:ext>
    </p:extLst>
  </p:cSld>
  <p:clrMapOvr>
    <a:masterClrMapping/>
  </p:clrMapOvr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97246533"/>
      </p:ext>
    </p:extLst>
  </p:cSld>
  <p:clrMapOvr>
    <a:masterClrMapping/>
  </p:clrMapOvr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0398315"/>
      </p:ext>
    </p:extLst>
  </p:cSld>
  <p:clrMapOvr>
    <a:masterClrMapping/>
  </p:clrMapOvr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60024359"/>
      </p:ext>
    </p:extLst>
  </p:cSld>
  <p:clrMapOvr>
    <a:masterClrMapping/>
  </p:clrMapOvr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5889434"/>
      </p:ext>
    </p:extLst>
  </p:cSld>
  <p:clrMapOvr>
    <a:masterClrMapping/>
  </p:clrMapOvr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84560969"/>
      </p:ext>
    </p:extLst>
  </p:cSld>
  <p:clrMapOvr>
    <a:masterClrMapping/>
  </p:clrMapOvr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02911268"/>
      </p:ext>
    </p:extLst>
  </p:cSld>
  <p:clrMapOvr>
    <a:masterClrMapping/>
  </p:clrMapOvr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06829352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98171718"/>
      </p:ext>
    </p:extLst>
  </p:cSld>
  <p:clrMapOvr>
    <a:masterClrMapping/>
  </p:clrMapOvr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522216"/>
      </p:ext>
    </p:extLst>
  </p:cSld>
  <p:clrMapOvr>
    <a:masterClrMapping/>
  </p:clrMapOvr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92573203"/>
      </p:ext>
    </p:extLst>
  </p:cSld>
  <p:clrMapOvr>
    <a:masterClrMapping/>
  </p:clrMapOvr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57547784"/>
      </p:ext>
    </p:extLst>
  </p:cSld>
  <p:clrMapOvr>
    <a:masterClrMapping/>
  </p:clrMapOvr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94384374"/>
      </p:ext>
    </p:extLst>
  </p:cSld>
  <p:clrMapOvr>
    <a:masterClrMapping/>
  </p:clrMapOvr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53978196"/>
      </p:ext>
    </p:extLst>
  </p:cSld>
  <p:clrMapOvr>
    <a:masterClrMapping/>
  </p:clrMapOvr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85912776"/>
      </p:ext>
    </p:extLst>
  </p:cSld>
  <p:clrMapOvr>
    <a:masterClrMapping/>
  </p:clrMapOvr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0168206"/>
      </p:ext>
    </p:extLst>
  </p:cSld>
  <p:clrMapOvr>
    <a:masterClrMapping/>
  </p:clrMapOvr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75194151"/>
      </p:ext>
    </p:extLst>
  </p:cSld>
  <p:clrMapOvr>
    <a:masterClrMapping/>
  </p:clrMapOvr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55133432"/>
      </p:ext>
    </p:extLst>
  </p:cSld>
  <p:clrMapOvr>
    <a:masterClrMapping/>
  </p:clrMapOvr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93672622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48076854"/>
      </p:ext>
    </p:extLst>
  </p:cSld>
  <p:clrMapOvr>
    <a:masterClrMapping/>
  </p:clrMapOvr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2368443"/>
      </p:ext>
    </p:extLst>
  </p:cSld>
  <p:clrMapOvr>
    <a:masterClrMapping/>
  </p:clrMapOvr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46334455"/>
      </p:ext>
    </p:extLst>
  </p:cSld>
  <p:clrMapOvr>
    <a:masterClrMapping/>
  </p:clrMapOvr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64557756"/>
      </p:ext>
    </p:extLst>
  </p:cSld>
  <p:clrMapOvr>
    <a:masterClrMapping/>
  </p:clrMapOvr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9556657"/>
      </p:ext>
    </p:extLst>
  </p:cSld>
  <p:clrMapOvr>
    <a:masterClrMapping/>
  </p:clrMapOvr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54001692"/>
      </p:ext>
    </p:extLst>
  </p:cSld>
  <p:clrMapOvr>
    <a:masterClrMapping/>
  </p:clrMapOvr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12111535"/>
      </p:ext>
    </p:extLst>
  </p:cSld>
  <p:clrMapOvr>
    <a:masterClrMapping/>
  </p:clrMapOvr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6090296"/>
      </p:ext>
    </p:extLst>
  </p:cSld>
  <p:clrMapOvr>
    <a:masterClrMapping/>
  </p:clrMapOvr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05388379"/>
      </p:ext>
    </p:extLst>
  </p:cSld>
  <p:clrMapOvr>
    <a:masterClrMapping/>
  </p:clrMapOvr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45274501"/>
      </p:ext>
    </p:extLst>
  </p:cSld>
  <p:clrMapOvr>
    <a:masterClrMapping/>
  </p:clrMapOvr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3668943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89118337"/>
      </p:ext>
    </p:extLst>
  </p:cSld>
  <p:clrMapOvr>
    <a:masterClrMapping/>
  </p:clrMapOvr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43072511"/>
      </p:ext>
    </p:extLst>
  </p:cSld>
  <p:clrMapOvr>
    <a:masterClrMapping/>
  </p:clrMapOvr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57954335"/>
      </p:ext>
    </p:extLst>
  </p:cSld>
  <p:clrMapOvr>
    <a:masterClrMapping/>
  </p:clrMapOvr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54044390"/>
      </p:ext>
    </p:extLst>
  </p:cSld>
  <p:clrMapOvr>
    <a:masterClrMapping/>
  </p:clrMapOvr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98318473"/>
      </p:ext>
    </p:extLst>
  </p:cSld>
  <p:clrMapOvr>
    <a:masterClrMapping/>
  </p:clrMapOvr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78269198"/>
      </p:ext>
    </p:extLst>
  </p:cSld>
  <p:clrMapOvr>
    <a:masterClrMapping/>
  </p:clrMapOvr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PD1 SERIES </a:t>
            </a:r>
          </a:p>
        </p:txBody>
      </p:sp>
    </p:spTree>
    <p:extLst>
      <p:ext uri="{BB962C8B-B14F-4D97-AF65-F5344CB8AC3E}">
        <p14:creationId xmlns:p14="http://schemas.microsoft.com/office/powerpoint/2010/main" val="2454453771"/>
      </p:ext>
    </p:extLst>
  </p:cSld>
  <p:clrMapOvr>
    <a:masterClrMapping/>
  </p:clrMapOvr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14107022"/>
      </p:ext>
    </p:extLst>
  </p:cSld>
  <p:clrMapOvr>
    <a:masterClrMapping/>
  </p:clrMapOvr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39465748"/>
      </p:ext>
    </p:extLst>
  </p:cSld>
  <p:clrMapOvr>
    <a:masterClrMapping/>
  </p:clrMapOvr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93458879"/>
      </p:ext>
    </p:extLst>
  </p:cSld>
  <p:clrMapOvr>
    <a:masterClrMapping/>
  </p:clrMapOvr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PD2 SERIES </a:t>
            </a:r>
          </a:p>
        </p:txBody>
      </p:sp>
    </p:spTree>
    <p:extLst>
      <p:ext uri="{BB962C8B-B14F-4D97-AF65-F5344CB8AC3E}">
        <p14:creationId xmlns:p14="http://schemas.microsoft.com/office/powerpoint/2010/main" val="153671465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0782725"/>
      </p:ext>
    </p:extLst>
  </p:cSld>
  <p:clrMapOvr>
    <a:masterClrMapping/>
  </p:clrMapOvr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50767560"/>
      </p:ext>
    </p:extLst>
  </p:cSld>
  <p:clrMapOvr>
    <a:masterClrMapping/>
  </p:clrMapOvr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7813569"/>
      </p:ext>
    </p:extLst>
  </p:cSld>
  <p:clrMapOvr>
    <a:masterClrMapping/>
  </p:clrMapOvr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41250714"/>
      </p:ext>
    </p:extLst>
  </p:cSld>
  <p:clrMapOvr>
    <a:masterClrMapping/>
  </p:clrMapOvr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PD3 SERIES </a:t>
            </a:r>
          </a:p>
        </p:txBody>
      </p:sp>
    </p:spTree>
    <p:extLst>
      <p:ext uri="{BB962C8B-B14F-4D97-AF65-F5344CB8AC3E}">
        <p14:creationId xmlns:p14="http://schemas.microsoft.com/office/powerpoint/2010/main" val="1859411"/>
      </p:ext>
    </p:extLst>
  </p:cSld>
  <p:clrMapOvr>
    <a:masterClrMapping/>
  </p:clrMapOvr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10292120"/>
      </p:ext>
    </p:extLst>
  </p:cSld>
  <p:clrMapOvr>
    <a:masterClrMapping/>
  </p:clrMapOvr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36782597"/>
      </p:ext>
    </p:extLst>
  </p:cSld>
  <p:clrMapOvr>
    <a:masterClrMapping/>
  </p:clrMapOvr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81623751"/>
      </p:ext>
    </p:extLst>
  </p:cSld>
  <p:clrMapOvr>
    <a:masterClrMapping/>
  </p:clrMapOvr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PD4 SERIES </a:t>
            </a:r>
          </a:p>
        </p:txBody>
      </p:sp>
    </p:spTree>
    <p:extLst>
      <p:ext uri="{BB962C8B-B14F-4D97-AF65-F5344CB8AC3E}">
        <p14:creationId xmlns:p14="http://schemas.microsoft.com/office/powerpoint/2010/main" val="674549799"/>
      </p:ext>
    </p:extLst>
  </p:cSld>
  <p:clrMapOvr>
    <a:masterClrMapping/>
  </p:clrMapOvr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77621688"/>
      </p:ext>
    </p:extLst>
  </p:cSld>
  <p:clrMapOvr>
    <a:masterClrMapping/>
  </p:clrMapOvr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94697201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05105193"/>
      </p:ext>
    </p:extLst>
  </p:cSld>
  <p:clrMapOvr>
    <a:masterClrMapping/>
  </p:clrMapOvr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49973105"/>
      </p:ext>
    </p:extLst>
  </p:cSld>
  <p:clrMapOvr>
    <a:masterClrMapping/>
  </p:clrMapOvr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PD5 SERIES </a:t>
            </a:r>
          </a:p>
        </p:txBody>
      </p:sp>
    </p:spTree>
    <p:extLst>
      <p:ext uri="{BB962C8B-B14F-4D97-AF65-F5344CB8AC3E}">
        <p14:creationId xmlns:p14="http://schemas.microsoft.com/office/powerpoint/2010/main" val="3499674594"/>
      </p:ext>
    </p:extLst>
  </p:cSld>
  <p:clrMapOvr>
    <a:masterClrMapping/>
  </p:clrMapOvr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7988500"/>
      </p:ext>
    </p:extLst>
  </p:cSld>
  <p:clrMapOvr>
    <a:masterClrMapping/>
  </p:clrMapOvr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18828511"/>
      </p:ext>
    </p:extLst>
  </p:cSld>
  <p:clrMapOvr>
    <a:masterClrMapping/>
  </p:clrMapOvr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30704692"/>
      </p:ext>
    </p:extLst>
  </p:cSld>
  <p:clrMapOvr>
    <a:masterClrMapping/>
  </p:clrMapOvr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PD6 SERIES </a:t>
            </a:r>
          </a:p>
        </p:txBody>
      </p:sp>
    </p:spTree>
    <p:extLst>
      <p:ext uri="{BB962C8B-B14F-4D97-AF65-F5344CB8AC3E}">
        <p14:creationId xmlns:p14="http://schemas.microsoft.com/office/powerpoint/2010/main" val="896203100"/>
      </p:ext>
    </p:extLst>
  </p:cSld>
  <p:clrMapOvr>
    <a:masterClrMapping/>
  </p:clrMapOvr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14861443"/>
      </p:ext>
    </p:extLst>
  </p:cSld>
  <p:clrMapOvr>
    <a:masterClrMapping/>
  </p:clrMapOvr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17734045"/>
      </p:ext>
    </p:extLst>
  </p:cSld>
  <p:clrMapOvr>
    <a:masterClrMapping/>
  </p:clrMapOvr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74609262"/>
      </p:ext>
    </p:extLst>
  </p:cSld>
  <p:clrMapOvr>
    <a:masterClrMapping/>
  </p:clrMapOvr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PD7 SERIES </a:t>
            </a:r>
          </a:p>
        </p:txBody>
      </p:sp>
    </p:spTree>
    <p:extLst>
      <p:ext uri="{BB962C8B-B14F-4D97-AF65-F5344CB8AC3E}">
        <p14:creationId xmlns:p14="http://schemas.microsoft.com/office/powerpoint/2010/main" val="236987241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97479095"/>
      </p:ext>
    </p:extLst>
  </p:cSld>
  <p:clrMapOvr>
    <a:masterClrMapping/>
  </p:clrMapOvr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06678785"/>
      </p:ext>
    </p:extLst>
  </p:cSld>
  <p:clrMapOvr>
    <a:masterClrMapping/>
  </p:clrMapOvr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01570677"/>
      </p:ext>
    </p:extLst>
  </p:cSld>
  <p:clrMapOvr>
    <a:masterClrMapping/>
  </p:clrMapOvr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12994461"/>
      </p:ext>
    </p:extLst>
  </p:cSld>
  <p:clrMapOvr>
    <a:masterClrMapping/>
  </p:clrMapOvr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PD8 SERIES </a:t>
            </a:r>
          </a:p>
        </p:txBody>
      </p:sp>
    </p:spTree>
    <p:extLst>
      <p:ext uri="{BB962C8B-B14F-4D97-AF65-F5344CB8AC3E}">
        <p14:creationId xmlns:p14="http://schemas.microsoft.com/office/powerpoint/2010/main" val="3901553059"/>
      </p:ext>
    </p:extLst>
  </p:cSld>
  <p:clrMapOvr>
    <a:masterClrMapping/>
  </p:clrMapOvr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21891683"/>
      </p:ext>
    </p:extLst>
  </p:cSld>
  <p:clrMapOvr>
    <a:masterClrMapping/>
  </p:clrMapOvr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59414648"/>
      </p:ext>
    </p:extLst>
  </p:cSld>
  <p:clrMapOvr>
    <a:masterClrMapping/>
  </p:clrMapOvr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47138975"/>
      </p:ext>
    </p:extLst>
  </p:cSld>
  <p:clrMapOvr>
    <a:masterClrMapping/>
  </p:clrMapOvr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PD9 SERIES </a:t>
            </a:r>
          </a:p>
        </p:txBody>
      </p:sp>
    </p:spTree>
    <p:extLst>
      <p:ext uri="{BB962C8B-B14F-4D97-AF65-F5344CB8AC3E}">
        <p14:creationId xmlns:p14="http://schemas.microsoft.com/office/powerpoint/2010/main" val="1764270353"/>
      </p:ext>
    </p:extLst>
  </p:cSld>
  <p:clrMapOvr>
    <a:masterClrMapping/>
  </p:clrMapOvr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55445733"/>
      </p:ext>
    </p:extLst>
  </p:cSld>
  <p:clrMapOvr>
    <a:masterClrMapping/>
  </p:clrMapOvr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40047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3947222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933513479"/>
      </p:ext>
    </p:extLst>
  </p:cSld>
  <p:clrMapOvr>
    <a:masterClrMapping/>
  </p:clrMapOvr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05284023"/>
      </p:ext>
    </p:extLst>
  </p:cSld>
  <p:clrMapOvr>
    <a:masterClrMapping/>
  </p:clrMapOvr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PD10 SERIES </a:t>
            </a:r>
          </a:p>
        </p:txBody>
      </p:sp>
    </p:spTree>
    <p:extLst>
      <p:ext uri="{BB962C8B-B14F-4D97-AF65-F5344CB8AC3E}">
        <p14:creationId xmlns:p14="http://schemas.microsoft.com/office/powerpoint/2010/main" val="1195915372"/>
      </p:ext>
    </p:extLst>
  </p:cSld>
  <p:clrMapOvr>
    <a:masterClrMapping/>
  </p:clrMapOvr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98194018"/>
      </p:ext>
    </p:extLst>
  </p:cSld>
  <p:clrMapOvr>
    <a:masterClrMapping/>
  </p:clrMapOvr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94528965"/>
      </p:ext>
    </p:extLst>
  </p:cSld>
  <p:clrMapOvr>
    <a:masterClrMapping/>
  </p:clrMapOvr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46564895"/>
      </p:ext>
    </p:extLst>
  </p:cSld>
  <p:clrMapOvr>
    <a:masterClrMapping/>
  </p:clrMapOvr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VT SERIES</a:t>
            </a:r>
          </a:p>
        </p:txBody>
      </p:sp>
    </p:spTree>
    <p:extLst>
      <p:ext uri="{BB962C8B-B14F-4D97-AF65-F5344CB8AC3E}">
        <p14:creationId xmlns:p14="http://schemas.microsoft.com/office/powerpoint/2010/main" val="578837612"/>
      </p:ext>
    </p:extLst>
  </p:cSld>
  <p:clrMapOvr>
    <a:masterClrMapping/>
  </p:clrMapOvr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VT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27289311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89302772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41157616"/>
      </p:ext>
    </p:extLst>
  </p:cSld>
  <p:clrMapOvr>
    <a:masterClrMapping/>
  </p:clrMapOvr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976160981"/>
      </p:ext>
    </p:extLst>
  </p:cSld>
  <p:clrMapOvr>
    <a:masterClrMapping/>
  </p:clrMapOvr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1319628"/>
      </p:ext>
    </p:extLst>
  </p:cSld>
  <p:clrMapOvr>
    <a:masterClrMapping/>
  </p:clrMapOvr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2205912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0318480"/>
      </p:ext>
    </p:extLst>
  </p:cSld>
  <p:clrMapOvr>
    <a:masterClrMapping/>
  </p:clrMapOvr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04105877"/>
      </p:ext>
    </p:extLst>
  </p:cSld>
  <p:clrMapOvr>
    <a:masterClrMapping/>
  </p:clrMapOvr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67626379"/>
      </p:ext>
    </p:extLst>
  </p:cSld>
  <p:clrMapOvr>
    <a:masterClrMapping/>
  </p:clrMapOvr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02719144"/>
      </p:ext>
    </p:extLst>
  </p:cSld>
  <p:clrMapOvr>
    <a:masterClrMapping/>
  </p:clrMapOvr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35214019"/>
      </p:ext>
    </p:extLst>
  </p:cSld>
  <p:clrMapOvr>
    <a:masterClrMapping/>
  </p:clrMapOvr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80298783"/>
      </p:ext>
    </p:extLst>
  </p:cSld>
  <p:clrMapOvr>
    <a:masterClrMapping/>
  </p:clrMapOvr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59404919"/>
      </p:ext>
    </p:extLst>
  </p:cSld>
  <p:clrMapOvr>
    <a:masterClrMapping/>
  </p:clrMapOvr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88707050"/>
      </p:ext>
    </p:extLst>
  </p:cSld>
  <p:clrMapOvr>
    <a:masterClrMapping/>
  </p:clrMapOvr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81149004"/>
      </p:ext>
    </p:extLst>
  </p:cSld>
  <p:clrMapOvr>
    <a:masterClrMapping/>
  </p:clrMapOvr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25545425"/>
      </p:ext>
    </p:extLst>
  </p:cSld>
  <p:clrMapOvr>
    <a:masterClrMapping/>
  </p:clrMapOvr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0396963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81275995"/>
      </p:ext>
    </p:extLst>
  </p:cSld>
  <p:clrMapOvr>
    <a:masterClrMapping/>
  </p:clrMapOvr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120379575"/>
      </p:ext>
    </p:extLst>
  </p:cSld>
  <p:clrMapOvr>
    <a:masterClrMapping/>
  </p:clrMapOvr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3827706"/>
      </p:ext>
    </p:extLst>
  </p:cSld>
  <p:clrMapOvr>
    <a:masterClrMapping/>
  </p:clrMapOvr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67708239"/>
      </p:ext>
    </p:extLst>
  </p:cSld>
  <p:clrMapOvr>
    <a:masterClrMapping/>
  </p:clrMapOvr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46800459"/>
      </p:ext>
    </p:extLst>
  </p:cSld>
  <p:clrMapOvr>
    <a:masterClrMapping/>
  </p:clrMapOvr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33391252"/>
      </p:ext>
    </p:extLst>
  </p:cSld>
  <p:clrMapOvr>
    <a:masterClrMapping/>
  </p:clrMapOvr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65447548"/>
      </p:ext>
    </p:extLst>
  </p:cSld>
  <p:clrMapOvr>
    <a:masterClrMapping/>
  </p:clrMapOvr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39776573"/>
      </p:ext>
    </p:extLst>
  </p:cSld>
  <p:clrMapOvr>
    <a:masterClrMapping/>
  </p:clrMapOvr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09937699"/>
      </p:ext>
    </p:extLst>
  </p:cSld>
  <p:clrMapOvr>
    <a:masterClrMapping/>
  </p:clrMapOvr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3045668"/>
      </p:ext>
    </p:extLst>
  </p:cSld>
  <p:clrMapOvr>
    <a:masterClrMapping/>
  </p:clrMapOvr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8713211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07409652"/>
      </p:ext>
    </p:extLst>
  </p:cSld>
  <p:clrMapOvr>
    <a:masterClrMapping/>
  </p:clrMapOvr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91590493"/>
      </p:ext>
    </p:extLst>
  </p:cSld>
  <p:clrMapOvr>
    <a:masterClrMapping/>
  </p:clrMapOvr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91440967"/>
      </p:ext>
    </p:extLst>
  </p:cSld>
  <p:clrMapOvr>
    <a:masterClrMapping/>
  </p:clrMapOvr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24919347"/>
      </p:ext>
    </p:extLst>
  </p:cSld>
  <p:clrMapOvr>
    <a:masterClrMapping/>
  </p:clrMapOvr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643912890"/>
      </p:ext>
    </p:extLst>
  </p:cSld>
  <p:clrMapOvr>
    <a:masterClrMapping/>
  </p:clrMapOvr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5872437"/>
      </p:ext>
    </p:extLst>
  </p:cSld>
  <p:clrMapOvr>
    <a:masterClrMapping/>
  </p:clrMapOvr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78795960"/>
      </p:ext>
    </p:extLst>
  </p:cSld>
  <p:clrMapOvr>
    <a:masterClrMapping/>
  </p:clrMapOvr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8453258"/>
      </p:ext>
    </p:extLst>
  </p:cSld>
  <p:clrMapOvr>
    <a:masterClrMapping/>
  </p:clrMapOvr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42486718"/>
      </p:ext>
    </p:extLst>
  </p:cSld>
  <p:clrMapOvr>
    <a:masterClrMapping/>
  </p:clrMapOvr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8949975"/>
      </p:ext>
    </p:extLst>
  </p:cSld>
  <p:clrMapOvr>
    <a:masterClrMapping/>
  </p:clrMapOvr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1562649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7389698"/>
      </p:ext>
    </p:extLst>
  </p:cSld>
  <p:clrMapOvr>
    <a:masterClrMapping/>
  </p:clrMapOvr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54665726"/>
      </p:ext>
    </p:extLst>
  </p:cSld>
  <p:clrMapOvr>
    <a:masterClrMapping/>
  </p:clrMapOvr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31740220"/>
      </p:ext>
    </p:extLst>
  </p:cSld>
  <p:clrMapOvr>
    <a:masterClrMapping/>
  </p:clrMapOvr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80718774"/>
      </p:ext>
    </p:extLst>
  </p:cSld>
  <p:clrMapOvr>
    <a:masterClrMapping/>
  </p:clrMapOvr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10471110"/>
      </p:ext>
    </p:extLst>
  </p:cSld>
  <p:clrMapOvr>
    <a:masterClrMapping/>
  </p:clrMapOvr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50771831"/>
      </p:ext>
    </p:extLst>
  </p:cSld>
  <p:clrMapOvr>
    <a:masterClrMapping/>
  </p:clrMapOvr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76910015"/>
      </p:ext>
    </p:extLst>
  </p:cSld>
  <p:clrMapOvr>
    <a:masterClrMapping/>
  </p:clrMapOvr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472063434"/>
      </p:ext>
    </p:extLst>
  </p:cSld>
  <p:clrMapOvr>
    <a:masterClrMapping/>
  </p:clrMapOvr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5627266"/>
      </p:ext>
    </p:extLst>
  </p:cSld>
  <p:clrMapOvr>
    <a:masterClrMapping/>
  </p:clrMapOvr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29482254"/>
      </p:ext>
    </p:extLst>
  </p:cSld>
  <p:clrMapOvr>
    <a:masterClrMapping/>
  </p:clrMapOvr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65244338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1348266"/>
      </p:ext>
    </p:extLst>
  </p:cSld>
  <p:clrMapOvr>
    <a:masterClrMapping/>
  </p:clrMapOvr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00051568"/>
      </p:ext>
    </p:extLst>
  </p:cSld>
  <p:clrMapOvr>
    <a:masterClrMapping/>
  </p:clrMapOvr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40297939"/>
      </p:ext>
    </p:extLst>
  </p:cSld>
  <p:clrMapOvr>
    <a:masterClrMapping/>
  </p:clrMapOvr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74905128"/>
      </p:ext>
    </p:extLst>
  </p:cSld>
  <p:clrMapOvr>
    <a:masterClrMapping/>
  </p:clrMapOvr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28186287"/>
      </p:ext>
    </p:extLst>
  </p:cSld>
  <p:clrMapOvr>
    <a:masterClrMapping/>
  </p:clrMapOvr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77229807"/>
      </p:ext>
    </p:extLst>
  </p:cSld>
  <p:clrMapOvr>
    <a:masterClrMapping/>
  </p:clrMapOvr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89273759"/>
      </p:ext>
    </p:extLst>
  </p:cSld>
  <p:clrMapOvr>
    <a:masterClrMapping/>
  </p:clrMapOvr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88166774"/>
      </p:ext>
    </p:extLst>
  </p:cSld>
  <p:clrMapOvr>
    <a:masterClrMapping/>
  </p:clrMapOvr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97177073"/>
      </p:ext>
    </p:extLst>
  </p:cSld>
  <p:clrMapOvr>
    <a:masterClrMapping/>
  </p:clrMapOvr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93643943"/>
      </p:ext>
    </p:extLst>
  </p:cSld>
  <p:clrMapOvr>
    <a:masterClrMapping/>
  </p:clrMapOvr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48185958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1177810"/>
      </p:ext>
    </p:extLst>
  </p:cSld>
  <p:clrMapOvr>
    <a:masterClrMapping/>
  </p:clrMapOvr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3699302"/>
      </p:ext>
    </p:extLst>
  </p:cSld>
  <p:clrMapOvr>
    <a:masterClrMapping/>
  </p:clrMapOvr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1884523"/>
      </p:ext>
    </p:extLst>
  </p:cSld>
  <p:clrMapOvr>
    <a:masterClrMapping/>
  </p:clrMapOvr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47535713"/>
      </p:ext>
    </p:extLst>
  </p:cSld>
  <p:clrMapOvr>
    <a:masterClrMapping/>
  </p:clrMapOvr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83860223"/>
      </p:ext>
    </p:extLst>
  </p:cSld>
  <p:clrMapOvr>
    <a:masterClrMapping/>
  </p:clrMapOvr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12004956"/>
      </p:ext>
    </p:extLst>
  </p:cSld>
  <p:clrMapOvr>
    <a:masterClrMapping/>
  </p:clrMapOvr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9283968"/>
      </p:ext>
    </p:extLst>
  </p:cSld>
  <p:clrMapOvr>
    <a:masterClrMapping/>
  </p:clrMapOvr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86591864"/>
      </p:ext>
    </p:extLst>
  </p:cSld>
  <p:clrMapOvr>
    <a:masterClrMapping/>
  </p:clrMapOvr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74389341"/>
      </p:ext>
    </p:extLst>
  </p:cSld>
  <p:clrMapOvr>
    <a:masterClrMapping/>
  </p:clrMapOvr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43205884"/>
      </p:ext>
    </p:extLst>
  </p:cSld>
  <p:clrMapOvr>
    <a:masterClrMapping/>
  </p:clrMapOvr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46150232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0628173"/>
      </p:ext>
    </p:extLst>
  </p:cSld>
  <p:clrMapOvr>
    <a:masterClrMapping/>
  </p:clrMapOvr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06437830"/>
      </p:ext>
    </p:extLst>
  </p:cSld>
  <p:clrMapOvr>
    <a:masterClrMapping/>
  </p:clrMapOvr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87937609"/>
      </p:ext>
    </p:extLst>
  </p:cSld>
  <p:clrMapOvr>
    <a:masterClrMapping/>
  </p:clrMapOvr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242212647"/>
      </p:ext>
    </p:extLst>
  </p:cSld>
  <p:clrMapOvr>
    <a:masterClrMapping/>
  </p:clrMapOvr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0124138"/>
      </p:ext>
    </p:extLst>
  </p:cSld>
  <p:clrMapOvr>
    <a:masterClrMapping/>
  </p:clrMapOvr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40947362"/>
      </p:ext>
    </p:extLst>
  </p:cSld>
  <p:clrMapOvr>
    <a:masterClrMapping/>
  </p:clrMapOvr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93860098"/>
      </p:ext>
    </p:extLst>
  </p:cSld>
  <p:clrMapOvr>
    <a:masterClrMapping/>
  </p:clrMapOvr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41583008"/>
      </p:ext>
    </p:extLst>
  </p:cSld>
  <p:clrMapOvr>
    <a:masterClrMapping/>
  </p:clrMapOvr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80835422"/>
      </p:ext>
    </p:extLst>
  </p:cSld>
  <p:clrMapOvr>
    <a:masterClrMapping/>
  </p:clrMapOvr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86654288"/>
      </p:ext>
    </p:extLst>
  </p:cSld>
  <p:clrMapOvr>
    <a:masterClrMapping/>
  </p:clrMapOvr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49571174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81035508"/>
      </p:ext>
    </p:extLst>
  </p:cSld>
  <p:clrMapOvr>
    <a:masterClrMapping/>
  </p:clrMapOvr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20153225"/>
      </p:ext>
    </p:extLst>
  </p:cSld>
  <p:clrMapOvr>
    <a:masterClrMapping/>
  </p:clrMapOvr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04599083"/>
      </p:ext>
    </p:extLst>
  </p:cSld>
  <p:clrMapOvr>
    <a:masterClrMapping/>
  </p:clrMapOvr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9968045"/>
      </p:ext>
    </p:extLst>
  </p:cSld>
  <p:clrMapOvr>
    <a:masterClrMapping/>
  </p:clrMapOvr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65341919"/>
      </p:ext>
    </p:extLst>
  </p:cSld>
  <p:clrMapOvr>
    <a:masterClrMapping/>
  </p:clrMapOvr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25689559"/>
      </p:ext>
    </p:extLst>
  </p:cSld>
  <p:clrMapOvr>
    <a:masterClrMapping/>
  </p:clrMapOvr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114182339"/>
      </p:ext>
    </p:extLst>
  </p:cSld>
  <p:clrMapOvr>
    <a:masterClrMapping/>
  </p:clrMapOvr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88670485"/>
      </p:ext>
    </p:extLst>
  </p:cSld>
  <p:clrMapOvr>
    <a:masterClrMapping/>
  </p:clrMapOvr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57095214"/>
      </p:ext>
    </p:extLst>
  </p:cSld>
  <p:clrMapOvr>
    <a:masterClrMapping/>
  </p:clrMapOvr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18529260"/>
      </p:ext>
    </p:extLst>
  </p:cSld>
  <p:clrMapOvr>
    <a:masterClrMapping/>
  </p:clrMapOvr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27606591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64851206"/>
      </p:ext>
    </p:extLst>
  </p:cSld>
  <p:clrMapOvr>
    <a:masterClrMapping/>
  </p:clrMapOvr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12545389"/>
      </p:ext>
    </p:extLst>
  </p:cSld>
  <p:clrMapOvr>
    <a:masterClrMapping/>
  </p:clrMapOvr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56719213"/>
      </p:ext>
    </p:extLst>
  </p:cSld>
  <p:clrMapOvr>
    <a:masterClrMapping/>
  </p:clrMapOvr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10727509"/>
      </p:ext>
    </p:extLst>
  </p:cSld>
  <p:clrMapOvr>
    <a:masterClrMapping/>
  </p:clrMapOvr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20521897"/>
      </p:ext>
    </p:extLst>
  </p:cSld>
  <p:clrMapOvr>
    <a:masterClrMapping/>
  </p:clrMapOvr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8630626"/>
      </p:ext>
    </p:extLst>
  </p:cSld>
  <p:clrMapOvr>
    <a:masterClrMapping/>
  </p:clrMapOvr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99606401"/>
      </p:ext>
    </p:extLst>
  </p:cSld>
  <p:clrMapOvr>
    <a:masterClrMapping/>
  </p:clrMapOvr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4727673"/>
      </p:ext>
    </p:extLst>
  </p:cSld>
  <p:clrMapOvr>
    <a:masterClrMapping/>
  </p:clrMapOvr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70835173"/>
      </p:ext>
    </p:extLst>
  </p:cSld>
  <p:clrMapOvr>
    <a:masterClrMapping/>
  </p:clrMapOvr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357697306"/>
      </p:ext>
    </p:extLst>
  </p:cSld>
  <p:clrMapOvr>
    <a:masterClrMapping/>
  </p:clrMapOvr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3305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9658848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82702582"/>
      </p:ext>
    </p:extLst>
  </p:cSld>
  <p:clrMapOvr>
    <a:masterClrMapping/>
  </p:clrMapOvr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58802489"/>
      </p:ext>
    </p:extLst>
  </p:cSld>
  <p:clrMapOvr>
    <a:masterClrMapping/>
  </p:clrMapOvr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1199289"/>
      </p:ext>
    </p:extLst>
  </p:cSld>
  <p:clrMapOvr>
    <a:masterClrMapping/>
  </p:clrMapOvr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35249467"/>
      </p:ext>
    </p:extLst>
  </p:cSld>
  <p:clrMapOvr>
    <a:masterClrMapping/>
  </p:clrMapOvr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66644752"/>
      </p:ext>
    </p:extLst>
  </p:cSld>
  <p:clrMapOvr>
    <a:masterClrMapping/>
  </p:clrMapOvr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91721058"/>
      </p:ext>
    </p:extLst>
  </p:cSld>
  <p:clrMapOvr>
    <a:masterClrMapping/>
  </p:clrMapOvr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69833510"/>
      </p:ext>
    </p:extLst>
  </p:cSld>
  <p:clrMapOvr>
    <a:masterClrMapping/>
  </p:clrMapOvr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76383819"/>
      </p:ext>
    </p:extLst>
  </p:cSld>
  <p:clrMapOvr>
    <a:masterClrMapping/>
  </p:clrMapOvr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44431076"/>
      </p:ext>
    </p:extLst>
  </p:cSld>
  <p:clrMapOvr>
    <a:masterClrMapping/>
  </p:clrMapOvr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15502396"/>
      </p:ext>
    </p:extLst>
  </p:cSld>
  <p:clrMapOvr>
    <a:masterClrMapping/>
  </p:clrMapOvr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82625304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47450344"/>
      </p:ext>
    </p:extLst>
  </p:cSld>
  <p:clrMapOvr>
    <a:masterClrMapping/>
  </p:clrMapOvr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28386738"/>
      </p:ext>
    </p:extLst>
  </p:cSld>
  <p:clrMapOvr>
    <a:masterClrMapping/>
  </p:clrMapOvr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193916676"/>
      </p:ext>
    </p:extLst>
  </p:cSld>
  <p:clrMapOvr>
    <a:masterClrMapping/>
  </p:clrMapOvr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3656211"/>
      </p:ext>
    </p:extLst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24479931"/>
      </p:ext>
    </p:extLst>
  </p:cSld>
  <p:clrMapOvr>
    <a:masterClrMapping/>
  </p:clrMapOvr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45425401"/>
      </p:ext>
    </p:extLst>
  </p:cSld>
  <p:clrMapOvr>
    <a:masterClrMapping/>
  </p:clrMapOvr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17347797"/>
      </p:ext>
    </p:extLst>
  </p:cSld>
  <p:clrMapOvr>
    <a:masterClrMapping/>
  </p:clrMapOvr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27955975"/>
      </p:ext>
    </p:extLst>
  </p:cSld>
  <p:clrMapOvr>
    <a:masterClrMapping/>
  </p:clrMapOvr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95571965"/>
      </p:ext>
    </p:extLst>
  </p:cSld>
  <p:clrMapOvr>
    <a:masterClrMapping/>
  </p:clrMapOvr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84562306"/>
      </p:ext>
    </p:extLst>
  </p:cSld>
  <p:clrMapOvr>
    <a:masterClrMapping/>
  </p:clrMapOvr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9018279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09602290"/>
      </p:ext>
    </p:extLst>
  </p:cSld>
  <p:clrMapOvr>
    <a:masterClrMapping/>
  </p:clrMapOvr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09290068"/>
      </p:ext>
    </p:extLst>
  </p:cSld>
  <p:clrMapOvr>
    <a:masterClrMapping/>
  </p:clrMapOvr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38405459"/>
      </p:ext>
    </p:extLst>
  </p:cSld>
  <p:clrMapOvr>
    <a:masterClrMapping/>
  </p:clrMapOvr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46922050"/>
      </p:ext>
    </p:extLst>
  </p:cSld>
  <p:clrMapOvr>
    <a:masterClrMapping/>
  </p:clrMapOvr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97469841"/>
      </p:ext>
    </p:extLst>
  </p:cSld>
  <p:clrMapOvr>
    <a:masterClrMapping/>
  </p:clrMapOvr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768536074"/>
      </p:ext>
    </p:extLst>
  </p:cSld>
  <p:clrMapOvr>
    <a:masterClrMapping/>
  </p:clrMapOvr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923848"/>
      </p:ext>
    </p:extLst>
  </p:cSld>
  <p:clrMapOvr>
    <a:masterClrMapping/>
  </p:clrMapOvr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05300398"/>
      </p:ext>
    </p:extLst>
  </p:cSld>
  <p:clrMapOvr>
    <a:masterClrMapping/>
  </p:clrMapOvr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78337786"/>
      </p:ext>
    </p:extLst>
  </p:cSld>
  <p:clrMapOvr>
    <a:masterClrMapping/>
  </p:clrMapOvr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18599082"/>
      </p:ext>
    </p:extLst>
  </p:cSld>
  <p:clrMapOvr>
    <a:masterClrMapping/>
  </p:clrMapOvr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5869046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HX1 SERIES </a:t>
            </a:r>
          </a:p>
        </p:txBody>
      </p:sp>
    </p:spTree>
    <p:extLst>
      <p:ext uri="{BB962C8B-B14F-4D97-AF65-F5344CB8AC3E}">
        <p14:creationId xmlns:p14="http://schemas.microsoft.com/office/powerpoint/2010/main" val="4227636008"/>
      </p:ext>
    </p:extLst>
  </p:cSld>
  <p:clrMapOvr>
    <a:masterClrMapping/>
  </p:clrMapOvr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68831198"/>
      </p:ext>
    </p:extLst>
  </p:cSld>
  <p:clrMapOvr>
    <a:masterClrMapping/>
  </p:clrMapOvr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57027550"/>
      </p:ext>
    </p:extLst>
  </p:cSld>
  <p:clrMapOvr>
    <a:masterClrMapping/>
  </p:clrMapOvr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85660191"/>
      </p:ext>
    </p:extLst>
  </p:cSld>
  <p:clrMapOvr>
    <a:masterClrMapping/>
  </p:clrMapOvr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89306540"/>
      </p:ext>
    </p:extLst>
  </p:cSld>
  <p:clrMapOvr>
    <a:masterClrMapping/>
  </p:clrMapOvr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04154320"/>
      </p:ext>
    </p:extLst>
  </p:cSld>
  <p:clrMapOvr>
    <a:masterClrMapping/>
  </p:clrMapOvr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97519464"/>
      </p:ext>
    </p:extLst>
  </p:cSld>
  <p:clrMapOvr>
    <a:masterClrMapping/>
  </p:clrMapOvr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07512673"/>
      </p:ext>
    </p:extLst>
  </p:cSld>
  <p:clrMapOvr>
    <a:masterClrMapping/>
  </p:clrMapOvr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VT1 SERIES </a:t>
            </a:r>
          </a:p>
        </p:txBody>
      </p:sp>
    </p:spTree>
    <p:extLst>
      <p:ext uri="{BB962C8B-B14F-4D97-AF65-F5344CB8AC3E}">
        <p14:creationId xmlns:p14="http://schemas.microsoft.com/office/powerpoint/2010/main" val="4180194086"/>
      </p:ext>
    </p:extLst>
  </p:cSld>
  <p:clrMapOvr>
    <a:masterClrMapping/>
  </p:clrMapOvr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73490736"/>
      </p:ext>
    </p:extLst>
  </p:cSld>
  <p:clrMapOvr>
    <a:masterClrMapping/>
  </p:clrMapOvr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7404322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82034602"/>
      </p:ext>
    </p:extLst>
  </p:cSld>
  <p:clrMapOvr>
    <a:masterClrMapping/>
  </p:clrMapOvr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48718954"/>
      </p:ext>
    </p:extLst>
  </p:cSld>
  <p:clrMapOvr>
    <a:masterClrMapping/>
  </p:clrMapOvr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VT2 SERIES </a:t>
            </a:r>
          </a:p>
        </p:txBody>
      </p:sp>
    </p:spTree>
    <p:extLst>
      <p:ext uri="{BB962C8B-B14F-4D97-AF65-F5344CB8AC3E}">
        <p14:creationId xmlns:p14="http://schemas.microsoft.com/office/powerpoint/2010/main" val="3431732622"/>
      </p:ext>
    </p:extLst>
  </p:cSld>
  <p:clrMapOvr>
    <a:masterClrMapping/>
  </p:clrMapOvr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6123668"/>
      </p:ext>
    </p:extLst>
  </p:cSld>
  <p:clrMapOvr>
    <a:masterClrMapping/>
  </p:clrMapOvr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01038462"/>
      </p:ext>
    </p:extLst>
  </p:cSld>
  <p:clrMapOvr>
    <a:masterClrMapping/>
  </p:clrMapOvr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5766055"/>
      </p:ext>
    </p:extLst>
  </p:cSld>
  <p:clrMapOvr>
    <a:masterClrMapping/>
  </p:clrMapOvr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VT3 SERIES </a:t>
            </a:r>
          </a:p>
        </p:txBody>
      </p:sp>
    </p:spTree>
    <p:extLst>
      <p:ext uri="{BB962C8B-B14F-4D97-AF65-F5344CB8AC3E}">
        <p14:creationId xmlns:p14="http://schemas.microsoft.com/office/powerpoint/2010/main" val="161087981"/>
      </p:ext>
    </p:extLst>
  </p:cSld>
  <p:clrMapOvr>
    <a:masterClrMapping/>
  </p:clrMapOvr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08061185"/>
      </p:ext>
    </p:extLst>
  </p:cSld>
  <p:clrMapOvr>
    <a:masterClrMapping/>
  </p:clrMapOvr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20733300"/>
      </p:ext>
    </p:extLst>
  </p:cSld>
  <p:clrMapOvr>
    <a:masterClrMapping/>
  </p:clrMapOvr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06246929"/>
      </p:ext>
    </p:extLst>
  </p:cSld>
  <p:clrMapOvr>
    <a:masterClrMapping/>
  </p:clrMapOvr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VT4 SERIES </a:t>
            </a:r>
          </a:p>
        </p:txBody>
      </p:sp>
    </p:spTree>
    <p:extLst>
      <p:ext uri="{BB962C8B-B14F-4D97-AF65-F5344CB8AC3E}">
        <p14:creationId xmlns:p14="http://schemas.microsoft.com/office/powerpoint/2010/main" val="669901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16992165"/>
      </p:ext>
    </p:extLst>
  </p:cSld>
  <p:clrMapOvr>
    <a:masterClrMapping/>
  </p:clrMapOvr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68457556"/>
      </p:ext>
    </p:extLst>
  </p:cSld>
  <p:clrMapOvr>
    <a:masterClrMapping/>
  </p:clrMapOvr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62340051"/>
      </p:ext>
    </p:extLst>
  </p:cSld>
  <p:clrMapOvr>
    <a:masterClrMapping/>
  </p:clrMapOvr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31184278"/>
      </p:ext>
    </p:extLst>
  </p:cSld>
  <p:clrMapOvr>
    <a:masterClrMapping/>
  </p:clrMapOvr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VT5 SERIES </a:t>
            </a:r>
          </a:p>
        </p:txBody>
      </p:sp>
    </p:spTree>
    <p:extLst>
      <p:ext uri="{BB962C8B-B14F-4D97-AF65-F5344CB8AC3E}">
        <p14:creationId xmlns:p14="http://schemas.microsoft.com/office/powerpoint/2010/main" val="2220077513"/>
      </p:ext>
    </p:extLst>
  </p:cSld>
  <p:clrMapOvr>
    <a:masterClrMapping/>
  </p:clrMapOvr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73486169"/>
      </p:ext>
    </p:extLst>
  </p:cSld>
  <p:clrMapOvr>
    <a:masterClrMapping/>
  </p:clrMapOvr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44814841"/>
      </p:ext>
    </p:extLst>
  </p:cSld>
  <p:clrMapOvr>
    <a:masterClrMapping/>
  </p:clrMapOvr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21046427"/>
      </p:ext>
    </p:extLst>
  </p:cSld>
  <p:clrMapOvr>
    <a:masterClrMapping/>
  </p:clrMapOvr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VT6 SERIES </a:t>
            </a:r>
          </a:p>
        </p:txBody>
      </p:sp>
    </p:spTree>
    <p:extLst>
      <p:ext uri="{BB962C8B-B14F-4D97-AF65-F5344CB8AC3E}">
        <p14:creationId xmlns:p14="http://schemas.microsoft.com/office/powerpoint/2010/main" val="1711147474"/>
      </p:ext>
    </p:extLst>
  </p:cSld>
  <p:clrMapOvr>
    <a:masterClrMapping/>
  </p:clrMapOvr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29165483"/>
      </p:ext>
    </p:extLst>
  </p:cSld>
  <p:clrMapOvr>
    <a:masterClrMapping/>
  </p:clrMapOvr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4763263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08292800"/>
      </p:ext>
    </p:extLst>
  </p:cSld>
  <p:clrMapOvr>
    <a:masterClrMapping/>
  </p:clrMapOvr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3296358"/>
      </p:ext>
    </p:extLst>
  </p:cSld>
  <p:clrMapOvr>
    <a:masterClrMapping/>
  </p:clrMapOvr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VT7 SERIES </a:t>
            </a:r>
          </a:p>
        </p:txBody>
      </p:sp>
    </p:spTree>
    <p:extLst>
      <p:ext uri="{BB962C8B-B14F-4D97-AF65-F5344CB8AC3E}">
        <p14:creationId xmlns:p14="http://schemas.microsoft.com/office/powerpoint/2010/main" val="543396301"/>
      </p:ext>
    </p:extLst>
  </p:cSld>
  <p:clrMapOvr>
    <a:masterClrMapping/>
  </p:clrMapOvr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43452642"/>
      </p:ext>
    </p:extLst>
  </p:cSld>
  <p:clrMapOvr>
    <a:masterClrMapping/>
  </p:clrMapOvr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20055225"/>
      </p:ext>
    </p:extLst>
  </p:cSld>
  <p:clrMapOvr>
    <a:masterClrMapping/>
  </p:clrMapOvr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06687526"/>
      </p:ext>
    </p:extLst>
  </p:cSld>
  <p:clrMapOvr>
    <a:masterClrMapping/>
  </p:clrMapOvr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VT8 SERIES </a:t>
            </a:r>
          </a:p>
        </p:txBody>
      </p:sp>
    </p:spTree>
    <p:extLst>
      <p:ext uri="{BB962C8B-B14F-4D97-AF65-F5344CB8AC3E}">
        <p14:creationId xmlns:p14="http://schemas.microsoft.com/office/powerpoint/2010/main" val="1477702385"/>
      </p:ext>
    </p:extLst>
  </p:cSld>
  <p:clrMapOvr>
    <a:masterClrMapping/>
  </p:clrMapOvr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3061148"/>
      </p:ext>
    </p:extLst>
  </p:cSld>
  <p:clrMapOvr>
    <a:masterClrMapping/>
  </p:clrMapOvr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50441834"/>
      </p:ext>
    </p:extLst>
  </p:cSld>
  <p:clrMapOvr>
    <a:masterClrMapping/>
  </p:clrMapOvr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59306466"/>
      </p:ext>
    </p:extLst>
  </p:cSld>
  <p:clrMapOvr>
    <a:masterClrMapping/>
  </p:clrMapOvr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VT9 SERIES </a:t>
            </a:r>
          </a:p>
        </p:txBody>
      </p:sp>
    </p:spTree>
    <p:extLst>
      <p:ext uri="{BB962C8B-B14F-4D97-AF65-F5344CB8AC3E}">
        <p14:creationId xmlns:p14="http://schemas.microsoft.com/office/powerpoint/2010/main" val="2101162880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HX2 SERIES </a:t>
            </a:r>
          </a:p>
        </p:txBody>
      </p:sp>
    </p:spTree>
    <p:extLst>
      <p:ext uri="{BB962C8B-B14F-4D97-AF65-F5344CB8AC3E}">
        <p14:creationId xmlns:p14="http://schemas.microsoft.com/office/powerpoint/2010/main" val="1413422777"/>
      </p:ext>
    </p:extLst>
  </p:cSld>
  <p:clrMapOvr>
    <a:masterClrMapping/>
  </p:clrMapOvr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20656704"/>
      </p:ext>
    </p:extLst>
  </p:cSld>
  <p:clrMapOvr>
    <a:masterClrMapping/>
  </p:clrMapOvr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47803391"/>
      </p:ext>
    </p:extLst>
  </p:cSld>
  <p:clrMapOvr>
    <a:masterClrMapping/>
  </p:clrMapOvr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27820558"/>
      </p:ext>
    </p:extLst>
  </p:cSld>
  <p:clrMapOvr>
    <a:masterClrMapping/>
  </p:clrMapOvr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VT10 SERIES </a:t>
            </a:r>
          </a:p>
        </p:txBody>
      </p:sp>
    </p:spTree>
    <p:extLst>
      <p:ext uri="{BB962C8B-B14F-4D97-AF65-F5344CB8AC3E}">
        <p14:creationId xmlns:p14="http://schemas.microsoft.com/office/powerpoint/2010/main" val="3834463542"/>
      </p:ext>
    </p:extLst>
  </p:cSld>
  <p:clrMapOvr>
    <a:masterClrMapping/>
  </p:clrMapOvr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56430130"/>
      </p:ext>
    </p:extLst>
  </p:cSld>
  <p:clrMapOvr>
    <a:masterClrMapping/>
  </p:clrMapOvr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67428698"/>
      </p:ext>
    </p:extLst>
  </p:cSld>
  <p:clrMapOvr>
    <a:masterClrMapping/>
  </p:clrMapOvr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15662795"/>
      </p:ext>
    </p:extLst>
  </p:cSld>
  <p:clrMapOvr>
    <a:masterClrMapping/>
  </p:clrMapOvr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CW SERIES</a:t>
            </a:r>
          </a:p>
        </p:txBody>
      </p:sp>
    </p:spTree>
    <p:extLst>
      <p:ext uri="{BB962C8B-B14F-4D97-AF65-F5344CB8AC3E}">
        <p14:creationId xmlns:p14="http://schemas.microsoft.com/office/powerpoint/2010/main" val="3375148655"/>
      </p:ext>
    </p:extLst>
  </p:cSld>
  <p:clrMapOvr>
    <a:masterClrMapping/>
  </p:clrMapOvr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CW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9010722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9915859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357394224"/>
      </p:ext>
    </p:extLst>
  </p:cSld>
  <p:clrMapOvr>
    <a:masterClrMapping/>
  </p:clrMapOvr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32464711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66578354"/>
      </p:ext>
    </p:extLst>
  </p:cSld>
  <p:clrMapOvr>
    <a:masterClrMapping/>
  </p:clrMapOvr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3106824"/>
      </p:ext>
    </p:extLst>
  </p:cSld>
  <p:clrMapOvr>
    <a:masterClrMapping/>
  </p:clrMapOvr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6922359"/>
      </p:ext>
    </p:extLst>
  </p:cSld>
  <p:clrMapOvr>
    <a:masterClrMapping/>
  </p:clrMapOvr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48177725"/>
      </p:ext>
    </p:extLst>
  </p:cSld>
  <p:clrMapOvr>
    <a:masterClrMapping/>
  </p:clrMapOvr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41847788"/>
      </p:ext>
    </p:extLst>
  </p:cSld>
  <p:clrMapOvr>
    <a:masterClrMapping/>
  </p:clrMapOvr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35055210"/>
      </p:ext>
    </p:extLst>
  </p:cSld>
  <p:clrMapOvr>
    <a:masterClrMapping/>
  </p:clrMapOvr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71738949"/>
      </p:ext>
    </p:extLst>
  </p:cSld>
  <p:clrMapOvr>
    <a:masterClrMapping/>
  </p:clrMapOvr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70455161"/>
      </p:ext>
    </p:extLst>
  </p:cSld>
  <p:clrMapOvr>
    <a:masterClrMapping/>
  </p:clrMapOvr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36737868"/>
      </p:ext>
    </p:extLst>
  </p:cSld>
  <p:clrMapOvr>
    <a:masterClrMapping/>
  </p:clrMapOvr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23879954"/>
      </p:ext>
    </p:extLst>
  </p:cSld>
  <p:clrMapOvr>
    <a:masterClrMapping/>
  </p:clrMapOvr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27265921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5850109"/>
      </p:ext>
    </p:extLst>
  </p:cSld>
  <p:clrMapOvr>
    <a:masterClrMapping/>
  </p:clrMapOvr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97859237"/>
      </p:ext>
    </p:extLst>
  </p:cSld>
  <p:clrMapOvr>
    <a:masterClrMapping/>
  </p:clrMapOvr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77667356"/>
      </p:ext>
    </p:extLst>
  </p:cSld>
  <p:clrMapOvr>
    <a:masterClrMapping/>
  </p:clrMapOvr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850732046"/>
      </p:ext>
    </p:extLst>
  </p:cSld>
  <p:clrMapOvr>
    <a:masterClrMapping/>
  </p:clrMapOvr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8306936"/>
      </p:ext>
    </p:extLst>
  </p:cSld>
  <p:clrMapOvr>
    <a:masterClrMapping/>
  </p:clrMapOvr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86220166"/>
      </p:ext>
    </p:extLst>
  </p:cSld>
  <p:clrMapOvr>
    <a:masterClrMapping/>
  </p:clrMapOvr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69070148"/>
      </p:ext>
    </p:extLst>
  </p:cSld>
  <p:clrMapOvr>
    <a:masterClrMapping/>
  </p:clrMapOvr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54922712"/>
      </p:ext>
    </p:extLst>
  </p:cSld>
  <p:clrMapOvr>
    <a:masterClrMapping/>
  </p:clrMapOvr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44984589"/>
      </p:ext>
    </p:extLst>
  </p:cSld>
  <p:clrMapOvr>
    <a:masterClrMapping/>
  </p:clrMapOvr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37296013"/>
      </p:ext>
    </p:extLst>
  </p:cSld>
  <p:clrMapOvr>
    <a:masterClrMapping/>
  </p:clrMapOvr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17942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571720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38978125"/>
      </p:ext>
    </p:extLst>
  </p:cSld>
  <p:clrMapOvr>
    <a:masterClrMapping/>
  </p:clrMapOvr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47471694"/>
      </p:ext>
    </p:extLst>
  </p:cSld>
  <p:clrMapOvr>
    <a:masterClrMapping/>
  </p:clrMapOvr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30346137"/>
      </p:ext>
    </p:extLst>
  </p:cSld>
  <p:clrMapOvr>
    <a:masterClrMapping/>
  </p:clrMapOvr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15294291"/>
      </p:ext>
    </p:extLst>
  </p:cSld>
  <p:clrMapOvr>
    <a:masterClrMapping/>
  </p:clrMapOvr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85568684"/>
      </p:ext>
    </p:extLst>
  </p:cSld>
  <p:clrMapOvr>
    <a:masterClrMapping/>
  </p:clrMapOvr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88194993"/>
      </p:ext>
    </p:extLst>
  </p:cSld>
  <p:clrMapOvr>
    <a:masterClrMapping/>
  </p:clrMapOvr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140371270"/>
      </p:ext>
    </p:extLst>
  </p:cSld>
  <p:clrMapOvr>
    <a:masterClrMapping/>
  </p:clrMapOvr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5953601"/>
      </p:ext>
    </p:extLst>
  </p:cSld>
  <p:clrMapOvr>
    <a:masterClrMapping/>
  </p:clrMapOvr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53998356"/>
      </p:ext>
    </p:extLst>
  </p:cSld>
  <p:clrMapOvr>
    <a:masterClrMapping/>
  </p:clrMapOvr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18816205"/>
      </p:ext>
    </p:extLst>
  </p:cSld>
  <p:clrMapOvr>
    <a:masterClrMapping/>
  </p:clrMapOvr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8681182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HX3 SERIES </a:t>
            </a:r>
          </a:p>
        </p:txBody>
      </p:sp>
    </p:spTree>
    <p:extLst>
      <p:ext uri="{BB962C8B-B14F-4D97-AF65-F5344CB8AC3E}">
        <p14:creationId xmlns:p14="http://schemas.microsoft.com/office/powerpoint/2010/main" val="1680223734"/>
      </p:ext>
    </p:extLst>
  </p:cSld>
  <p:clrMapOvr>
    <a:masterClrMapping/>
  </p:clrMapOvr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362670"/>
      </p:ext>
    </p:extLst>
  </p:cSld>
  <p:clrMapOvr>
    <a:masterClrMapping/>
  </p:clrMapOvr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37768048"/>
      </p:ext>
    </p:extLst>
  </p:cSld>
  <p:clrMapOvr>
    <a:masterClrMapping/>
  </p:clrMapOvr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29679596"/>
      </p:ext>
    </p:extLst>
  </p:cSld>
  <p:clrMapOvr>
    <a:masterClrMapping/>
  </p:clrMapOvr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59009778"/>
      </p:ext>
    </p:extLst>
  </p:cSld>
  <p:clrMapOvr>
    <a:masterClrMapping/>
  </p:clrMapOvr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62541053"/>
      </p:ext>
    </p:extLst>
  </p:cSld>
  <p:clrMapOvr>
    <a:masterClrMapping/>
  </p:clrMapOvr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24338685"/>
      </p:ext>
    </p:extLst>
  </p:cSld>
  <p:clrMapOvr>
    <a:masterClrMapping/>
  </p:clrMapOvr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61927103"/>
      </p:ext>
    </p:extLst>
  </p:cSld>
  <p:clrMapOvr>
    <a:masterClrMapping/>
  </p:clrMapOvr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20987173"/>
      </p:ext>
    </p:extLst>
  </p:cSld>
  <p:clrMapOvr>
    <a:masterClrMapping/>
  </p:clrMapOvr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870663708"/>
      </p:ext>
    </p:extLst>
  </p:cSld>
  <p:clrMapOvr>
    <a:masterClrMapping/>
  </p:clrMapOvr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715562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60549451"/>
      </p:ext>
    </p:extLst>
  </p:cSld>
  <p:clrMapOvr>
    <a:masterClrMapping/>
  </p:clrMapOvr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30455184"/>
      </p:ext>
    </p:extLst>
  </p:cSld>
  <p:clrMapOvr>
    <a:masterClrMapping/>
  </p:clrMapOvr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12695878"/>
      </p:ext>
    </p:extLst>
  </p:cSld>
  <p:clrMapOvr>
    <a:masterClrMapping/>
  </p:clrMapOvr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7256441"/>
      </p:ext>
    </p:extLst>
  </p:cSld>
  <p:clrMapOvr>
    <a:masterClrMapping/>
  </p:clrMapOvr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12657044"/>
      </p:ext>
    </p:extLst>
  </p:cSld>
  <p:clrMapOvr>
    <a:masterClrMapping/>
  </p:clrMapOvr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06704081"/>
      </p:ext>
    </p:extLst>
  </p:cSld>
  <p:clrMapOvr>
    <a:masterClrMapping/>
  </p:clrMapOvr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73591203"/>
      </p:ext>
    </p:extLst>
  </p:cSld>
  <p:clrMapOvr>
    <a:masterClrMapping/>
  </p:clrMapOvr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38041523"/>
      </p:ext>
    </p:extLst>
  </p:cSld>
  <p:clrMapOvr>
    <a:masterClrMapping/>
  </p:clrMapOvr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57609345"/>
      </p:ext>
    </p:extLst>
  </p:cSld>
  <p:clrMapOvr>
    <a:masterClrMapping/>
  </p:clrMapOvr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30146593"/>
      </p:ext>
    </p:extLst>
  </p:cSld>
  <p:clrMapOvr>
    <a:masterClrMapping/>
  </p:clrMapOvr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30263380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66651182"/>
      </p:ext>
    </p:extLst>
  </p:cSld>
  <p:clrMapOvr>
    <a:masterClrMapping/>
  </p:clrMapOvr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57828288"/>
      </p:ext>
    </p:extLst>
  </p:cSld>
  <p:clrMapOvr>
    <a:masterClrMapping/>
  </p:clrMapOvr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4139490504"/>
      </p:ext>
    </p:extLst>
  </p:cSld>
  <p:clrMapOvr>
    <a:masterClrMapping/>
  </p:clrMapOvr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8369957"/>
      </p:ext>
    </p:extLst>
  </p:cSld>
  <p:clrMapOvr>
    <a:masterClrMapping/>
  </p:clrMapOvr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52380692"/>
      </p:ext>
    </p:extLst>
  </p:cSld>
  <p:clrMapOvr>
    <a:masterClrMapping/>
  </p:clrMapOvr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17679117"/>
      </p:ext>
    </p:extLst>
  </p:cSld>
  <p:clrMapOvr>
    <a:masterClrMapping/>
  </p:clrMapOvr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48058664"/>
      </p:ext>
    </p:extLst>
  </p:cSld>
  <p:clrMapOvr>
    <a:masterClrMapping/>
  </p:clrMapOvr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95574719"/>
      </p:ext>
    </p:extLst>
  </p:cSld>
  <p:clrMapOvr>
    <a:masterClrMapping/>
  </p:clrMapOvr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8415500"/>
      </p:ext>
    </p:extLst>
  </p:cSld>
  <p:clrMapOvr>
    <a:masterClrMapping/>
  </p:clrMapOvr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65863603"/>
      </p:ext>
    </p:extLst>
  </p:cSld>
  <p:clrMapOvr>
    <a:masterClrMapping/>
  </p:clrMapOvr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5670647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07775823"/>
      </p:ext>
    </p:extLst>
  </p:cSld>
  <p:clrMapOvr>
    <a:masterClrMapping/>
  </p:clrMapOvr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93806629"/>
      </p:ext>
    </p:extLst>
  </p:cSld>
  <p:clrMapOvr>
    <a:masterClrMapping/>
  </p:clrMapOvr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79895546"/>
      </p:ext>
    </p:extLst>
  </p:cSld>
  <p:clrMapOvr>
    <a:masterClrMapping/>
  </p:clrMapOvr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34564799"/>
      </p:ext>
    </p:extLst>
  </p:cSld>
  <p:clrMapOvr>
    <a:masterClrMapping/>
  </p:clrMapOvr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22029880"/>
      </p:ext>
    </p:extLst>
  </p:cSld>
  <p:clrMapOvr>
    <a:masterClrMapping/>
  </p:clrMapOvr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003233704"/>
      </p:ext>
    </p:extLst>
  </p:cSld>
  <p:clrMapOvr>
    <a:masterClrMapping/>
  </p:clrMapOvr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4257904"/>
      </p:ext>
    </p:extLst>
  </p:cSld>
  <p:clrMapOvr>
    <a:masterClrMapping/>
  </p:clrMapOvr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8994592"/>
      </p:ext>
    </p:extLst>
  </p:cSld>
  <p:clrMapOvr>
    <a:masterClrMapping/>
  </p:clrMapOvr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90692069"/>
      </p:ext>
    </p:extLst>
  </p:cSld>
  <p:clrMapOvr>
    <a:masterClrMapping/>
  </p:clrMapOvr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71745098"/>
      </p:ext>
    </p:extLst>
  </p:cSld>
  <p:clrMapOvr>
    <a:masterClrMapping/>
  </p:clrMapOvr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97329367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HX4 SERIES </a:t>
            </a:r>
          </a:p>
        </p:txBody>
      </p:sp>
    </p:spTree>
    <p:extLst>
      <p:ext uri="{BB962C8B-B14F-4D97-AF65-F5344CB8AC3E}">
        <p14:creationId xmlns:p14="http://schemas.microsoft.com/office/powerpoint/2010/main" val="689781887"/>
      </p:ext>
    </p:extLst>
  </p:cSld>
  <p:clrMapOvr>
    <a:masterClrMapping/>
  </p:clrMapOvr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41670113"/>
      </p:ext>
    </p:extLst>
  </p:cSld>
  <p:clrMapOvr>
    <a:masterClrMapping/>
  </p:clrMapOvr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60958118"/>
      </p:ext>
    </p:extLst>
  </p:cSld>
  <p:clrMapOvr>
    <a:masterClrMapping/>
  </p:clrMapOvr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25800923"/>
      </p:ext>
    </p:extLst>
  </p:cSld>
  <p:clrMapOvr>
    <a:masterClrMapping/>
  </p:clrMapOvr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34742940"/>
      </p:ext>
    </p:extLst>
  </p:cSld>
  <p:clrMapOvr>
    <a:masterClrMapping/>
  </p:clrMapOvr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40841037"/>
      </p:ext>
    </p:extLst>
  </p:cSld>
  <p:clrMapOvr>
    <a:masterClrMapping/>
  </p:clrMapOvr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82222822"/>
      </p:ext>
    </p:extLst>
  </p:cSld>
  <p:clrMapOvr>
    <a:masterClrMapping/>
  </p:clrMapOvr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44145325"/>
      </p:ext>
    </p:extLst>
  </p:cSld>
  <p:clrMapOvr>
    <a:masterClrMapping/>
  </p:clrMapOvr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822815183"/>
      </p:ext>
    </p:extLst>
  </p:cSld>
  <p:clrMapOvr>
    <a:masterClrMapping/>
  </p:clrMapOvr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8577275"/>
      </p:ext>
    </p:extLst>
  </p:cSld>
  <p:clrMapOvr>
    <a:masterClrMapping/>
  </p:clrMapOvr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86693962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32226399"/>
      </p:ext>
    </p:extLst>
  </p:cSld>
  <p:clrMapOvr>
    <a:masterClrMapping/>
  </p:clrMapOvr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6888536"/>
      </p:ext>
    </p:extLst>
  </p:cSld>
  <p:clrMapOvr>
    <a:masterClrMapping/>
  </p:clrMapOvr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19201088"/>
      </p:ext>
    </p:extLst>
  </p:cSld>
  <p:clrMapOvr>
    <a:masterClrMapping/>
  </p:clrMapOvr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39861180"/>
      </p:ext>
    </p:extLst>
  </p:cSld>
  <p:clrMapOvr>
    <a:masterClrMapping/>
  </p:clrMapOvr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24645487"/>
      </p:ext>
    </p:extLst>
  </p:cSld>
  <p:clrMapOvr>
    <a:masterClrMapping/>
  </p:clrMapOvr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7286507"/>
      </p:ext>
    </p:extLst>
  </p:cSld>
  <p:clrMapOvr>
    <a:masterClrMapping/>
  </p:clrMapOvr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41829183"/>
      </p:ext>
    </p:extLst>
  </p:cSld>
  <p:clrMapOvr>
    <a:masterClrMapping/>
  </p:clrMapOvr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26496765"/>
      </p:ext>
    </p:extLst>
  </p:cSld>
  <p:clrMapOvr>
    <a:masterClrMapping/>
  </p:clrMapOvr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09578398"/>
      </p:ext>
    </p:extLst>
  </p:cSld>
  <p:clrMapOvr>
    <a:masterClrMapping/>
  </p:clrMapOvr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41680152"/>
      </p:ext>
    </p:extLst>
  </p:cSld>
  <p:clrMapOvr>
    <a:masterClrMapping/>
  </p:clrMapOvr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9676252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11029382"/>
      </p:ext>
    </p:extLst>
  </p:cSld>
  <p:clrMapOvr>
    <a:masterClrMapping/>
  </p:clrMapOvr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662626154"/>
      </p:ext>
    </p:extLst>
  </p:cSld>
  <p:clrMapOvr>
    <a:masterClrMapping/>
  </p:clrMapOvr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1631237"/>
      </p:ext>
    </p:extLst>
  </p:cSld>
  <p:clrMapOvr>
    <a:masterClrMapping/>
  </p:clrMapOvr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62974804"/>
      </p:ext>
    </p:extLst>
  </p:cSld>
  <p:clrMapOvr>
    <a:masterClrMapping/>
  </p:clrMapOvr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16954945"/>
      </p:ext>
    </p:extLst>
  </p:cSld>
  <p:clrMapOvr>
    <a:masterClrMapping/>
  </p:clrMapOvr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5277705"/>
      </p:ext>
    </p:extLst>
  </p:cSld>
  <p:clrMapOvr>
    <a:masterClrMapping/>
  </p:clrMapOvr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7256249"/>
      </p:ext>
    </p:extLst>
  </p:cSld>
  <p:clrMapOvr>
    <a:masterClrMapping/>
  </p:clrMapOvr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91896000"/>
      </p:ext>
    </p:extLst>
  </p:cSld>
  <p:clrMapOvr>
    <a:masterClrMapping/>
  </p:clrMapOvr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45416274"/>
      </p:ext>
    </p:extLst>
  </p:cSld>
  <p:clrMapOvr>
    <a:masterClrMapping/>
  </p:clrMapOvr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6238093"/>
      </p:ext>
    </p:extLst>
  </p:cSld>
  <p:clrMapOvr>
    <a:masterClrMapping/>
  </p:clrMapOvr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85155620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59329325"/>
      </p:ext>
    </p:extLst>
  </p:cSld>
  <p:clrMapOvr>
    <a:masterClrMapping/>
  </p:clrMapOvr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25950357"/>
      </p:ext>
    </p:extLst>
  </p:cSld>
  <p:clrMapOvr>
    <a:masterClrMapping/>
  </p:clrMapOvr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48563523"/>
      </p:ext>
    </p:extLst>
  </p:cSld>
  <p:clrMapOvr>
    <a:masterClrMapping/>
  </p:clrMapOvr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43721078"/>
      </p:ext>
    </p:extLst>
  </p:cSld>
  <p:clrMapOvr>
    <a:masterClrMapping/>
  </p:clrMapOvr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695268314"/>
      </p:ext>
    </p:extLst>
  </p:cSld>
  <p:clrMapOvr>
    <a:masterClrMapping/>
  </p:clrMapOvr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6217178"/>
      </p:ext>
    </p:extLst>
  </p:cSld>
  <p:clrMapOvr>
    <a:masterClrMapping/>
  </p:clrMapOvr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24176692"/>
      </p:ext>
    </p:extLst>
  </p:cSld>
  <p:clrMapOvr>
    <a:masterClrMapping/>
  </p:clrMapOvr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19839963"/>
      </p:ext>
    </p:extLst>
  </p:cSld>
  <p:clrMapOvr>
    <a:masterClrMapping/>
  </p:clrMapOvr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88540693"/>
      </p:ext>
    </p:extLst>
  </p:cSld>
  <p:clrMapOvr>
    <a:masterClrMapping/>
  </p:clrMapOvr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22145757"/>
      </p:ext>
    </p:extLst>
  </p:cSld>
  <p:clrMapOvr>
    <a:masterClrMapping/>
  </p:clrMapOvr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47702400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HX5 SERIES </a:t>
            </a:r>
          </a:p>
        </p:txBody>
      </p:sp>
    </p:spTree>
    <p:extLst>
      <p:ext uri="{BB962C8B-B14F-4D97-AF65-F5344CB8AC3E}">
        <p14:creationId xmlns:p14="http://schemas.microsoft.com/office/powerpoint/2010/main" val="18766867"/>
      </p:ext>
    </p:extLst>
  </p:cSld>
  <p:clrMapOvr>
    <a:masterClrMapping/>
  </p:clrMapOvr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49625403"/>
      </p:ext>
    </p:extLst>
  </p:cSld>
  <p:clrMapOvr>
    <a:masterClrMapping/>
  </p:clrMapOvr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12363975"/>
      </p:ext>
    </p:extLst>
  </p:cSld>
  <p:clrMapOvr>
    <a:masterClrMapping/>
  </p:clrMapOvr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8611836"/>
      </p:ext>
    </p:extLst>
  </p:cSld>
  <p:clrMapOvr>
    <a:masterClrMapping/>
  </p:clrMapOvr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18413714"/>
      </p:ext>
    </p:extLst>
  </p:cSld>
  <p:clrMapOvr>
    <a:masterClrMapping/>
  </p:clrMapOvr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22009817"/>
      </p:ext>
    </p:extLst>
  </p:cSld>
  <p:clrMapOvr>
    <a:masterClrMapping/>
  </p:clrMapOvr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87441649"/>
      </p:ext>
    </p:extLst>
  </p:cSld>
  <p:clrMapOvr>
    <a:masterClrMapping/>
  </p:clrMapOvr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561539772"/>
      </p:ext>
    </p:extLst>
  </p:cSld>
  <p:clrMapOvr>
    <a:masterClrMapping/>
  </p:clrMapOvr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1206366"/>
      </p:ext>
    </p:extLst>
  </p:cSld>
  <p:clrMapOvr>
    <a:masterClrMapping/>
  </p:clrMapOvr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15168867"/>
      </p:ext>
    </p:extLst>
  </p:cSld>
  <p:clrMapOvr>
    <a:masterClrMapping/>
  </p:clrMapOvr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22710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39353218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7675502"/>
      </p:ext>
    </p:extLst>
  </p:cSld>
  <p:clrMapOvr>
    <a:masterClrMapping/>
  </p:clrMapOvr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82604838"/>
      </p:ext>
    </p:extLst>
  </p:cSld>
  <p:clrMapOvr>
    <a:masterClrMapping/>
  </p:clrMapOvr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46471186"/>
      </p:ext>
    </p:extLst>
  </p:cSld>
  <p:clrMapOvr>
    <a:masterClrMapping/>
  </p:clrMapOvr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58538544"/>
      </p:ext>
    </p:extLst>
  </p:cSld>
  <p:clrMapOvr>
    <a:masterClrMapping/>
  </p:clrMapOvr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05378476"/>
      </p:ext>
    </p:extLst>
  </p:cSld>
  <p:clrMapOvr>
    <a:masterClrMapping/>
  </p:clrMapOvr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18137515"/>
      </p:ext>
    </p:extLst>
  </p:cSld>
  <p:clrMapOvr>
    <a:masterClrMapping/>
  </p:clrMapOvr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70950897"/>
      </p:ext>
    </p:extLst>
  </p:cSld>
  <p:clrMapOvr>
    <a:masterClrMapping/>
  </p:clrMapOvr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85585096"/>
      </p:ext>
    </p:extLst>
  </p:cSld>
  <p:clrMapOvr>
    <a:masterClrMapping/>
  </p:clrMapOvr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66859761"/>
      </p:ext>
    </p:extLst>
  </p:cSld>
  <p:clrMapOvr>
    <a:masterClrMapping/>
  </p:clrMapOvr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720441"/>
      </p:ext>
    </p:extLst>
  </p:cSld>
  <p:clrMapOvr>
    <a:masterClrMapping/>
  </p:clrMapOvr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CW1 SERIES </a:t>
            </a:r>
          </a:p>
        </p:txBody>
      </p:sp>
    </p:spTree>
    <p:extLst>
      <p:ext uri="{BB962C8B-B14F-4D97-AF65-F5344CB8AC3E}">
        <p14:creationId xmlns:p14="http://schemas.microsoft.com/office/powerpoint/2010/main" val="3987935651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62736324"/>
      </p:ext>
    </p:extLst>
  </p:cSld>
  <p:clrMapOvr>
    <a:masterClrMapping/>
  </p:clrMapOvr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28894644"/>
      </p:ext>
    </p:extLst>
  </p:cSld>
  <p:clrMapOvr>
    <a:masterClrMapping/>
  </p:clrMapOvr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75196639"/>
      </p:ext>
    </p:extLst>
  </p:cSld>
  <p:clrMapOvr>
    <a:masterClrMapping/>
  </p:clrMapOvr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77565569"/>
      </p:ext>
    </p:extLst>
  </p:cSld>
  <p:clrMapOvr>
    <a:masterClrMapping/>
  </p:clrMapOvr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CW2 SERIES </a:t>
            </a:r>
          </a:p>
        </p:txBody>
      </p:sp>
    </p:spTree>
    <p:extLst>
      <p:ext uri="{BB962C8B-B14F-4D97-AF65-F5344CB8AC3E}">
        <p14:creationId xmlns:p14="http://schemas.microsoft.com/office/powerpoint/2010/main" val="2412262154"/>
      </p:ext>
    </p:extLst>
  </p:cSld>
  <p:clrMapOvr>
    <a:masterClrMapping/>
  </p:clrMapOvr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53816808"/>
      </p:ext>
    </p:extLst>
  </p:cSld>
  <p:clrMapOvr>
    <a:masterClrMapping/>
  </p:clrMapOvr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64131694"/>
      </p:ext>
    </p:extLst>
  </p:cSld>
  <p:clrMapOvr>
    <a:masterClrMapping/>
  </p:clrMapOvr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04997120"/>
      </p:ext>
    </p:extLst>
  </p:cSld>
  <p:clrMapOvr>
    <a:masterClrMapping/>
  </p:clrMapOvr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CW3 SERIES </a:t>
            </a:r>
          </a:p>
        </p:txBody>
      </p:sp>
    </p:spTree>
    <p:extLst>
      <p:ext uri="{BB962C8B-B14F-4D97-AF65-F5344CB8AC3E}">
        <p14:creationId xmlns:p14="http://schemas.microsoft.com/office/powerpoint/2010/main" val="19411629"/>
      </p:ext>
    </p:extLst>
  </p:cSld>
  <p:clrMapOvr>
    <a:masterClrMapping/>
  </p:clrMapOvr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4518900"/>
      </p:ext>
    </p:extLst>
  </p:cSld>
  <p:clrMapOvr>
    <a:masterClrMapping/>
  </p:clrMapOvr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1296212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44906526"/>
      </p:ext>
    </p:extLst>
  </p:cSld>
  <p:clrMapOvr>
    <a:masterClrMapping/>
  </p:clrMapOvr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37423528"/>
      </p:ext>
    </p:extLst>
  </p:cSld>
  <p:clrMapOvr>
    <a:masterClrMapping/>
  </p:clrMapOvr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CW4 SERIES </a:t>
            </a:r>
          </a:p>
        </p:txBody>
      </p:sp>
    </p:spTree>
    <p:extLst>
      <p:ext uri="{BB962C8B-B14F-4D97-AF65-F5344CB8AC3E}">
        <p14:creationId xmlns:p14="http://schemas.microsoft.com/office/powerpoint/2010/main" val="3322586030"/>
      </p:ext>
    </p:extLst>
  </p:cSld>
  <p:clrMapOvr>
    <a:masterClrMapping/>
  </p:clrMapOvr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95487478"/>
      </p:ext>
    </p:extLst>
  </p:cSld>
  <p:clrMapOvr>
    <a:masterClrMapping/>
  </p:clrMapOvr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98148875"/>
      </p:ext>
    </p:extLst>
  </p:cSld>
  <p:clrMapOvr>
    <a:masterClrMapping/>
  </p:clrMapOvr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36289979"/>
      </p:ext>
    </p:extLst>
  </p:cSld>
  <p:clrMapOvr>
    <a:masterClrMapping/>
  </p:clrMapOvr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CW5 SERIES </a:t>
            </a:r>
          </a:p>
        </p:txBody>
      </p:sp>
    </p:spTree>
    <p:extLst>
      <p:ext uri="{BB962C8B-B14F-4D97-AF65-F5344CB8AC3E}">
        <p14:creationId xmlns:p14="http://schemas.microsoft.com/office/powerpoint/2010/main" val="301737415"/>
      </p:ext>
    </p:extLst>
  </p:cSld>
  <p:clrMapOvr>
    <a:masterClrMapping/>
  </p:clrMapOvr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07101671"/>
      </p:ext>
    </p:extLst>
  </p:cSld>
  <p:clrMapOvr>
    <a:masterClrMapping/>
  </p:clrMapOvr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53106638"/>
      </p:ext>
    </p:extLst>
  </p:cSld>
  <p:clrMapOvr>
    <a:masterClrMapping/>
  </p:clrMapOvr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30507420"/>
      </p:ext>
    </p:extLst>
  </p:cSld>
  <p:clrMapOvr>
    <a:masterClrMapping/>
  </p:clrMapOvr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CW6 SERIES </a:t>
            </a:r>
          </a:p>
        </p:txBody>
      </p:sp>
    </p:spTree>
    <p:extLst>
      <p:ext uri="{BB962C8B-B14F-4D97-AF65-F5344CB8AC3E}">
        <p14:creationId xmlns:p14="http://schemas.microsoft.com/office/powerpoint/2010/main" val="2252439098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HX6 SERIES </a:t>
            </a:r>
          </a:p>
        </p:txBody>
      </p:sp>
    </p:spTree>
    <p:extLst>
      <p:ext uri="{BB962C8B-B14F-4D97-AF65-F5344CB8AC3E}">
        <p14:creationId xmlns:p14="http://schemas.microsoft.com/office/powerpoint/2010/main" val="2524767254"/>
      </p:ext>
    </p:extLst>
  </p:cSld>
  <p:clrMapOvr>
    <a:masterClrMapping/>
  </p:clrMapOvr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81785886"/>
      </p:ext>
    </p:extLst>
  </p:cSld>
  <p:clrMapOvr>
    <a:masterClrMapping/>
  </p:clrMapOvr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43100999"/>
      </p:ext>
    </p:extLst>
  </p:cSld>
  <p:clrMapOvr>
    <a:masterClrMapping/>
  </p:clrMapOvr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02873821"/>
      </p:ext>
    </p:extLst>
  </p:cSld>
  <p:clrMapOvr>
    <a:masterClrMapping/>
  </p:clrMapOvr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CW7 SERIES </a:t>
            </a:r>
          </a:p>
        </p:txBody>
      </p:sp>
    </p:spTree>
    <p:extLst>
      <p:ext uri="{BB962C8B-B14F-4D97-AF65-F5344CB8AC3E}">
        <p14:creationId xmlns:p14="http://schemas.microsoft.com/office/powerpoint/2010/main" val="2937332328"/>
      </p:ext>
    </p:extLst>
  </p:cSld>
  <p:clrMapOvr>
    <a:masterClrMapping/>
  </p:clrMapOvr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07809944"/>
      </p:ext>
    </p:extLst>
  </p:cSld>
  <p:clrMapOvr>
    <a:masterClrMapping/>
  </p:clrMapOvr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13108315"/>
      </p:ext>
    </p:extLst>
  </p:cSld>
  <p:clrMapOvr>
    <a:masterClrMapping/>
  </p:clrMapOvr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65623896"/>
      </p:ext>
    </p:extLst>
  </p:cSld>
  <p:clrMapOvr>
    <a:masterClrMapping/>
  </p:clrMapOvr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algn="ctr"/>
            <a:r>
              <a:rPr lang="en-US" dirty="0"/>
              <a:t>CW8 SERIES </a:t>
            </a:r>
          </a:p>
        </p:txBody>
      </p:sp>
    </p:spTree>
    <p:extLst>
      <p:ext uri="{BB962C8B-B14F-4D97-AF65-F5344CB8AC3E}">
        <p14:creationId xmlns:p14="http://schemas.microsoft.com/office/powerpoint/2010/main" val="3676652541"/>
      </p:ext>
    </p:extLst>
  </p:cSld>
  <p:clrMapOvr>
    <a:masterClrMapping/>
  </p:clrMapOvr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58541624"/>
      </p:ext>
    </p:extLst>
  </p:cSld>
  <p:clrMapOvr>
    <a:masterClrMapping/>
  </p:clrMapOvr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70316313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99455970"/>
      </p:ext>
    </p:extLst>
  </p:cSld>
  <p:clrMapOvr>
    <a:masterClrMapping/>
  </p:clrMapOvr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18772624"/>
      </p:ext>
    </p:extLst>
  </p:cSld>
  <p:clrMapOvr>
    <a:masterClrMapping/>
  </p:clrMapOvr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CW9 SERIES </a:t>
            </a:r>
          </a:p>
        </p:txBody>
      </p:sp>
    </p:spTree>
    <p:extLst>
      <p:ext uri="{BB962C8B-B14F-4D97-AF65-F5344CB8AC3E}">
        <p14:creationId xmlns:p14="http://schemas.microsoft.com/office/powerpoint/2010/main" val="3229165463"/>
      </p:ext>
    </p:extLst>
  </p:cSld>
  <p:clrMapOvr>
    <a:masterClrMapping/>
  </p:clrMapOvr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42532404"/>
      </p:ext>
    </p:extLst>
  </p:cSld>
  <p:clrMapOvr>
    <a:masterClrMapping/>
  </p:clrMapOvr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44117172"/>
      </p:ext>
    </p:extLst>
  </p:cSld>
  <p:clrMapOvr>
    <a:masterClrMapping/>
  </p:clrMapOvr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92439866"/>
      </p:ext>
    </p:extLst>
  </p:cSld>
  <p:clrMapOvr>
    <a:masterClrMapping/>
  </p:clrMapOvr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algn="ctr"/>
            <a:r>
              <a:rPr lang="en-US" dirty="0"/>
              <a:t>CW10 SERIES </a:t>
            </a:r>
          </a:p>
        </p:txBody>
      </p:sp>
    </p:spTree>
    <p:extLst>
      <p:ext uri="{BB962C8B-B14F-4D97-AF65-F5344CB8AC3E}">
        <p14:creationId xmlns:p14="http://schemas.microsoft.com/office/powerpoint/2010/main" val="3047839747"/>
      </p:ext>
    </p:extLst>
  </p:cSld>
  <p:clrMapOvr>
    <a:masterClrMapping/>
  </p:clrMapOvr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81509217"/>
      </p:ext>
    </p:extLst>
  </p:cSld>
  <p:clrMapOvr>
    <a:masterClrMapping/>
  </p:clrMapOvr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96037452"/>
      </p:ext>
    </p:extLst>
  </p:cSld>
  <p:clrMapOvr>
    <a:masterClrMapping/>
  </p:clrMapOvr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72330910"/>
      </p:ext>
    </p:extLst>
  </p:cSld>
  <p:clrMapOvr>
    <a:masterClrMapping/>
  </p:clrMapOvr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 SERIES</a:t>
            </a:r>
          </a:p>
        </p:txBody>
      </p:sp>
    </p:spTree>
    <p:extLst>
      <p:ext uri="{BB962C8B-B14F-4D97-AF65-F5344CB8AC3E}">
        <p14:creationId xmlns:p14="http://schemas.microsoft.com/office/powerpoint/2010/main" val="67456498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8243964"/>
      </p:ext>
    </p:extLst>
  </p:cSld>
  <p:clrMapOvr>
    <a:masterClrMapping/>
  </p:clrMapOvr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AC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5114284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8785037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113183709"/>
      </p:ext>
    </p:extLst>
  </p:cSld>
  <p:clrMapOvr>
    <a:masterClrMapping/>
  </p:clrMapOvr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156044719"/>
      </p:ext>
    </p:extLst>
  </p:cSld>
  <p:clrMapOvr>
    <a:masterClrMapping/>
  </p:clrMapOvr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079705"/>
      </p:ext>
    </p:extLst>
  </p:cSld>
  <p:clrMapOvr>
    <a:masterClrMapping/>
  </p:clrMapOvr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78166284"/>
      </p:ext>
    </p:extLst>
  </p:cSld>
  <p:clrMapOvr>
    <a:masterClrMapping/>
  </p:clrMapOvr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63340820"/>
      </p:ext>
    </p:extLst>
  </p:cSld>
  <p:clrMapOvr>
    <a:masterClrMapping/>
  </p:clrMapOvr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65544723"/>
      </p:ext>
    </p:extLst>
  </p:cSld>
  <p:clrMapOvr>
    <a:masterClrMapping/>
  </p:clrMapOvr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67571754"/>
      </p:ext>
    </p:extLst>
  </p:cSld>
  <p:clrMapOvr>
    <a:masterClrMapping/>
  </p:clrMapOvr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72544807"/>
      </p:ext>
    </p:extLst>
  </p:cSld>
  <p:clrMapOvr>
    <a:masterClrMapping/>
  </p:clrMapOvr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25833521"/>
      </p:ext>
    </p:extLst>
  </p:cSld>
  <p:clrMapOvr>
    <a:masterClrMapping/>
  </p:clrMapOvr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30524155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94645170"/>
      </p:ext>
    </p:extLst>
  </p:cSld>
  <p:clrMapOvr>
    <a:masterClrMapping/>
  </p:clrMapOvr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76823203"/>
      </p:ext>
    </p:extLst>
  </p:cSld>
  <p:clrMapOvr>
    <a:masterClrMapping/>
  </p:clrMapOvr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67028509"/>
      </p:ext>
    </p:extLst>
  </p:cSld>
  <p:clrMapOvr>
    <a:masterClrMapping/>
  </p:clrMapOvr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57760014"/>
      </p:ext>
    </p:extLst>
  </p:cSld>
  <p:clrMapOvr>
    <a:masterClrMapping/>
  </p:clrMapOvr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06613569"/>
      </p:ext>
    </p:extLst>
  </p:cSld>
  <p:clrMapOvr>
    <a:masterClrMapping/>
  </p:clrMapOvr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835456363"/>
      </p:ext>
    </p:extLst>
  </p:cSld>
  <p:clrMapOvr>
    <a:masterClrMapping/>
  </p:clrMapOvr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3183472"/>
      </p:ext>
    </p:extLst>
  </p:cSld>
  <p:clrMapOvr>
    <a:masterClrMapping/>
  </p:clrMapOvr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33612260"/>
      </p:ext>
    </p:extLst>
  </p:cSld>
  <p:clrMapOvr>
    <a:masterClrMapping/>
  </p:clrMapOvr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45802959"/>
      </p:ext>
    </p:extLst>
  </p:cSld>
  <p:clrMapOvr>
    <a:masterClrMapping/>
  </p:clrMapOvr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82600561"/>
      </p:ext>
    </p:extLst>
  </p:cSld>
  <p:clrMapOvr>
    <a:masterClrMapping/>
  </p:clrMapOvr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8695112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HX7 SERIES </a:t>
            </a:r>
          </a:p>
        </p:txBody>
      </p:sp>
    </p:spTree>
    <p:extLst>
      <p:ext uri="{BB962C8B-B14F-4D97-AF65-F5344CB8AC3E}">
        <p14:creationId xmlns:p14="http://schemas.microsoft.com/office/powerpoint/2010/main" val="1563853929"/>
      </p:ext>
    </p:extLst>
  </p:cSld>
  <p:clrMapOvr>
    <a:masterClrMapping/>
  </p:clrMapOvr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77581270"/>
      </p:ext>
    </p:extLst>
  </p:cSld>
  <p:clrMapOvr>
    <a:masterClrMapping/>
  </p:clrMapOvr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78390028"/>
      </p:ext>
    </p:extLst>
  </p:cSld>
  <p:clrMapOvr>
    <a:masterClrMapping/>
  </p:clrMapOvr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6820484"/>
      </p:ext>
    </p:extLst>
  </p:cSld>
  <p:clrMapOvr>
    <a:masterClrMapping/>
  </p:clrMapOvr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22068305"/>
      </p:ext>
    </p:extLst>
  </p:cSld>
  <p:clrMapOvr>
    <a:masterClrMapping/>
  </p:clrMapOvr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14314407"/>
      </p:ext>
    </p:extLst>
  </p:cSld>
  <p:clrMapOvr>
    <a:masterClrMapping/>
  </p:clrMapOvr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24582522"/>
      </p:ext>
    </p:extLst>
  </p:cSld>
  <p:clrMapOvr>
    <a:masterClrMapping/>
  </p:clrMapOvr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92271268"/>
      </p:ext>
    </p:extLst>
  </p:cSld>
  <p:clrMapOvr>
    <a:masterClrMapping/>
  </p:clrMapOvr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396733761"/>
      </p:ext>
    </p:extLst>
  </p:cSld>
  <p:clrMapOvr>
    <a:masterClrMapping/>
  </p:clrMapOvr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8473174"/>
      </p:ext>
    </p:extLst>
  </p:cSld>
  <p:clrMapOvr>
    <a:masterClrMapping/>
  </p:clrMapOvr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8401918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25593756"/>
      </p:ext>
    </p:extLst>
  </p:cSld>
  <p:clrMapOvr>
    <a:masterClrMapping/>
  </p:clrMapOvr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08847075"/>
      </p:ext>
    </p:extLst>
  </p:cSld>
  <p:clrMapOvr>
    <a:masterClrMapping/>
  </p:clrMapOvr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22358016"/>
      </p:ext>
    </p:extLst>
  </p:cSld>
  <p:clrMapOvr>
    <a:masterClrMapping/>
  </p:clrMapOvr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21304679"/>
      </p:ext>
    </p:extLst>
  </p:cSld>
  <p:clrMapOvr>
    <a:masterClrMapping/>
  </p:clrMapOvr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66096438"/>
      </p:ext>
    </p:extLst>
  </p:cSld>
  <p:clrMapOvr>
    <a:masterClrMapping/>
  </p:clrMapOvr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54311268"/>
      </p:ext>
    </p:extLst>
  </p:cSld>
  <p:clrMapOvr>
    <a:masterClrMapping/>
  </p:clrMapOvr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15306352"/>
      </p:ext>
    </p:extLst>
  </p:cSld>
  <p:clrMapOvr>
    <a:masterClrMapping/>
  </p:clrMapOvr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72422097"/>
      </p:ext>
    </p:extLst>
  </p:cSld>
  <p:clrMapOvr>
    <a:masterClrMapping/>
  </p:clrMapOvr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67740579"/>
      </p:ext>
    </p:extLst>
  </p:cSld>
  <p:clrMapOvr>
    <a:masterClrMapping/>
  </p:clrMapOvr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07795607"/>
      </p:ext>
    </p:extLst>
  </p:cSld>
  <p:clrMapOvr>
    <a:masterClrMapping/>
  </p:clrMapOvr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4909860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07844971"/>
      </p:ext>
    </p:extLst>
  </p:cSld>
  <p:clrMapOvr>
    <a:masterClrMapping/>
  </p:clrMapOvr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206407462"/>
      </p:ext>
    </p:extLst>
  </p:cSld>
  <p:clrMapOvr>
    <a:masterClrMapping/>
  </p:clrMapOvr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9965188"/>
      </p:ext>
    </p:extLst>
  </p:cSld>
  <p:clrMapOvr>
    <a:masterClrMapping/>
  </p:clrMapOvr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8635036"/>
      </p:ext>
    </p:extLst>
  </p:cSld>
  <p:clrMapOvr>
    <a:masterClrMapping/>
  </p:clrMapOvr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07188860"/>
      </p:ext>
    </p:extLst>
  </p:cSld>
  <p:clrMapOvr>
    <a:masterClrMapping/>
  </p:clrMapOvr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26017469"/>
      </p:ext>
    </p:extLst>
  </p:cSld>
  <p:clrMapOvr>
    <a:masterClrMapping/>
  </p:clrMapOvr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36637476"/>
      </p:ext>
    </p:extLst>
  </p:cSld>
  <p:clrMapOvr>
    <a:masterClrMapping/>
  </p:clrMapOvr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98551157"/>
      </p:ext>
    </p:extLst>
  </p:cSld>
  <p:clrMapOvr>
    <a:masterClrMapping/>
  </p:clrMapOvr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89871148"/>
      </p:ext>
    </p:extLst>
  </p:cSld>
  <p:clrMapOvr>
    <a:masterClrMapping/>
  </p:clrMapOvr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78562606"/>
      </p:ext>
    </p:extLst>
  </p:cSld>
  <p:clrMapOvr>
    <a:masterClrMapping/>
  </p:clrMapOvr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824066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137979594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41813122"/>
      </p:ext>
    </p:extLst>
  </p:cSld>
  <p:clrMapOvr>
    <a:masterClrMapping/>
  </p:clrMapOvr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96230023"/>
      </p:ext>
    </p:extLst>
  </p:cSld>
  <p:clrMapOvr>
    <a:masterClrMapping/>
  </p:clrMapOvr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27444187"/>
      </p:ext>
    </p:extLst>
  </p:cSld>
  <p:clrMapOvr>
    <a:masterClrMapping/>
  </p:clrMapOvr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55304125"/>
      </p:ext>
    </p:extLst>
  </p:cSld>
  <p:clrMapOvr>
    <a:masterClrMapping/>
  </p:clrMapOvr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731622691"/>
      </p:ext>
    </p:extLst>
  </p:cSld>
  <p:clrMapOvr>
    <a:masterClrMapping/>
  </p:clrMapOvr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4177844"/>
      </p:ext>
    </p:extLst>
  </p:cSld>
  <p:clrMapOvr>
    <a:masterClrMapping/>
  </p:clrMapOvr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20507449"/>
      </p:ext>
    </p:extLst>
  </p:cSld>
  <p:clrMapOvr>
    <a:masterClrMapping/>
  </p:clrMapOvr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74304004"/>
      </p:ext>
    </p:extLst>
  </p:cSld>
  <p:clrMapOvr>
    <a:masterClrMapping/>
  </p:clrMapOvr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53794456"/>
      </p:ext>
    </p:extLst>
  </p:cSld>
  <p:clrMapOvr>
    <a:masterClrMapping/>
  </p:clrMapOvr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09060889"/>
      </p:ext>
    </p:extLst>
  </p:cSld>
  <p:clrMapOvr>
    <a:masterClrMapping/>
  </p:clrMapOvr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35504908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HX8 SERIES </a:t>
            </a:r>
          </a:p>
        </p:txBody>
      </p:sp>
    </p:spTree>
    <p:extLst>
      <p:ext uri="{BB962C8B-B14F-4D97-AF65-F5344CB8AC3E}">
        <p14:creationId xmlns:p14="http://schemas.microsoft.com/office/powerpoint/2010/main" val="277493040"/>
      </p:ext>
    </p:extLst>
  </p:cSld>
  <p:clrMapOvr>
    <a:masterClrMapping/>
  </p:clrMapOvr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91943266"/>
      </p:ext>
    </p:extLst>
  </p:cSld>
  <p:clrMapOvr>
    <a:masterClrMapping/>
  </p:clrMapOvr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22082847"/>
      </p:ext>
    </p:extLst>
  </p:cSld>
  <p:clrMapOvr>
    <a:masterClrMapping/>
  </p:clrMapOvr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20142288"/>
      </p:ext>
    </p:extLst>
  </p:cSld>
  <p:clrMapOvr>
    <a:masterClrMapping/>
  </p:clrMapOvr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74879623"/>
      </p:ext>
    </p:extLst>
  </p:cSld>
  <p:clrMapOvr>
    <a:masterClrMapping/>
  </p:clrMapOvr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07596643"/>
      </p:ext>
    </p:extLst>
  </p:cSld>
  <p:clrMapOvr>
    <a:masterClrMapping/>
  </p:clrMapOvr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19964653"/>
      </p:ext>
    </p:extLst>
  </p:cSld>
  <p:clrMapOvr>
    <a:masterClrMapping/>
  </p:clrMapOvr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652166658"/>
      </p:ext>
    </p:extLst>
  </p:cSld>
  <p:clrMapOvr>
    <a:masterClrMapping/>
  </p:clrMapOvr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5054675"/>
      </p:ext>
    </p:extLst>
  </p:cSld>
  <p:clrMapOvr>
    <a:masterClrMapping/>
  </p:clrMapOvr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63002482"/>
      </p:ext>
    </p:extLst>
  </p:cSld>
  <p:clrMapOvr>
    <a:masterClrMapping/>
  </p:clrMapOvr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8431891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88229085"/>
      </p:ext>
    </p:extLst>
  </p:cSld>
  <p:clrMapOvr>
    <a:masterClrMapping/>
  </p:clrMapOvr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28639694"/>
      </p:ext>
    </p:extLst>
  </p:cSld>
  <p:clrMapOvr>
    <a:masterClrMapping/>
  </p:clrMapOvr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8133135"/>
      </p:ext>
    </p:extLst>
  </p:cSld>
  <p:clrMapOvr>
    <a:masterClrMapping/>
  </p:clrMapOvr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88363294"/>
      </p:ext>
    </p:extLst>
  </p:cSld>
  <p:clrMapOvr>
    <a:masterClrMapping/>
  </p:clrMapOvr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4589095"/>
      </p:ext>
    </p:extLst>
  </p:cSld>
  <p:clrMapOvr>
    <a:masterClrMapping/>
  </p:clrMapOvr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97550890"/>
      </p:ext>
    </p:extLst>
  </p:cSld>
  <p:clrMapOvr>
    <a:masterClrMapping/>
  </p:clrMapOvr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16164116"/>
      </p:ext>
    </p:extLst>
  </p:cSld>
  <p:clrMapOvr>
    <a:masterClrMapping/>
  </p:clrMapOvr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7237785"/>
      </p:ext>
    </p:extLst>
  </p:cSld>
  <p:clrMapOvr>
    <a:masterClrMapping/>
  </p:clrMapOvr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51352056"/>
      </p:ext>
    </p:extLst>
  </p:cSld>
  <p:clrMapOvr>
    <a:masterClrMapping/>
  </p:clrMapOvr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83810148"/>
      </p:ext>
    </p:extLst>
  </p:cSld>
  <p:clrMapOvr>
    <a:masterClrMapping/>
  </p:clrMapOvr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901443156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34884273"/>
      </p:ext>
    </p:extLst>
  </p:cSld>
  <p:clrMapOvr>
    <a:masterClrMapping/>
  </p:clrMapOvr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1836748"/>
      </p:ext>
    </p:extLst>
  </p:cSld>
  <p:clrMapOvr>
    <a:masterClrMapping/>
  </p:clrMapOvr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75621364"/>
      </p:ext>
    </p:extLst>
  </p:cSld>
  <p:clrMapOvr>
    <a:masterClrMapping/>
  </p:clrMapOvr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11774190"/>
      </p:ext>
    </p:extLst>
  </p:cSld>
  <p:clrMapOvr>
    <a:masterClrMapping/>
  </p:clrMapOvr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65462381"/>
      </p:ext>
    </p:extLst>
  </p:cSld>
  <p:clrMapOvr>
    <a:masterClrMapping/>
  </p:clrMapOvr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23310997"/>
      </p:ext>
    </p:extLst>
  </p:cSld>
  <p:clrMapOvr>
    <a:masterClrMapping/>
  </p:clrMapOvr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46884147"/>
      </p:ext>
    </p:extLst>
  </p:cSld>
  <p:clrMapOvr>
    <a:masterClrMapping/>
  </p:clrMapOvr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90461228"/>
      </p:ext>
    </p:extLst>
  </p:cSld>
  <p:clrMapOvr>
    <a:masterClrMapping/>
  </p:clrMapOvr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44168053"/>
      </p:ext>
    </p:extLst>
  </p:cSld>
  <p:clrMapOvr>
    <a:masterClrMapping/>
  </p:clrMapOvr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54932974"/>
      </p:ext>
    </p:extLst>
  </p:cSld>
  <p:clrMapOvr>
    <a:masterClrMapping/>
  </p:clrMapOvr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31542917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55744791"/>
      </p:ext>
    </p:extLst>
  </p:cSld>
  <p:clrMapOvr>
    <a:masterClrMapping/>
  </p:clrMapOvr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70724682"/>
      </p:ext>
    </p:extLst>
  </p:cSld>
  <p:clrMapOvr>
    <a:masterClrMapping/>
  </p:clrMapOvr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73468469"/>
      </p:ext>
    </p:extLst>
  </p:cSld>
  <p:clrMapOvr>
    <a:masterClrMapping/>
  </p:clrMapOvr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240706730"/>
      </p:ext>
    </p:extLst>
  </p:cSld>
  <p:clrMapOvr>
    <a:masterClrMapping/>
  </p:clrMapOvr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3167599"/>
      </p:ext>
    </p:extLst>
  </p:cSld>
  <p:clrMapOvr>
    <a:masterClrMapping/>
  </p:clrMapOvr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83442510"/>
      </p:ext>
    </p:extLst>
  </p:cSld>
  <p:clrMapOvr>
    <a:masterClrMapping/>
  </p:clrMapOvr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04447106"/>
      </p:ext>
    </p:extLst>
  </p:cSld>
  <p:clrMapOvr>
    <a:masterClrMapping/>
  </p:clrMapOvr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43872365"/>
      </p:ext>
    </p:extLst>
  </p:cSld>
  <p:clrMapOvr>
    <a:masterClrMapping/>
  </p:clrMapOvr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39447294"/>
      </p:ext>
    </p:extLst>
  </p:cSld>
  <p:clrMapOvr>
    <a:masterClrMapping/>
  </p:clrMapOvr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3143497"/>
      </p:ext>
    </p:extLst>
  </p:cSld>
  <p:clrMapOvr>
    <a:masterClrMapping/>
  </p:clrMapOvr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14011609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HX9 SERIES </a:t>
            </a:r>
          </a:p>
        </p:txBody>
      </p:sp>
    </p:spTree>
    <p:extLst>
      <p:ext uri="{BB962C8B-B14F-4D97-AF65-F5344CB8AC3E}">
        <p14:creationId xmlns:p14="http://schemas.microsoft.com/office/powerpoint/2010/main" val="4136768194"/>
      </p:ext>
    </p:extLst>
  </p:cSld>
  <p:clrMapOvr>
    <a:masterClrMapping/>
  </p:clrMapOvr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0256883"/>
      </p:ext>
    </p:extLst>
  </p:cSld>
  <p:clrMapOvr>
    <a:masterClrMapping/>
  </p:clrMapOvr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92475200"/>
      </p:ext>
    </p:extLst>
  </p:cSld>
  <p:clrMapOvr>
    <a:masterClrMapping/>
  </p:clrMapOvr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93295371"/>
      </p:ext>
    </p:extLst>
  </p:cSld>
  <p:clrMapOvr>
    <a:masterClrMapping/>
  </p:clrMapOvr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22581973"/>
      </p:ext>
    </p:extLst>
  </p:cSld>
  <p:clrMapOvr>
    <a:masterClrMapping/>
  </p:clrMapOvr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8661875"/>
      </p:ext>
    </p:extLst>
  </p:cSld>
  <p:clrMapOvr>
    <a:masterClrMapping/>
  </p:clrMapOvr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485829299"/>
      </p:ext>
    </p:extLst>
  </p:cSld>
  <p:clrMapOvr>
    <a:masterClrMapping/>
  </p:clrMapOvr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5097544"/>
      </p:ext>
    </p:extLst>
  </p:cSld>
  <p:clrMapOvr>
    <a:masterClrMapping/>
  </p:clrMapOvr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84243224"/>
      </p:ext>
    </p:extLst>
  </p:cSld>
  <p:clrMapOvr>
    <a:masterClrMapping/>
  </p:clrMapOvr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49888957"/>
      </p:ext>
    </p:extLst>
  </p:cSld>
  <p:clrMapOvr>
    <a:masterClrMapping/>
  </p:clrMapOvr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75877744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69580437"/>
      </p:ext>
    </p:extLst>
  </p:cSld>
  <p:clrMapOvr>
    <a:masterClrMapping/>
  </p:clrMapOvr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7942935"/>
      </p:ext>
    </p:extLst>
  </p:cSld>
  <p:clrMapOvr>
    <a:masterClrMapping/>
  </p:clrMapOvr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6553096"/>
      </p:ext>
    </p:extLst>
  </p:cSld>
  <p:clrMapOvr>
    <a:masterClrMapping/>
  </p:clrMapOvr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94444898"/>
      </p:ext>
    </p:extLst>
  </p:cSld>
  <p:clrMapOvr>
    <a:masterClrMapping/>
  </p:clrMapOvr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95271212"/>
      </p:ext>
    </p:extLst>
  </p:cSld>
  <p:clrMapOvr>
    <a:masterClrMapping/>
  </p:clrMapOvr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481343"/>
      </p:ext>
    </p:extLst>
  </p:cSld>
  <p:clrMapOvr>
    <a:masterClrMapping/>
  </p:clrMapOvr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7814501"/>
      </p:ext>
    </p:extLst>
  </p:cSld>
  <p:clrMapOvr>
    <a:masterClrMapping/>
  </p:clrMapOvr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1581631"/>
      </p:ext>
    </p:extLst>
  </p:cSld>
  <p:clrMapOvr>
    <a:masterClrMapping/>
  </p:clrMapOvr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64457623"/>
      </p:ext>
    </p:extLst>
  </p:cSld>
  <p:clrMapOvr>
    <a:masterClrMapping/>
  </p:clrMapOvr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652853634"/>
      </p:ext>
    </p:extLst>
  </p:cSld>
  <p:clrMapOvr>
    <a:masterClrMapping/>
  </p:clrMapOvr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7127754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08054379"/>
      </p:ext>
    </p:extLst>
  </p:cSld>
  <p:clrMapOvr>
    <a:masterClrMapping/>
  </p:clrMapOvr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4204311"/>
      </p:ext>
    </p:extLst>
  </p:cSld>
  <p:clrMapOvr>
    <a:masterClrMapping/>
  </p:clrMapOvr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30767419"/>
      </p:ext>
    </p:extLst>
  </p:cSld>
  <p:clrMapOvr>
    <a:masterClrMapping/>
  </p:clrMapOvr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90719880"/>
      </p:ext>
    </p:extLst>
  </p:cSld>
  <p:clrMapOvr>
    <a:masterClrMapping/>
  </p:clrMapOvr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90278959"/>
      </p:ext>
    </p:extLst>
  </p:cSld>
  <p:clrMapOvr>
    <a:masterClrMapping/>
  </p:clrMapOvr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7989508"/>
      </p:ext>
    </p:extLst>
  </p:cSld>
  <p:clrMapOvr>
    <a:masterClrMapping/>
  </p:clrMapOvr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86937844"/>
      </p:ext>
    </p:extLst>
  </p:cSld>
  <p:clrMapOvr>
    <a:masterClrMapping/>
  </p:clrMapOvr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08246604"/>
      </p:ext>
    </p:extLst>
  </p:cSld>
  <p:clrMapOvr>
    <a:masterClrMapping/>
  </p:clrMapOvr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63750537"/>
      </p:ext>
    </p:extLst>
  </p:cSld>
  <p:clrMapOvr>
    <a:masterClrMapping/>
  </p:clrMapOvr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89948807"/>
      </p:ext>
    </p:extLst>
  </p:cSld>
  <p:clrMapOvr>
    <a:masterClrMapping/>
  </p:clrMapOvr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50936201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65094730"/>
      </p:ext>
    </p:extLst>
  </p:cSld>
  <p:clrMapOvr>
    <a:masterClrMapping/>
  </p:clrMapOvr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05034752"/>
      </p:ext>
    </p:extLst>
  </p:cSld>
  <p:clrMapOvr>
    <a:masterClrMapping/>
  </p:clrMapOvr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AC1 SERIES </a:t>
            </a:r>
          </a:p>
        </p:txBody>
      </p:sp>
    </p:spTree>
    <p:extLst>
      <p:ext uri="{BB962C8B-B14F-4D97-AF65-F5344CB8AC3E}">
        <p14:creationId xmlns:p14="http://schemas.microsoft.com/office/powerpoint/2010/main" val="1140317160"/>
      </p:ext>
    </p:extLst>
  </p:cSld>
  <p:clrMapOvr>
    <a:masterClrMapping/>
  </p:clrMapOvr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766355"/>
      </p:ext>
    </p:extLst>
  </p:cSld>
  <p:clrMapOvr>
    <a:masterClrMapping/>
  </p:clrMapOvr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9246035"/>
      </p:ext>
    </p:extLst>
  </p:cSld>
  <p:clrMapOvr>
    <a:masterClrMapping/>
  </p:clrMapOvr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97160282"/>
      </p:ext>
    </p:extLst>
  </p:cSld>
  <p:clrMapOvr>
    <a:masterClrMapping/>
  </p:clrMapOvr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AC2 SERIES </a:t>
            </a:r>
          </a:p>
        </p:txBody>
      </p:sp>
    </p:spTree>
    <p:extLst>
      <p:ext uri="{BB962C8B-B14F-4D97-AF65-F5344CB8AC3E}">
        <p14:creationId xmlns:p14="http://schemas.microsoft.com/office/powerpoint/2010/main" val="2781358331"/>
      </p:ext>
    </p:extLst>
  </p:cSld>
  <p:clrMapOvr>
    <a:masterClrMapping/>
  </p:clrMapOvr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62905521"/>
      </p:ext>
    </p:extLst>
  </p:cSld>
  <p:clrMapOvr>
    <a:masterClrMapping/>
  </p:clrMapOvr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34590716"/>
      </p:ext>
    </p:extLst>
  </p:cSld>
  <p:clrMapOvr>
    <a:masterClrMapping/>
  </p:clrMapOvr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62437810"/>
      </p:ext>
    </p:extLst>
  </p:cSld>
  <p:clrMapOvr>
    <a:masterClrMapping/>
  </p:clrMapOvr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AC3 SERIES </a:t>
            </a:r>
          </a:p>
        </p:txBody>
      </p:sp>
    </p:spTree>
    <p:extLst>
      <p:ext uri="{BB962C8B-B14F-4D97-AF65-F5344CB8AC3E}">
        <p14:creationId xmlns:p14="http://schemas.microsoft.com/office/powerpoint/2010/main" val="1957863317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HX10 SERIES </a:t>
            </a:r>
          </a:p>
        </p:txBody>
      </p:sp>
    </p:spTree>
    <p:extLst>
      <p:ext uri="{BB962C8B-B14F-4D97-AF65-F5344CB8AC3E}">
        <p14:creationId xmlns:p14="http://schemas.microsoft.com/office/powerpoint/2010/main" val="1512595457"/>
      </p:ext>
    </p:extLst>
  </p:cSld>
  <p:clrMapOvr>
    <a:masterClrMapping/>
  </p:clrMapOvr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37852782"/>
      </p:ext>
    </p:extLst>
  </p:cSld>
  <p:clrMapOvr>
    <a:masterClrMapping/>
  </p:clrMapOvr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90590822"/>
      </p:ext>
    </p:extLst>
  </p:cSld>
  <p:clrMapOvr>
    <a:masterClrMapping/>
  </p:clrMapOvr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85686151"/>
      </p:ext>
    </p:extLst>
  </p:cSld>
  <p:clrMapOvr>
    <a:masterClrMapping/>
  </p:clrMapOvr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AC4 SERIES </a:t>
            </a:r>
          </a:p>
        </p:txBody>
      </p:sp>
    </p:spTree>
    <p:extLst>
      <p:ext uri="{BB962C8B-B14F-4D97-AF65-F5344CB8AC3E}">
        <p14:creationId xmlns:p14="http://schemas.microsoft.com/office/powerpoint/2010/main" val="3793960901"/>
      </p:ext>
    </p:extLst>
  </p:cSld>
  <p:clrMapOvr>
    <a:masterClrMapping/>
  </p:clrMapOvr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57317094"/>
      </p:ext>
    </p:extLst>
  </p:cSld>
  <p:clrMapOvr>
    <a:masterClrMapping/>
  </p:clrMapOvr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84205149"/>
      </p:ext>
    </p:extLst>
  </p:cSld>
  <p:clrMapOvr>
    <a:masterClrMapping/>
  </p:clrMapOvr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45260300"/>
      </p:ext>
    </p:extLst>
  </p:cSld>
  <p:clrMapOvr>
    <a:masterClrMapping/>
  </p:clrMapOvr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AC5 SERIES </a:t>
            </a:r>
          </a:p>
        </p:txBody>
      </p:sp>
    </p:spTree>
    <p:extLst>
      <p:ext uri="{BB962C8B-B14F-4D97-AF65-F5344CB8AC3E}">
        <p14:creationId xmlns:p14="http://schemas.microsoft.com/office/powerpoint/2010/main" val="4009172579"/>
      </p:ext>
    </p:extLst>
  </p:cSld>
  <p:clrMapOvr>
    <a:masterClrMapping/>
  </p:clrMapOvr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92876132"/>
      </p:ext>
    </p:extLst>
  </p:cSld>
  <p:clrMapOvr>
    <a:masterClrMapping/>
  </p:clrMapOvr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12625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1514449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03138546"/>
      </p:ext>
    </p:extLst>
  </p:cSld>
  <p:clrMapOvr>
    <a:masterClrMapping/>
  </p:clrMapOvr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46401521"/>
      </p:ext>
    </p:extLst>
  </p:cSld>
  <p:clrMapOvr>
    <a:masterClrMapping/>
  </p:clrMapOvr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AC6 SERIES </a:t>
            </a:r>
          </a:p>
        </p:txBody>
      </p:sp>
    </p:spTree>
    <p:extLst>
      <p:ext uri="{BB962C8B-B14F-4D97-AF65-F5344CB8AC3E}">
        <p14:creationId xmlns:p14="http://schemas.microsoft.com/office/powerpoint/2010/main" val="166436361"/>
      </p:ext>
    </p:extLst>
  </p:cSld>
  <p:clrMapOvr>
    <a:masterClrMapping/>
  </p:clrMapOvr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03368950"/>
      </p:ext>
    </p:extLst>
  </p:cSld>
  <p:clrMapOvr>
    <a:masterClrMapping/>
  </p:clrMapOvr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1529592"/>
      </p:ext>
    </p:extLst>
  </p:cSld>
  <p:clrMapOvr>
    <a:masterClrMapping/>
  </p:clrMapOvr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57930873"/>
      </p:ext>
    </p:extLst>
  </p:cSld>
  <p:clrMapOvr>
    <a:masterClrMapping/>
  </p:clrMapOvr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AC7 SERIES </a:t>
            </a:r>
          </a:p>
        </p:txBody>
      </p:sp>
    </p:spTree>
    <p:extLst>
      <p:ext uri="{BB962C8B-B14F-4D97-AF65-F5344CB8AC3E}">
        <p14:creationId xmlns:p14="http://schemas.microsoft.com/office/powerpoint/2010/main" val="3934682120"/>
      </p:ext>
    </p:extLst>
  </p:cSld>
  <p:clrMapOvr>
    <a:masterClrMapping/>
  </p:clrMapOvr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94752663"/>
      </p:ext>
    </p:extLst>
  </p:cSld>
  <p:clrMapOvr>
    <a:masterClrMapping/>
  </p:clrMapOvr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90745645"/>
      </p:ext>
    </p:extLst>
  </p:cSld>
  <p:clrMapOvr>
    <a:masterClrMapping/>
  </p:clrMapOvr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71772964"/>
      </p:ext>
    </p:extLst>
  </p:cSld>
  <p:clrMapOvr>
    <a:masterClrMapping/>
  </p:clrMapOvr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AC8 SERIES </a:t>
            </a:r>
          </a:p>
        </p:txBody>
      </p:sp>
    </p:spTree>
    <p:extLst>
      <p:ext uri="{BB962C8B-B14F-4D97-AF65-F5344CB8AC3E}">
        <p14:creationId xmlns:p14="http://schemas.microsoft.com/office/powerpoint/2010/main" val="3203594135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8771350"/>
      </p:ext>
    </p:extLst>
  </p:cSld>
  <p:clrMapOvr>
    <a:masterClrMapping/>
  </p:clrMapOvr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5952939"/>
      </p:ext>
    </p:extLst>
  </p:cSld>
  <p:clrMapOvr>
    <a:masterClrMapping/>
  </p:clrMapOvr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95921896"/>
      </p:ext>
    </p:extLst>
  </p:cSld>
  <p:clrMapOvr>
    <a:masterClrMapping/>
  </p:clrMapOvr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67983264"/>
      </p:ext>
    </p:extLst>
  </p:cSld>
  <p:clrMapOvr>
    <a:masterClrMapping/>
  </p:clrMapOvr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AC9 SERIES </a:t>
            </a:r>
          </a:p>
        </p:txBody>
      </p:sp>
    </p:spTree>
    <p:extLst>
      <p:ext uri="{BB962C8B-B14F-4D97-AF65-F5344CB8AC3E}">
        <p14:creationId xmlns:p14="http://schemas.microsoft.com/office/powerpoint/2010/main" val="3610888947"/>
      </p:ext>
    </p:extLst>
  </p:cSld>
  <p:clrMapOvr>
    <a:masterClrMapping/>
  </p:clrMapOvr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42143179"/>
      </p:ext>
    </p:extLst>
  </p:cSld>
  <p:clrMapOvr>
    <a:masterClrMapping/>
  </p:clrMapOvr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96361939"/>
      </p:ext>
    </p:extLst>
  </p:cSld>
  <p:clrMapOvr>
    <a:masterClrMapping/>
  </p:clrMapOvr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42554114"/>
      </p:ext>
    </p:extLst>
  </p:cSld>
  <p:clrMapOvr>
    <a:masterClrMapping/>
  </p:clrMapOvr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AC10 SERIES </a:t>
            </a:r>
          </a:p>
        </p:txBody>
      </p:sp>
    </p:spTree>
    <p:extLst>
      <p:ext uri="{BB962C8B-B14F-4D97-AF65-F5344CB8AC3E}">
        <p14:creationId xmlns:p14="http://schemas.microsoft.com/office/powerpoint/2010/main" val="1631035961"/>
      </p:ext>
    </p:extLst>
  </p:cSld>
  <p:clrMapOvr>
    <a:masterClrMapping/>
  </p:clrMapOvr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64179008"/>
      </p:ext>
    </p:extLst>
  </p:cSld>
  <p:clrMapOvr>
    <a:masterClrMapping/>
  </p:clrMapOvr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21447666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72784203"/>
      </p:ext>
    </p:extLst>
  </p:cSld>
  <p:clrMapOvr>
    <a:masterClrMapping/>
  </p:clrMapOvr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05615009"/>
      </p:ext>
    </p:extLst>
  </p:cSld>
  <p:clrMapOvr>
    <a:masterClrMapping/>
  </p:clrMapOvr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DRL SERIES</a:t>
            </a:r>
          </a:p>
        </p:txBody>
      </p:sp>
    </p:spTree>
    <p:extLst>
      <p:ext uri="{BB962C8B-B14F-4D97-AF65-F5344CB8AC3E}">
        <p14:creationId xmlns:p14="http://schemas.microsoft.com/office/powerpoint/2010/main" val="2849592444"/>
      </p:ext>
    </p:extLst>
  </p:cSld>
  <p:clrMapOvr>
    <a:masterClrMapping/>
  </p:clrMapOvr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DRL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3603450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67191997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497639461"/>
      </p:ext>
    </p:extLst>
  </p:cSld>
  <p:clrMapOvr>
    <a:masterClrMapping/>
  </p:clrMapOvr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885532317"/>
      </p:ext>
    </p:extLst>
  </p:cSld>
  <p:clrMapOvr>
    <a:masterClrMapping/>
  </p:clrMapOvr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4961215"/>
      </p:ext>
    </p:extLst>
  </p:cSld>
  <p:clrMapOvr>
    <a:masterClrMapping/>
  </p:clrMapOvr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31717367"/>
      </p:ext>
    </p:extLst>
  </p:cSld>
  <p:clrMapOvr>
    <a:masterClrMapping/>
  </p:clrMapOvr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72594363"/>
      </p:ext>
    </p:extLst>
  </p:cSld>
  <p:clrMapOvr>
    <a:masterClrMapping/>
  </p:clrMapOvr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87846490"/>
      </p:ext>
    </p:extLst>
  </p:cSld>
  <p:clrMapOvr>
    <a:masterClrMapping/>
  </p:clrMapOvr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76873469"/>
      </p:ext>
    </p:extLst>
  </p:cSld>
  <p:clrMapOvr>
    <a:masterClrMapping/>
  </p:clrMapOvr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2580302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RT SERIES</a:t>
            </a:r>
          </a:p>
        </p:txBody>
      </p:sp>
    </p:spTree>
    <p:extLst>
      <p:ext uri="{BB962C8B-B14F-4D97-AF65-F5344CB8AC3E}">
        <p14:creationId xmlns:p14="http://schemas.microsoft.com/office/powerpoint/2010/main" val="3605837042"/>
      </p:ext>
    </p:extLst>
  </p:cSld>
  <p:clrMapOvr>
    <a:masterClrMapping/>
  </p:clrMapOvr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68520993"/>
      </p:ext>
    </p:extLst>
  </p:cSld>
  <p:clrMapOvr>
    <a:masterClrMapping/>
  </p:clrMapOvr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97539152"/>
      </p:ext>
    </p:extLst>
  </p:cSld>
  <p:clrMapOvr>
    <a:masterClrMapping/>
  </p:clrMapOvr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85230475"/>
      </p:ext>
    </p:extLst>
  </p:cSld>
  <p:clrMapOvr>
    <a:masterClrMapping/>
  </p:clrMapOvr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51077952"/>
      </p:ext>
    </p:extLst>
  </p:cSld>
  <p:clrMapOvr>
    <a:masterClrMapping/>
  </p:clrMapOvr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07656579"/>
      </p:ext>
    </p:extLst>
  </p:cSld>
  <p:clrMapOvr>
    <a:masterClrMapping/>
  </p:clrMapOvr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98858532"/>
      </p:ext>
    </p:extLst>
  </p:cSld>
  <p:clrMapOvr>
    <a:masterClrMapping/>
  </p:clrMapOvr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648767299"/>
      </p:ext>
    </p:extLst>
  </p:cSld>
  <p:clrMapOvr>
    <a:masterClrMapping/>
  </p:clrMapOvr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9412230"/>
      </p:ext>
    </p:extLst>
  </p:cSld>
  <p:clrMapOvr>
    <a:masterClrMapping/>
  </p:clrMapOvr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83255200"/>
      </p:ext>
    </p:extLst>
  </p:cSld>
  <p:clrMapOvr>
    <a:masterClrMapping/>
  </p:clrMapOvr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57891002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RT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0071218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6770889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798191436"/>
      </p:ext>
    </p:extLst>
  </p:cSld>
  <p:clrMapOvr>
    <a:masterClrMapping/>
  </p:clrMapOvr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49658258"/>
      </p:ext>
    </p:extLst>
  </p:cSld>
  <p:clrMapOvr>
    <a:masterClrMapping/>
  </p:clrMapOvr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43969450"/>
      </p:ext>
    </p:extLst>
  </p:cSld>
  <p:clrMapOvr>
    <a:masterClrMapping/>
  </p:clrMapOvr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84778764"/>
      </p:ext>
    </p:extLst>
  </p:cSld>
  <p:clrMapOvr>
    <a:masterClrMapping/>
  </p:clrMapOvr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29458293"/>
      </p:ext>
    </p:extLst>
  </p:cSld>
  <p:clrMapOvr>
    <a:masterClrMapping/>
  </p:clrMapOvr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4518984"/>
      </p:ext>
    </p:extLst>
  </p:cSld>
  <p:clrMapOvr>
    <a:masterClrMapping/>
  </p:clrMapOvr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90195998"/>
      </p:ext>
    </p:extLst>
  </p:cSld>
  <p:clrMapOvr>
    <a:masterClrMapping/>
  </p:clrMapOvr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68836103"/>
      </p:ext>
    </p:extLst>
  </p:cSld>
  <p:clrMapOvr>
    <a:masterClrMapping/>
  </p:clrMapOvr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89757718"/>
      </p:ext>
    </p:extLst>
  </p:cSld>
  <p:clrMapOvr>
    <a:masterClrMapping/>
  </p:clrMapOvr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91686341"/>
      </p:ext>
    </p:extLst>
  </p:cSld>
  <p:clrMapOvr>
    <a:masterClrMapping/>
  </p:clrMapOvr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460237692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028316462"/>
      </p:ext>
    </p:extLst>
  </p:cSld>
  <p:clrMapOvr>
    <a:masterClrMapping/>
  </p:clrMapOvr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7280237"/>
      </p:ext>
    </p:extLst>
  </p:cSld>
  <p:clrMapOvr>
    <a:masterClrMapping/>
  </p:clrMapOvr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39294731"/>
      </p:ext>
    </p:extLst>
  </p:cSld>
  <p:clrMapOvr>
    <a:masterClrMapping/>
  </p:clrMapOvr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38868262"/>
      </p:ext>
    </p:extLst>
  </p:cSld>
  <p:clrMapOvr>
    <a:masterClrMapping/>
  </p:clrMapOvr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78439740"/>
      </p:ext>
    </p:extLst>
  </p:cSld>
  <p:clrMapOvr>
    <a:masterClrMapping/>
  </p:clrMapOvr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54581554"/>
      </p:ext>
    </p:extLst>
  </p:cSld>
  <p:clrMapOvr>
    <a:masterClrMapping/>
  </p:clrMapOvr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59566993"/>
      </p:ext>
    </p:extLst>
  </p:cSld>
  <p:clrMapOvr>
    <a:masterClrMapping/>
  </p:clrMapOvr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56034511"/>
      </p:ext>
    </p:extLst>
  </p:cSld>
  <p:clrMapOvr>
    <a:masterClrMapping/>
  </p:clrMapOvr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5272550"/>
      </p:ext>
    </p:extLst>
  </p:cSld>
  <p:clrMapOvr>
    <a:masterClrMapping/>
  </p:clrMapOvr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92840651"/>
      </p:ext>
    </p:extLst>
  </p:cSld>
  <p:clrMapOvr>
    <a:masterClrMapping/>
  </p:clrMapOvr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79170987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6738028"/>
      </p:ext>
    </p:extLst>
  </p:cSld>
  <p:clrMapOvr>
    <a:masterClrMapping/>
  </p:clrMapOvr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76756702"/>
      </p:ext>
    </p:extLst>
  </p:cSld>
  <p:clrMapOvr>
    <a:masterClrMapping/>
  </p:clrMapOvr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92472012"/>
      </p:ext>
    </p:extLst>
  </p:cSld>
  <p:clrMapOvr>
    <a:masterClrMapping/>
  </p:clrMapOvr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148064986"/>
      </p:ext>
    </p:extLst>
  </p:cSld>
  <p:clrMapOvr>
    <a:masterClrMapping/>
  </p:clrMapOvr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1127673"/>
      </p:ext>
    </p:extLst>
  </p:cSld>
  <p:clrMapOvr>
    <a:masterClrMapping/>
  </p:clrMapOvr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69499777"/>
      </p:ext>
    </p:extLst>
  </p:cSld>
  <p:clrMapOvr>
    <a:masterClrMapping/>
  </p:clrMapOvr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56063666"/>
      </p:ext>
    </p:extLst>
  </p:cSld>
  <p:clrMapOvr>
    <a:masterClrMapping/>
  </p:clrMapOvr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78838780"/>
      </p:ext>
    </p:extLst>
  </p:cSld>
  <p:clrMapOvr>
    <a:masterClrMapping/>
  </p:clrMapOvr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89203460"/>
      </p:ext>
    </p:extLst>
  </p:cSld>
  <p:clrMapOvr>
    <a:masterClrMapping/>
  </p:clrMapOvr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7301852"/>
      </p:ext>
    </p:extLst>
  </p:cSld>
  <p:clrMapOvr>
    <a:masterClrMapping/>
  </p:clrMapOvr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6829292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56531904"/>
      </p:ext>
    </p:extLst>
  </p:cSld>
  <p:clrMapOvr>
    <a:masterClrMapping/>
  </p:clrMapOvr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17837025"/>
      </p:ext>
    </p:extLst>
  </p:cSld>
  <p:clrMapOvr>
    <a:masterClrMapping/>
  </p:clrMapOvr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80817521"/>
      </p:ext>
    </p:extLst>
  </p:cSld>
  <p:clrMapOvr>
    <a:masterClrMapping/>
  </p:clrMapOvr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20552727"/>
      </p:ext>
    </p:extLst>
  </p:cSld>
  <p:clrMapOvr>
    <a:masterClrMapping/>
  </p:clrMapOvr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78062091"/>
      </p:ext>
    </p:extLst>
  </p:cSld>
  <p:clrMapOvr>
    <a:masterClrMapping/>
  </p:clrMapOvr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46324450"/>
      </p:ext>
    </p:extLst>
  </p:cSld>
  <p:clrMapOvr>
    <a:masterClrMapping/>
  </p:clrMapOvr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505299122"/>
      </p:ext>
    </p:extLst>
  </p:cSld>
  <p:clrMapOvr>
    <a:masterClrMapping/>
  </p:clrMapOvr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1052490"/>
      </p:ext>
    </p:extLst>
  </p:cSld>
  <p:clrMapOvr>
    <a:masterClrMapping/>
  </p:clrMapOvr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98971337"/>
      </p:ext>
    </p:extLst>
  </p:cSld>
  <p:clrMapOvr>
    <a:masterClrMapping/>
  </p:clrMapOvr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81019286"/>
      </p:ext>
    </p:extLst>
  </p:cSld>
  <p:clrMapOvr>
    <a:masterClrMapping/>
  </p:clrMapOvr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67373145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58322622"/>
      </p:ext>
    </p:extLst>
  </p:cSld>
  <p:clrMapOvr>
    <a:masterClrMapping/>
  </p:clrMapOvr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5839390"/>
      </p:ext>
    </p:extLst>
  </p:cSld>
  <p:clrMapOvr>
    <a:masterClrMapping/>
  </p:clrMapOvr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84885561"/>
      </p:ext>
    </p:extLst>
  </p:cSld>
  <p:clrMapOvr>
    <a:masterClrMapping/>
  </p:clrMapOvr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14537371"/>
      </p:ext>
    </p:extLst>
  </p:cSld>
  <p:clrMapOvr>
    <a:masterClrMapping/>
  </p:clrMapOvr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20572632"/>
      </p:ext>
    </p:extLst>
  </p:cSld>
  <p:clrMapOvr>
    <a:masterClrMapping/>
  </p:clrMapOvr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84526803"/>
      </p:ext>
    </p:extLst>
  </p:cSld>
  <p:clrMapOvr>
    <a:masterClrMapping/>
  </p:clrMapOvr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40177708"/>
      </p:ext>
    </p:extLst>
  </p:cSld>
  <p:clrMapOvr>
    <a:masterClrMapping/>
  </p:clrMapOvr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71394117"/>
      </p:ext>
    </p:extLst>
  </p:cSld>
  <p:clrMapOvr>
    <a:masterClrMapping/>
  </p:clrMapOvr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30432673"/>
      </p:ext>
    </p:extLst>
  </p:cSld>
  <p:clrMapOvr>
    <a:masterClrMapping/>
  </p:clrMapOvr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078640626"/>
      </p:ext>
    </p:extLst>
  </p:cSld>
  <p:clrMapOvr>
    <a:masterClrMapping/>
  </p:clrMapOvr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4727237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03727521"/>
      </p:ext>
    </p:extLst>
  </p:cSld>
  <p:clrMapOvr>
    <a:masterClrMapping/>
  </p:clrMapOvr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13061969"/>
      </p:ext>
    </p:extLst>
  </p:cSld>
  <p:clrMapOvr>
    <a:masterClrMapping/>
  </p:clrMapOvr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36242757"/>
      </p:ext>
    </p:extLst>
  </p:cSld>
  <p:clrMapOvr>
    <a:masterClrMapping/>
  </p:clrMapOvr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49822571"/>
      </p:ext>
    </p:extLst>
  </p:cSld>
  <p:clrMapOvr>
    <a:masterClrMapping/>
  </p:clrMapOvr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89137398"/>
      </p:ext>
    </p:extLst>
  </p:cSld>
  <p:clrMapOvr>
    <a:masterClrMapping/>
  </p:clrMapOvr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52747232"/>
      </p:ext>
    </p:extLst>
  </p:cSld>
  <p:clrMapOvr>
    <a:masterClrMapping/>
  </p:clrMapOvr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77610611"/>
      </p:ext>
    </p:extLst>
  </p:cSld>
  <p:clrMapOvr>
    <a:masterClrMapping/>
  </p:clrMapOvr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91375271"/>
      </p:ext>
    </p:extLst>
  </p:cSld>
  <p:clrMapOvr>
    <a:masterClrMapping/>
  </p:clrMapOvr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351759"/>
      </p:ext>
    </p:extLst>
  </p:cSld>
  <p:clrMapOvr>
    <a:masterClrMapping/>
  </p:clrMapOvr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42152641"/>
      </p:ext>
    </p:extLst>
  </p:cSld>
  <p:clrMapOvr>
    <a:masterClrMapping/>
  </p:clrMapOvr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51926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5960695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56239462"/>
      </p:ext>
    </p:extLst>
  </p:cSld>
  <p:clrMapOvr>
    <a:masterClrMapping/>
  </p:clrMapOvr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24977576"/>
      </p:ext>
    </p:extLst>
  </p:cSld>
  <p:clrMapOvr>
    <a:masterClrMapping/>
  </p:clrMapOvr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588122608"/>
      </p:ext>
    </p:extLst>
  </p:cSld>
  <p:clrMapOvr>
    <a:masterClrMapping/>
  </p:clrMapOvr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7116034"/>
      </p:ext>
    </p:extLst>
  </p:cSld>
  <p:clrMapOvr>
    <a:masterClrMapping/>
  </p:clrMapOvr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18741528"/>
      </p:ext>
    </p:extLst>
  </p:cSld>
  <p:clrMapOvr>
    <a:masterClrMapping/>
  </p:clrMapOvr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13467535"/>
      </p:ext>
    </p:extLst>
  </p:cSld>
  <p:clrMapOvr>
    <a:masterClrMapping/>
  </p:clrMapOvr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52533727"/>
      </p:ext>
    </p:extLst>
  </p:cSld>
  <p:clrMapOvr>
    <a:masterClrMapping/>
  </p:clrMapOvr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68165012"/>
      </p:ext>
    </p:extLst>
  </p:cSld>
  <p:clrMapOvr>
    <a:masterClrMapping/>
  </p:clrMapOvr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34732881"/>
      </p:ext>
    </p:extLst>
  </p:cSld>
  <p:clrMapOvr>
    <a:masterClrMapping/>
  </p:clrMapOvr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82338303"/>
      </p:ext>
    </p:extLst>
  </p:cSld>
  <p:clrMapOvr>
    <a:masterClrMapping/>
  </p:clrMapOvr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83725600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81947579"/>
      </p:ext>
    </p:extLst>
  </p:cSld>
  <p:clrMapOvr>
    <a:masterClrMapping/>
  </p:clrMapOvr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88738536"/>
      </p:ext>
    </p:extLst>
  </p:cSld>
  <p:clrMapOvr>
    <a:masterClrMapping/>
  </p:clrMapOvr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5055560"/>
      </p:ext>
    </p:extLst>
  </p:cSld>
  <p:clrMapOvr>
    <a:masterClrMapping/>
  </p:clrMapOvr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60384067"/>
      </p:ext>
    </p:extLst>
  </p:cSld>
  <p:clrMapOvr>
    <a:masterClrMapping/>
  </p:clrMapOvr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89127574"/>
      </p:ext>
    </p:extLst>
  </p:cSld>
  <p:clrMapOvr>
    <a:masterClrMapping/>
  </p:clrMapOvr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134325630"/>
      </p:ext>
    </p:extLst>
  </p:cSld>
  <p:clrMapOvr>
    <a:masterClrMapping/>
  </p:clrMapOvr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8488231"/>
      </p:ext>
    </p:extLst>
  </p:cSld>
  <p:clrMapOvr>
    <a:masterClrMapping/>
  </p:clrMapOvr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42934736"/>
      </p:ext>
    </p:extLst>
  </p:cSld>
  <p:clrMapOvr>
    <a:masterClrMapping/>
  </p:clrMapOvr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69348310"/>
      </p:ext>
    </p:extLst>
  </p:cSld>
  <p:clrMapOvr>
    <a:masterClrMapping/>
  </p:clrMapOvr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38438177"/>
      </p:ext>
    </p:extLst>
  </p:cSld>
  <p:clrMapOvr>
    <a:masterClrMapping/>
  </p:clrMapOvr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85612916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41039186"/>
      </p:ext>
    </p:extLst>
  </p:cSld>
  <p:clrMapOvr>
    <a:masterClrMapping/>
  </p:clrMapOvr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40690326"/>
      </p:ext>
    </p:extLst>
  </p:cSld>
  <p:clrMapOvr>
    <a:masterClrMapping/>
  </p:clrMapOvr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50405368"/>
      </p:ext>
    </p:extLst>
  </p:cSld>
  <p:clrMapOvr>
    <a:masterClrMapping/>
  </p:clrMapOvr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87258788"/>
      </p:ext>
    </p:extLst>
  </p:cSld>
  <p:clrMapOvr>
    <a:masterClrMapping/>
  </p:clrMapOvr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4633557"/>
      </p:ext>
    </p:extLst>
  </p:cSld>
  <p:clrMapOvr>
    <a:masterClrMapping/>
  </p:clrMapOvr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67669435"/>
      </p:ext>
    </p:extLst>
  </p:cSld>
  <p:clrMapOvr>
    <a:masterClrMapping/>
  </p:clrMapOvr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70047289"/>
      </p:ext>
    </p:extLst>
  </p:cSld>
  <p:clrMapOvr>
    <a:masterClrMapping/>
  </p:clrMapOvr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24059982"/>
      </p:ext>
    </p:extLst>
  </p:cSld>
  <p:clrMapOvr>
    <a:masterClrMapping/>
  </p:clrMapOvr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425219412"/>
      </p:ext>
    </p:extLst>
  </p:cSld>
  <p:clrMapOvr>
    <a:masterClrMapping/>
  </p:clrMapOvr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3951557"/>
      </p:ext>
    </p:extLst>
  </p:cSld>
  <p:clrMapOvr>
    <a:masterClrMapping/>
  </p:clrMapOvr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36649467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57847901"/>
      </p:ext>
    </p:extLst>
  </p:cSld>
  <p:clrMapOvr>
    <a:masterClrMapping/>
  </p:clrMapOvr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89617505"/>
      </p:ext>
    </p:extLst>
  </p:cSld>
  <p:clrMapOvr>
    <a:masterClrMapping/>
  </p:clrMapOvr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58172505"/>
      </p:ext>
    </p:extLst>
  </p:cSld>
  <p:clrMapOvr>
    <a:masterClrMapping/>
  </p:clrMapOvr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25724471"/>
      </p:ext>
    </p:extLst>
  </p:cSld>
  <p:clrMapOvr>
    <a:masterClrMapping/>
  </p:clrMapOvr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67335537"/>
      </p:ext>
    </p:extLst>
  </p:cSld>
  <p:clrMapOvr>
    <a:masterClrMapping/>
  </p:clrMapOvr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6867005"/>
      </p:ext>
    </p:extLst>
  </p:cSld>
  <p:clrMapOvr>
    <a:masterClrMapping/>
  </p:clrMapOvr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04988106"/>
      </p:ext>
    </p:extLst>
  </p:cSld>
  <p:clrMapOvr>
    <a:masterClrMapping/>
  </p:clrMapOvr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37614525"/>
      </p:ext>
    </p:extLst>
  </p:cSld>
  <p:clrMapOvr>
    <a:masterClrMapping/>
  </p:clrMapOvr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5096401"/>
      </p:ext>
    </p:extLst>
  </p:cSld>
  <p:clrMapOvr>
    <a:masterClrMapping/>
  </p:clrMapOvr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79816124"/>
      </p:ext>
    </p:extLst>
  </p:cSld>
  <p:clrMapOvr>
    <a:masterClrMapping/>
  </p:clrMapOvr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09391861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91279138"/>
      </p:ext>
    </p:extLst>
  </p:cSld>
  <p:clrMapOvr>
    <a:masterClrMapping/>
  </p:clrMapOvr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896919669"/>
      </p:ext>
    </p:extLst>
  </p:cSld>
  <p:clrMapOvr>
    <a:masterClrMapping/>
  </p:clrMapOvr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4189188"/>
      </p:ext>
    </p:extLst>
  </p:cSld>
  <p:clrMapOvr>
    <a:masterClrMapping/>
  </p:clrMapOvr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88417905"/>
      </p:ext>
    </p:extLst>
  </p:cSld>
  <p:clrMapOvr>
    <a:masterClrMapping/>
  </p:clrMapOvr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3799630"/>
      </p:ext>
    </p:extLst>
  </p:cSld>
  <p:clrMapOvr>
    <a:masterClrMapping/>
  </p:clrMapOvr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42483245"/>
      </p:ext>
    </p:extLst>
  </p:cSld>
  <p:clrMapOvr>
    <a:masterClrMapping/>
  </p:clrMapOvr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944468"/>
      </p:ext>
    </p:extLst>
  </p:cSld>
  <p:clrMapOvr>
    <a:masterClrMapping/>
  </p:clrMapOvr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5199804"/>
      </p:ext>
    </p:extLst>
  </p:cSld>
  <p:clrMapOvr>
    <a:masterClrMapping/>
  </p:clrMapOvr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67891302"/>
      </p:ext>
    </p:extLst>
  </p:cSld>
  <p:clrMapOvr>
    <a:masterClrMapping/>
  </p:clrMapOvr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91846935"/>
      </p:ext>
    </p:extLst>
  </p:cSld>
  <p:clrMapOvr>
    <a:masterClrMapping/>
  </p:clrMapOvr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62777825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61248714"/>
      </p:ext>
    </p:extLst>
  </p:cSld>
  <p:clrMapOvr>
    <a:masterClrMapping/>
  </p:clrMapOvr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52269854"/>
      </p:ext>
    </p:extLst>
  </p:cSld>
  <p:clrMapOvr>
    <a:masterClrMapping/>
  </p:clrMapOvr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53508544"/>
      </p:ext>
    </p:extLst>
  </p:cSld>
  <p:clrMapOvr>
    <a:masterClrMapping/>
  </p:clrMapOvr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07176039"/>
      </p:ext>
    </p:extLst>
  </p:cSld>
  <p:clrMapOvr>
    <a:masterClrMapping/>
  </p:clrMapOvr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DRL1 SERIES </a:t>
            </a:r>
          </a:p>
        </p:txBody>
      </p:sp>
    </p:spTree>
    <p:extLst>
      <p:ext uri="{BB962C8B-B14F-4D97-AF65-F5344CB8AC3E}">
        <p14:creationId xmlns:p14="http://schemas.microsoft.com/office/powerpoint/2010/main" val="511147987"/>
      </p:ext>
    </p:extLst>
  </p:cSld>
  <p:clrMapOvr>
    <a:masterClrMapping/>
  </p:clrMapOvr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91764933"/>
      </p:ext>
    </p:extLst>
  </p:cSld>
  <p:clrMapOvr>
    <a:masterClrMapping/>
  </p:clrMapOvr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84679642"/>
      </p:ext>
    </p:extLst>
  </p:cSld>
  <p:clrMapOvr>
    <a:masterClrMapping/>
  </p:clrMapOvr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32429272"/>
      </p:ext>
    </p:extLst>
  </p:cSld>
  <p:clrMapOvr>
    <a:masterClrMapping/>
  </p:clrMapOvr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DRL2 SERIES </a:t>
            </a:r>
          </a:p>
        </p:txBody>
      </p:sp>
    </p:spTree>
    <p:extLst>
      <p:ext uri="{BB962C8B-B14F-4D97-AF65-F5344CB8AC3E}">
        <p14:creationId xmlns:p14="http://schemas.microsoft.com/office/powerpoint/2010/main" val="3415814248"/>
      </p:ext>
    </p:extLst>
  </p:cSld>
  <p:clrMapOvr>
    <a:masterClrMapping/>
  </p:clrMapOvr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59816195"/>
      </p:ext>
    </p:extLst>
  </p:cSld>
  <p:clrMapOvr>
    <a:masterClrMapping/>
  </p:clrMapOvr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96169610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98437009"/>
      </p:ext>
    </p:extLst>
  </p:cSld>
  <p:clrMapOvr>
    <a:masterClrMapping/>
  </p:clrMapOvr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48281523"/>
      </p:ext>
    </p:extLst>
  </p:cSld>
  <p:clrMapOvr>
    <a:masterClrMapping/>
  </p:clrMapOvr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DRL3 SERIES </a:t>
            </a:r>
          </a:p>
        </p:txBody>
      </p:sp>
    </p:spTree>
    <p:extLst>
      <p:ext uri="{BB962C8B-B14F-4D97-AF65-F5344CB8AC3E}">
        <p14:creationId xmlns:p14="http://schemas.microsoft.com/office/powerpoint/2010/main" val="2661325248"/>
      </p:ext>
    </p:extLst>
  </p:cSld>
  <p:clrMapOvr>
    <a:masterClrMapping/>
  </p:clrMapOvr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9651441"/>
      </p:ext>
    </p:extLst>
  </p:cSld>
  <p:clrMapOvr>
    <a:masterClrMapping/>
  </p:clrMapOvr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8348361"/>
      </p:ext>
    </p:extLst>
  </p:cSld>
  <p:clrMapOvr>
    <a:masterClrMapping/>
  </p:clrMapOvr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33939558"/>
      </p:ext>
    </p:extLst>
  </p:cSld>
  <p:clrMapOvr>
    <a:masterClrMapping/>
  </p:clrMapOvr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DRL4 SERIES </a:t>
            </a:r>
          </a:p>
        </p:txBody>
      </p:sp>
    </p:spTree>
    <p:extLst>
      <p:ext uri="{BB962C8B-B14F-4D97-AF65-F5344CB8AC3E}">
        <p14:creationId xmlns:p14="http://schemas.microsoft.com/office/powerpoint/2010/main" val="2807595488"/>
      </p:ext>
    </p:extLst>
  </p:cSld>
  <p:clrMapOvr>
    <a:masterClrMapping/>
  </p:clrMapOvr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51420770"/>
      </p:ext>
    </p:extLst>
  </p:cSld>
  <p:clrMapOvr>
    <a:masterClrMapping/>
  </p:clrMapOvr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86235238"/>
      </p:ext>
    </p:extLst>
  </p:cSld>
  <p:clrMapOvr>
    <a:masterClrMapping/>
  </p:clrMapOvr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47491895"/>
      </p:ext>
    </p:extLst>
  </p:cSld>
  <p:clrMapOvr>
    <a:masterClrMapping/>
  </p:clrMapOvr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DRL5 SERIES </a:t>
            </a:r>
          </a:p>
        </p:txBody>
      </p:sp>
    </p:spTree>
    <p:extLst>
      <p:ext uri="{BB962C8B-B14F-4D97-AF65-F5344CB8AC3E}">
        <p14:creationId xmlns:p14="http://schemas.microsoft.com/office/powerpoint/2010/main" val="2706491159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907780"/>
      </p:ext>
    </p:extLst>
  </p:cSld>
  <p:clrMapOvr>
    <a:masterClrMapping/>
  </p:clrMapOvr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6050105"/>
      </p:ext>
    </p:extLst>
  </p:cSld>
  <p:clrMapOvr>
    <a:masterClrMapping/>
  </p:clrMapOvr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61727001"/>
      </p:ext>
    </p:extLst>
  </p:cSld>
  <p:clrMapOvr>
    <a:masterClrMapping/>
  </p:clrMapOvr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63431430"/>
      </p:ext>
    </p:extLst>
  </p:cSld>
  <p:clrMapOvr>
    <a:masterClrMapping/>
  </p:clrMapOvr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DRL6 SERIES </a:t>
            </a:r>
          </a:p>
        </p:txBody>
      </p:sp>
    </p:spTree>
    <p:extLst>
      <p:ext uri="{BB962C8B-B14F-4D97-AF65-F5344CB8AC3E}">
        <p14:creationId xmlns:p14="http://schemas.microsoft.com/office/powerpoint/2010/main" val="3606387908"/>
      </p:ext>
    </p:extLst>
  </p:cSld>
  <p:clrMapOvr>
    <a:masterClrMapping/>
  </p:clrMapOvr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17514835"/>
      </p:ext>
    </p:extLst>
  </p:cSld>
  <p:clrMapOvr>
    <a:masterClrMapping/>
  </p:clrMapOvr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33548433"/>
      </p:ext>
    </p:extLst>
  </p:cSld>
  <p:clrMapOvr>
    <a:masterClrMapping/>
  </p:clrMapOvr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64113831"/>
      </p:ext>
    </p:extLst>
  </p:cSld>
  <p:clrMapOvr>
    <a:masterClrMapping/>
  </p:clrMapOvr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DRL7 SERIES </a:t>
            </a:r>
          </a:p>
        </p:txBody>
      </p:sp>
    </p:spTree>
    <p:extLst>
      <p:ext uri="{BB962C8B-B14F-4D97-AF65-F5344CB8AC3E}">
        <p14:creationId xmlns:p14="http://schemas.microsoft.com/office/powerpoint/2010/main" val="1049720663"/>
      </p:ext>
    </p:extLst>
  </p:cSld>
  <p:clrMapOvr>
    <a:masterClrMapping/>
  </p:clrMapOvr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71684434"/>
      </p:ext>
    </p:extLst>
  </p:cSld>
  <p:clrMapOvr>
    <a:masterClrMapping/>
  </p:clrMapOvr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68189256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998024763"/>
      </p:ext>
    </p:extLst>
  </p:cSld>
  <p:clrMapOvr>
    <a:masterClrMapping/>
  </p:clrMapOvr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81223128"/>
      </p:ext>
    </p:extLst>
  </p:cSld>
  <p:clrMapOvr>
    <a:masterClrMapping/>
  </p:clrMapOvr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DRL8 SERIES </a:t>
            </a:r>
          </a:p>
        </p:txBody>
      </p:sp>
    </p:spTree>
    <p:extLst>
      <p:ext uri="{BB962C8B-B14F-4D97-AF65-F5344CB8AC3E}">
        <p14:creationId xmlns:p14="http://schemas.microsoft.com/office/powerpoint/2010/main" val="2204841019"/>
      </p:ext>
    </p:extLst>
  </p:cSld>
  <p:clrMapOvr>
    <a:masterClrMapping/>
  </p:clrMapOvr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32052048"/>
      </p:ext>
    </p:extLst>
  </p:cSld>
  <p:clrMapOvr>
    <a:masterClrMapping/>
  </p:clrMapOvr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92492202"/>
      </p:ext>
    </p:extLst>
  </p:cSld>
  <p:clrMapOvr>
    <a:masterClrMapping/>
  </p:clrMapOvr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56454956"/>
      </p:ext>
    </p:extLst>
  </p:cSld>
  <p:clrMapOvr>
    <a:masterClrMapping/>
  </p:clrMapOvr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DRL9 SERIES </a:t>
            </a:r>
          </a:p>
        </p:txBody>
      </p:sp>
    </p:spTree>
    <p:extLst>
      <p:ext uri="{BB962C8B-B14F-4D97-AF65-F5344CB8AC3E}">
        <p14:creationId xmlns:p14="http://schemas.microsoft.com/office/powerpoint/2010/main" val="4236979133"/>
      </p:ext>
    </p:extLst>
  </p:cSld>
  <p:clrMapOvr>
    <a:masterClrMapping/>
  </p:clrMapOvr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34994628"/>
      </p:ext>
    </p:extLst>
  </p:cSld>
  <p:clrMapOvr>
    <a:masterClrMapping/>
  </p:clrMapOvr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19982888"/>
      </p:ext>
    </p:extLst>
  </p:cSld>
  <p:clrMapOvr>
    <a:masterClrMapping/>
  </p:clrMapOvr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8416313"/>
      </p:ext>
    </p:extLst>
  </p:cSld>
  <p:clrMapOvr>
    <a:masterClrMapping/>
  </p:clrMapOvr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DRL10 SERIES </a:t>
            </a:r>
          </a:p>
        </p:txBody>
      </p:sp>
    </p:spTree>
    <p:extLst>
      <p:ext uri="{BB962C8B-B14F-4D97-AF65-F5344CB8AC3E}">
        <p14:creationId xmlns:p14="http://schemas.microsoft.com/office/powerpoint/2010/main" val="1894992355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7586294"/>
      </p:ext>
    </p:extLst>
  </p:cSld>
  <p:clrMapOvr>
    <a:masterClrMapping/>
  </p:clrMapOvr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10636898"/>
      </p:ext>
    </p:extLst>
  </p:cSld>
  <p:clrMapOvr>
    <a:masterClrMapping/>
  </p:clrMapOvr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15200957"/>
      </p:ext>
    </p:extLst>
  </p:cSld>
  <p:clrMapOvr>
    <a:masterClrMapping/>
  </p:clrMapOvr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28307666"/>
      </p:ext>
    </p:extLst>
  </p:cSld>
  <p:clrMapOvr>
    <a:masterClrMapping/>
  </p:clrMapOvr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EFT SERIES</a:t>
            </a:r>
          </a:p>
        </p:txBody>
      </p:sp>
    </p:spTree>
    <p:extLst>
      <p:ext uri="{BB962C8B-B14F-4D97-AF65-F5344CB8AC3E}">
        <p14:creationId xmlns:p14="http://schemas.microsoft.com/office/powerpoint/2010/main" val="2112605989"/>
      </p:ext>
    </p:extLst>
  </p:cSld>
  <p:clrMapOvr>
    <a:masterClrMapping/>
  </p:clrMapOvr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EFT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6119480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2045255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76906996"/>
      </p:ext>
    </p:extLst>
  </p:cSld>
  <p:clrMapOvr>
    <a:masterClrMapping/>
  </p:clrMapOvr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806307702"/>
      </p:ext>
    </p:extLst>
  </p:cSld>
  <p:clrMapOvr>
    <a:masterClrMapping/>
  </p:clrMapOvr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6150611"/>
      </p:ext>
    </p:extLst>
  </p:cSld>
  <p:clrMapOvr>
    <a:masterClrMapping/>
  </p:clrMapOvr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525818"/>
      </p:ext>
    </p:extLst>
  </p:cSld>
  <p:clrMapOvr>
    <a:masterClrMapping/>
  </p:clrMapOvr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78377864"/>
      </p:ext>
    </p:extLst>
  </p:cSld>
  <p:clrMapOvr>
    <a:masterClrMapping/>
  </p:clrMapOvr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19009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05300950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31416237"/>
      </p:ext>
    </p:extLst>
  </p:cSld>
  <p:clrMapOvr>
    <a:masterClrMapping/>
  </p:clrMapOvr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5910491"/>
      </p:ext>
    </p:extLst>
  </p:cSld>
  <p:clrMapOvr>
    <a:masterClrMapping/>
  </p:clrMapOvr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65497469"/>
      </p:ext>
    </p:extLst>
  </p:cSld>
  <p:clrMapOvr>
    <a:masterClrMapping/>
  </p:clrMapOvr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76257402"/>
      </p:ext>
    </p:extLst>
  </p:cSld>
  <p:clrMapOvr>
    <a:masterClrMapping/>
  </p:clrMapOvr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243133"/>
      </p:ext>
    </p:extLst>
  </p:cSld>
  <p:clrMapOvr>
    <a:masterClrMapping/>
  </p:clrMapOvr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1129091"/>
      </p:ext>
    </p:extLst>
  </p:cSld>
  <p:clrMapOvr>
    <a:masterClrMapping/>
  </p:clrMapOvr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18896344"/>
      </p:ext>
    </p:extLst>
  </p:cSld>
  <p:clrMapOvr>
    <a:masterClrMapping/>
  </p:clrMapOvr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78629002"/>
      </p:ext>
    </p:extLst>
  </p:cSld>
  <p:clrMapOvr>
    <a:masterClrMapping/>
  </p:clrMapOvr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23829621"/>
      </p:ext>
    </p:extLst>
  </p:cSld>
  <p:clrMapOvr>
    <a:masterClrMapping/>
  </p:clrMapOvr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529500993"/>
      </p:ext>
    </p:extLst>
  </p:cSld>
  <p:clrMapOvr>
    <a:masterClrMapping/>
  </p:clrMapOvr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6357183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15490038"/>
      </p:ext>
    </p:extLst>
  </p:cSld>
  <p:clrMapOvr>
    <a:masterClrMapping/>
  </p:clrMapOvr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99478172"/>
      </p:ext>
    </p:extLst>
  </p:cSld>
  <p:clrMapOvr>
    <a:masterClrMapping/>
  </p:clrMapOvr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88271309"/>
      </p:ext>
    </p:extLst>
  </p:cSld>
  <p:clrMapOvr>
    <a:masterClrMapping/>
  </p:clrMapOvr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12656788"/>
      </p:ext>
    </p:extLst>
  </p:cSld>
  <p:clrMapOvr>
    <a:masterClrMapping/>
  </p:clrMapOvr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52695694"/>
      </p:ext>
    </p:extLst>
  </p:cSld>
  <p:clrMapOvr>
    <a:masterClrMapping/>
  </p:clrMapOvr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72716345"/>
      </p:ext>
    </p:extLst>
  </p:cSld>
  <p:clrMapOvr>
    <a:masterClrMapping/>
  </p:clrMapOvr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8809063"/>
      </p:ext>
    </p:extLst>
  </p:cSld>
  <p:clrMapOvr>
    <a:masterClrMapping/>
  </p:clrMapOvr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57151115"/>
      </p:ext>
    </p:extLst>
  </p:cSld>
  <p:clrMapOvr>
    <a:masterClrMapping/>
  </p:clrMapOvr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03749531"/>
      </p:ext>
    </p:extLst>
  </p:cSld>
  <p:clrMapOvr>
    <a:masterClrMapping/>
  </p:clrMapOvr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68070217"/>
      </p:ext>
    </p:extLst>
  </p:cSld>
  <p:clrMapOvr>
    <a:masterClrMapping/>
  </p:clrMapOvr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2373058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15763138"/>
      </p:ext>
    </p:extLst>
  </p:cSld>
  <p:clrMapOvr>
    <a:masterClrMapping/>
  </p:clrMapOvr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07134034"/>
      </p:ext>
    </p:extLst>
  </p:cSld>
  <p:clrMapOvr>
    <a:masterClrMapping/>
  </p:clrMapOvr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606936185"/>
      </p:ext>
    </p:extLst>
  </p:cSld>
  <p:clrMapOvr>
    <a:masterClrMapping/>
  </p:clrMapOvr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3005281"/>
      </p:ext>
    </p:extLst>
  </p:cSld>
  <p:clrMapOvr>
    <a:masterClrMapping/>
  </p:clrMapOvr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66250625"/>
      </p:ext>
    </p:extLst>
  </p:cSld>
  <p:clrMapOvr>
    <a:masterClrMapping/>
  </p:clrMapOvr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17431358"/>
      </p:ext>
    </p:extLst>
  </p:cSld>
  <p:clrMapOvr>
    <a:masterClrMapping/>
  </p:clrMapOvr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95539541"/>
      </p:ext>
    </p:extLst>
  </p:cSld>
  <p:clrMapOvr>
    <a:masterClrMapping/>
  </p:clrMapOvr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22036179"/>
      </p:ext>
    </p:extLst>
  </p:cSld>
  <p:clrMapOvr>
    <a:masterClrMapping/>
  </p:clrMapOvr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5179245"/>
      </p:ext>
    </p:extLst>
  </p:cSld>
  <p:clrMapOvr>
    <a:masterClrMapping/>
  </p:clrMapOvr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57630798"/>
      </p:ext>
    </p:extLst>
  </p:cSld>
  <p:clrMapOvr>
    <a:masterClrMapping/>
  </p:clrMapOvr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30326514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76275407"/>
      </p:ext>
    </p:extLst>
  </p:cSld>
  <p:clrMapOvr>
    <a:masterClrMapping/>
  </p:clrMapOvr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49530509"/>
      </p:ext>
    </p:extLst>
  </p:cSld>
  <p:clrMapOvr>
    <a:masterClrMapping/>
  </p:clrMapOvr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38571165"/>
      </p:ext>
    </p:extLst>
  </p:cSld>
  <p:clrMapOvr>
    <a:masterClrMapping/>
  </p:clrMapOvr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30206025"/>
      </p:ext>
    </p:extLst>
  </p:cSld>
  <p:clrMapOvr>
    <a:masterClrMapping/>
  </p:clrMapOvr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50953368"/>
      </p:ext>
    </p:extLst>
  </p:cSld>
  <p:clrMapOvr>
    <a:masterClrMapping/>
  </p:clrMapOvr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441743849"/>
      </p:ext>
    </p:extLst>
  </p:cSld>
  <p:clrMapOvr>
    <a:masterClrMapping/>
  </p:clrMapOvr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4546766"/>
      </p:ext>
    </p:extLst>
  </p:cSld>
  <p:clrMapOvr>
    <a:masterClrMapping/>
  </p:clrMapOvr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89818432"/>
      </p:ext>
    </p:extLst>
  </p:cSld>
  <p:clrMapOvr>
    <a:masterClrMapping/>
  </p:clrMapOvr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97527041"/>
      </p:ext>
    </p:extLst>
  </p:cSld>
  <p:clrMapOvr>
    <a:masterClrMapping/>
  </p:clrMapOvr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03069317"/>
      </p:ext>
    </p:extLst>
  </p:cSld>
  <p:clrMapOvr>
    <a:masterClrMapping/>
  </p:clrMapOvr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34475256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14396991"/>
      </p:ext>
    </p:extLst>
  </p:cSld>
  <p:clrMapOvr>
    <a:masterClrMapping/>
  </p:clrMapOvr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94678226"/>
      </p:ext>
    </p:extLst>
  </p:cSld>
  <p:clrMapOvr>
    <a:masterClrMapping/>
  </p:clrMapOvr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563322"/>
      </p:ext>
    </p:extLst>
  </p:cSld>
  <p:clrMapOvr>
    <a:masterClrMapping/>
  </p:clrMapOvr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39207984"/>
      </p:ext>
    </p:extLst>
  </p:cSld>
  <p:clrMapOvr>
    <a:masterClrMapping/>
  </p:clrMapOvr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45505940"/>
      </p:ext>
    </p:extLst>
  </p:cSld>
  <p:clrMapOvr>
    <a:masterClrMapping/>
  </p:clrMapOvr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33649848"/>
      </p:ext>
    </p:extLst>
  </p:cSld>
  <p:clrMapOvr>
    <a:masterClrMapping/>
  </p:clrMapOvr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63695829"/>
      </p:ext>
    </p:extLst>
  </p:cSld>
  <p:clrMapOvr>
    <a:masterClrMapping/>
  </p:clrMapOvr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27030308"/>
      </p:ext>
    </p:extLst>
  </p:cSld>
  <p:clrMapOvr>
    <a:masterClrMapping/>
  </p:clrMapOvr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90252386"/>
      </p:ext>
    </p:extLst>
  </p:cSld>
  <p:clrMapOvr>
    <a:masterClrMapping/>
  </p:clrMapOvr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31351247"/>
      </p:ext>
    </p:extLst>
  </p:cSld>
  <p:clrMapOvr>
    <a:masterClrMapping/>
  </p:clrMapOvr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53637565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00850253"/>
      </p:ext>
    </p:extLst>
  </p:cSld>
  <p:clrMapOvr>
    <a:masterClrMapping/>
  </p:clrMapOvr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8044653"/>
      </p:ext>
    </p:extLst>
  </p:cSld>
  <p:clrMapOvr>
    <a:masterClrMapping/>
  </p:clrMapOvr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29100031"/>
      </p:ext>
    </p:extLst>
  </p:cSld>
  <p:clrMapOvr>
    <a:masterClrMapping/>
  </p:clrMapOvr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13154629"/>
      </p:ext>
    </p:extLst>
  </p:cSld>
  <p:clrMapOvr>
    <a:masterClrMapping/>
  </p:clrMapOvr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38788003"/>
      </p:ext>
    </p:extLst>
  </p:cSld>
  <p:clrMapOvr>
    <a:masterClrMapping/>
  </p:clrMapOvr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10823434"/>
      </p:ext>
    </p:extLst>
  </p:cSld>
  <p:clrMapOvr>
    <a:masterClrMapping/>
  </p:clrMapOvr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76341230"/>
      </p:ext>
    </p:extLst>
  </p:cSld>
  <p:clrMapOvr>
    <a:masterClrMapping/>
  </p:clrMapOvr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11331448"/>
      </p:ext>
    </p:extLst>
  </p:cSld>
  <p:clrMapOvr>
    <a:masterClrMapping/>
  </p:clrMapOvr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40690037"/>
      </p:ext>
    </p:extLst>
  </p:cSld>
  <p:clrMapOvr>
    <a:masterClrMapping/>
  </p:clrMapOvr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77770456"/>
      </p:ext>
    </p:extLst>
  </p:cSld>
  <p:clrMapOvr>
    <a:masterClrMapping/>
  </p:clrMapOvr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86962592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68708036"/>
      </p:ext>
    </p:extLst>
  </p:cSld>
  <p:clrMapOvr>
    <a:masterClrMapping/>
  </p:clrMapOvr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800621946"/>
      </p:ext>
    </p:extLst>
  </p:cSld>
  <p:clrMapOvr>
    <a:masterClrMapping/>
  </p:clrMapOvr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8486181"/>
      </p:ext>
    </p:extLst>
  </p:cSld>
  <p:clrMapOvr>
    <a:masterClrMapping/>
  </p:clrMapOvr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80933052"/>
      </p:ext>
    </p:extLst>
  </p:cSld>
  <p:clrMapOvr>
    <a:masterClrMapping/>
  </p:clrMapOvr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95899346"/>
      </p:ext>
    </p:extLst>
  </p:cSld>
  <p:clrMapOvr>
    <a:masterClrMapping/>
  </p:clrMapOvr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51686040"/>
      </p:ext>
    </p:extLst>
  </p:cSld>
  <p:clrMapOvr>
    <a:masterClrMapping/>
  </p:clrMapOvr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26004458"/>
      </p:ext>
    </p:extLst>
  </p:cSld>
  <p:clrMapOvr>
    <a:masterClrMapping/>
  </p:clrMapOvr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78335764"/>
      </p:ext>
    </p:extLst>
  </p:cSld>
  <p:clrMapOvr>
    <a:masterClrMapping/>
  </p:clrMapOvr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94774795"/>
      </p:ext>
    </p:extLst>
  </p:cSld>
  <p:clrMapOvr>
    <a:masterClrMapping/>
  </p:clrMapOvr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18535423"/>
      </p:ext>
    </p:extLst>
  </p:cSld>
  <p:clrMapOvr>
    <a:masterClrMapping/>
  </p:clrMapOvr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73650772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32439167"/>
      </p:ext>
    </p:extLst>
  </p:cSld>
  <p:clrMapOvr>
    <a:masterClrMapping/>
  </p:clrMapOvr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04192203"/>
      </p:ext>
    </p:extLst>
  </p:cSld>
  <p:clrMapOvr>
    <a:masterClrMapping/>
  </p:clrMapOvr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3513048"/>
      </p:ext>
    </p:extLst>
  </p:cSld>
  <p:clrMapOvr>
    <a:masterClrMapping/>
  </p:clrMapOvr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92957881"/>
      </p:ext>
    </p:extLst>
  </p:cSld>
  <p:clrMapOvr>
    <a:masterClrMapping/>
  </p:clrMapOvr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075495396"/>
      </p:ext>
    </p:extLst>
  </p:cSld>
  <p:clrMapOvr>
    <a:masterClrMapping/>
  </p:clrMapOvr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9703251"/>
      </p:ext>
    </p:extLst>
  </p:cSld>
  <p:clrMapOvr>
    <a:masterClrMapping/>
  </p:clrMapOvr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05942523"/>
      </p:ext>
    </p:extLst>
  </p:cSld>
  <p:clrMapOvr>
    <a:masterClrMapping/>
  </p:clrMapOvr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28746293"/>
      </p:ext>
    </p:extLst>
  </p:cSld>
  <p:clrMapOvr>
    <a:masterClrMapping/>
  </p:clrMapOvr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67343321"/>
      </p:ext>
    </p:extLst>
  </p:cSld>
  <p:clrMapOvr>
    <a:masterClrMapping/>
  </p:clrMapOvr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22309692"/>
      </p:ext>
    </p:extLst>
  </p:cSld>
  <p:clrMapOvr>
    <a:masterClrMapping/>
  </p:clrMapOvr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00621172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45879808"/>
      </p:ext>
    </p:extLst>
  </p:cSld>
  <p:clrMapOvr>
    <a:masterClrMapping/>
  </p:clrMapOvr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04067093"/>
      </p:ext>
    </p:extLst>
  </p:cSld>
  <p:clrMapOvr>
    <a:masterClrMapping/>
  </p:clrMapOvr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7229552"/>
      </p:ext>
    </p:extLst>
  </p:cSld>
  <p:clrMapOvr>
    <a:masterClrMapping/>
  </p:clrMapOvr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87245332"/>
      </p:ext>
    </p:extLst>
  </p:cSld>
  <p:clrMapOvr>
    <a:masterClrMapping/>
  </p:clrMapOvr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06962289"/>
      </p:ext>
    </p:extLst>
  </p:cSld>
  <p:clrMapOvr>
    <a:masterClrMapping/>
  </p:clrMapOvr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63957327"/>
      </p:ext>
    </p:extLst>
  </p:cSld>
  <p:clrMapOvr>
    <a:masterClrMapping/>
  </p:clrMapOvr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01277674"/>
      </p:ext>
    </p:extLst>
  </p:cSld>
  <p:clrMapOvr>
    <a:masterClrMapping/>
  </p:clrMapOvr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418583517"/>
      </p:ext>
    </p:extLst>
  </p:cSld>
  <p:clrMapOvr>
    <a:masterClrMapping/>
  </p:clrMapOvr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2889454"/>
      </p:ext>
    </p:extLst>
  </p:cSld>
  <p:clrMapOvr>
    <a:masterClrMapping/>
  </p:clrMapOvr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12816114"/>
      </p:ext>
    </p:extLst>
  </p:cSld>
  <p:clrMapOvr>
    <a:masterClrMapping/>
  </p:clrMapOvr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50972137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27279869"/>
      </p:ext>
    </p:extLst>
  </p:cSld>
  <p:clrMapOvr>
    <a:masterClrMapping/>
  </p:clrMapOvr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24259144"/>
      </p:ext>
    </p:extLst>
  </p:cSld>
  <p:clrMapOvr>
    <a:masterClrMapping/>
  </p:clrMapOvr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96071259"/>
      </p:ext>
    </p:extLst>
  </p:cSld>
  <p:clrMapOvr>
    <a:masterClrMapping/>
  </p:clrMapOvr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31995540"/>
      </p:ext>
    </p:extLst>
  </p:cSld>
  <p:clrMapOvr>
    <a:masterClrMapping/>
  </p:clrMapOvr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94876674"/>
      </p:ext>
    </p:extLst>
  </p:cSld>
  <p:clrMapOvr>
    <a:masterClrMapping/>
  </p:clrMapOvr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84617298"/>
      </p:ext>
    </p:extLst>
  </p:cSld>
  <p:clrMapOvr>
    <a:masterClrMapping/>
  </p:clrMapOvr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62347556"/>
      </p:ext>
    </p:extLst>
  </p:cSld>
  <p:clrMapOvr>
    <a:masterClrMapping/>
  </p:clrMapOvr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76443090"/>
      </p:ext>
    </p:extLst>
  </p:cSld>
  <p:clrMapOvr>
    <a:masterClrMapping/>
  </p:clrMapOvr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77546844"/>
      </p:ext>
    </p:extLst>
  </p:cSld>
  <p:clrMapOvr>
    <a:masterClrMapping/>
  </p:clrMapOvr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34894555"/>
      </p:ext>
    </p:extLst>
  </p:cSld>
  <p:clrMapOvr>
    <a:masterClrMapping/>
  </p:clrMapOvr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4563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HX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5323088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5354907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42326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10695917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68632972"/>
      </p:ext>
    </p:extLst>
  </p:cSld>
  <p:clrMapOvr>
    <a:masterClrMapping/>
  </p:clrMapOvr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2409866"/>
      </p:ext>
    </p:extLst>
  </p:cSld>
  <p:clrMapOvr>
    <a:masterClrMapping/>
  </p:clrMapOvr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92637381"/>
      </p:ext>
    </p:extLst>
  </p:cSld>
  <p:clrMapOvr>
    <a:masterClrMapping/>
  </p:clrMapOvr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15691933"/>
      </p:ext>
    </p:extLst>
  </p:cSld>
  <p:clrMapOvr>
    <a:masterClrMapping/>
  </p:clrMapOvr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16370110"/>
      </p:ext>
    </p:extLst>
  </p:cSld>
  <p:clrMapOvr>
    <a:masterClrMapping/>
  </p:clrMapOvr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24745656"/>
      </p:ext>
    </p:extLst>
  </p:cSld>
  <p:clrMapOvr>
    <a:masterClrMapping/>
  </p:clrMapOvr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38704634"/>
      </p:ext>
    </p:extLst>
  </p:cSld>
  <p:clrMapOvr>
    <a:masterClrMapping/>
  </p:clrMapOvr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85704699"/>
      </p:ext>
    </p:extLst>
  </p:cSld>
  <p:clrMapOvr>
    <a:masterClrMapping/>
  </p:clrMapOvr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29784123"/>
      </p:ext>
    </p:extLst>
  </p:cSld>
  <p:clrMapOvr>
    <a:masterClrMapping/>
  </p:clrMapOvr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92866183"/>
      </p:ext>
    </p:extLst>
  </p:cSld>
  <p:clrMapOvr>
    <a:masterClrMapping/>
  </p:clrMapOvr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50713545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028681791"/>
      </p:ext>
    </p:extLst>
  </p:cSld>
  <p:clrMapOvr>
    <a:masterClrMapping/>
  </p:clrMapOvr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43040715"/>
      </p:ext>
    </p:extLst>
  </p:cSld>
  <p:clrMapOvr>
    <a:masterClrMapping/>
  </p:clrMapOvr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46697983"/>
      </p:ext>
    </p:extLst>
  </p:cSld>
  <p:clrMapOvr>
    <a:masterClrMapping/>
  </p:clrMapOvr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551869940"/>
      </p:ext>
    </p:extLst>
  </p:cSld>
  <p:clrMapOvr>
    <a:masterClrMapping/>
  </p:clrMapOvr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4699881"/>
      </p:ext>
    </p:extLst>
  </p:cSld>
  <p:clrMapOvr>
    <a:masterClrMapping/>
  </p:clrMapOvr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64083626"/>
      </p:ext>
    </p:extLst>
  </p:cSld>
  <p:clrMapOvr>
    <a:masterClrMapping/>
  </p:clrMapOvr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06642570"/>
      </p:ext>
    </p:extLst>
  </p:cSld>
  <p:clrMapOvr>
    <a:masterClrMapping/>
  </p:clrMapOvr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82556237"/>
      </p:ext>
    </p:extLst>
  </p:cSld>
  <p:clrMapOvr>
    <a:masterClrMapping/>
  </p:clrMapOvr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87819928"/>
      </p:ext>
    </p:extLst>
  </p:cSld>
  <p:clrMapOvr>
    <a:masterClrMapping/>
  </p:clrMapOvr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08456791"/>
      </p:ext>
    </p:extLst>
  </p:cSld>
  <p:clrMapOvr>
    <a:masterClrMapping/>
  </p:clrMapOvr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76807032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35686518"/>
      </p:ext>
    </p:extLst>
  </p:cSld>
  <p:clrMapOvr>
    <a:masterClrMapping/>
  </p:clrMapOvr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25221440"/>
      </p:ext>
    </p:extLst>
  </p:cSld>
  <p:clrMapOvr>
    <a:masterClrMapping/>
  </p:clrMapOvr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59182938"/>
      </p:ext>
    </p:extLst>
  </p:cSld>
  <p:clrMapOvr>
    <a:masterClrMapping/>
  </p:clrMapOvr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92298212"/>
      </p:ext>
    </p:extLst>
  </p:cSld>
  <p:clrMapOvr>
    <a:masterClrMapping/>
  </p:clrMapOvr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75034943"/>
      </p:ext>
    </p:extLst>
  </p:cSld>
  <p:clrMapOvr>
    <a:masterClrMapping/>
  </p:clrMapOvr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54397381"/>
      </p:ext>
    </p:extLst>
  </p:cSld>
  <p:clrMapOvr>
    <a:masterClrMapping/>
  </p:clrMapOvr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EFT1 SERIES </a:t>
            </a:r>
          </a:p>
        </p:txBody>
      </p:sp>
    </p:spTree>
    <p:extLst>
      <p:ext uri="{BB962C8B-B14F-4D97-AF65-F5344CB8AC3E}">
        <p14:creationId xmlns:p14="http://schemas.microsoft.com/office/powerpoint/2010/main" val="2011313466"/>
      </p:ext>
    </p:extLst>
  </p:cSld>
  <p:clrMapOvr>
    <a:masterClrMapping/>
  </p:clrMapOvr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01709032"/>
      </p:ext>
    </p:extLst>
  </p:cSld>
  <p:clrMapOvr>
    <a:masterClrMapping/>
  </p:clrMapOvr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963407"/>
      </p:ext>
    </p:extLst>
  </p:cSld>
  <p:clrMapOvr>
    <a:masterClrMapping/>
  </p:clrMapOvr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60562327"/>
      </p:ext>
    </p:extLst>
  </p:cSld>
  <p:clrMapOvr>
    <a:masterClrMapping/>
  </p:clrMapOvr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EFT2 SERIES </a:t>
            </a:r>
          </a:p>
        </p:txBody>
      </p:sp>
    </p:spTree>
    <p:extLst>
      <p:ext uri="{BB962C8B-B14F-4D97-AF65-F5344CB8AC3E}">
        <p14:creationId xmlns:p14="http://schemas.microsoft.com/office/powerpoint/2010/main" val="4069390479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94600523"/>
      </p:ext>
    </p:extLst>
  </p:cSld>
  <p:clrMapOvr>
    <a:masterClrMapping/>
  </p:clrMapOvr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45905932"/>
      </p:ext>
    </p:extLst>
  </p:cSld>
  <p:clrMapOvr>
    <a:masterClrMapping/>
  </p:clrMapOvr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40284634"/>
      </p:ext>
    </p:extLst>
  </p:cSld>
  <p:clrMapOvr>
    <a:masterClrMapping/>
  </p:clrMapOvr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65136767"/>
      </p:ext>
    </p:extLst>
  </p:cSld>
  <p:clrMapOvr>
    <a:masterClrMapping/>
  </p:clrMapOvr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EFT3 SERIES </a:t>
            </a:r>
          </a:p>
        </p:txBody>
      </p:sp>
    </p:spTree>
    <p:extLst>
      <p:ext uri="{BB962C8B-B14F-4D97-AF65-F5344CB8AC3E}">
        <p14:creationId xmlns:p14="http://schemas.microsoft.com/office/powerpoint/2010/main" val="1045587535"/>
      </p:ext>
    </p:extLst>
  </p:cSld>
  <p:clrMapOvr>
    <a:masterClrMapping/>
  </p:clrMapOvr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76351285"/>
      </p:ext>
    </p:extLst>
  </p:cSld>
  <p:clrMapOvr>
    <a:masterClrMapping/>
  </p:clrMapOvr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15257087"/>
      </p:ext>
    </p:extLst>
  </p:cSld>
  <p:clrMapOvr>
    <a:masterClrMapping/>
  </p:clrMapOvr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18130919"/>
      </p:ext>
    </p:extLst>
  </p:cSld>
  <p:clrMapOvr>
    <a:masterClrMapping/>
  </p:clrMapOvr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EFT4 SERIES </a:t>
            </a:r>
          </a:p>
        </p:txBody>
      </p:sp>
    </p:spTree>
    <p:extLst>
      <p:ext uri="{BB962C8B-B14F-4D97-AF65-F5344CB8AC3E}">
        <p14:creationId xmlns:p14="http://schemas.microsoft.com/office/powerpoint/2010/main" val="2847306425"/>
      </p:ext>
    </p:extLst>
  </p:cSld>
  <p:clrMapOvr>
    <a:masterClrMapping/>
  </p:clrMapOvr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40566087"/>
      </p:ext>
    </p:extLst>
  </p:cSld>
  <p:clrMapOvr>
    <a:masterClrMapping/>
  </p:clrMapOvr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76300623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35250669"/>
      </p:ext>
    </p:extLst>
  </p:cSld>
  <p:clrMapOvr>
    <a:masterClrMapping/>
  </p:clrMapOvr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52944671"/>
      </p:ext>
    </p:extLst>
  </p:cSld>
  <p:clrMapOvr>
    <a:masterClrMapping/>
  </p:clrMapOvr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EFT5 SERIES </a:t>
            </a:r>
          </a:p>
        </p:txBody>
      </p:sp>
    </p:spTree>
    <p:extLst>
      <p:ext uri="{BB962C8B-B14F-4D97-AF65-F5344CB8AC3E}">
        <p14:creationId xmlns:p14="http://schemas.microsoft.com/office/powerpoint/2010/main" val="4018761591"/>
      </p:ext>
    </p:extLst>
  </p:cSld>
  <p:clrMapOvr>
    <a:masterClrMapping/>
  </p:clrMapOvr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27222163"/>
      </p:ext>
    </p:extLst>
  </p:cSld>
  <p:clrMapOvr>
    <a:masterClrMapping/>
  </p:clrMapOvr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36008208"/>
      </p:ext>
    </p:extLst>
  </p:cSld>
  <p:clrMapOvr>
    <a:masterClrMapping/>
  </p:clrMapOvr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55662753"/>
      </p:ext>
    </p:extLst>
  </p:cSld>
  <p:clrMapOvr>
    <a:masterClrMapping/>
  </p:clrMapOvr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EFT6 SERIES </a:t>
            </a:r>
          </a:p>
        </p:txBody>
      </p:sp>
    </p:spTree>
    <p:extLst>
      <p:ext uri="{BB962C8B-B14F-4D97-AF65-F5344CB8AC3E}">
        <p14:creationId xmlns:p14="http://schemas.microsoft.com/office/powerpoint/2010/main" val="516303365"/>
      </p:ext>
    </p:extLst>
  </p:cSld>
  <p:clrMapOvr>
    <a:masterClrMapping/>
  </p:clrMapOvr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63042514"/>
      </p:ext>
    </p:extLst>
  </p:cSld>
  <p:clrMapOvr>
    <a:masterClrMapping/>
  </p:clrMapOvr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8547588"/>
      </p:ext>
    </p:extLst>
  </p:cSld>
  <p:clrMapOvr>
    <a:masterClrMapping/>
  </p:clrMapOvr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08967670"/>
      </p:ext>
    </p:extLst>
  </p:cSld>
  <p:clrMapOvr>
    <a:masterClrMapping/>
  </p:clrMapOvr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EFT7 SERIES </a:t>
            </a:r>
          </a:p>
        </p:txBody>
      </p:sp>
    </p:spTree>
    <p:extLst>
      <p:ext uri="{BB962C8B-B14F-4D97-AF65-F5344CB8AC3E}">
        <p14:creationId xmlns:p14="http://schemas.microsoft.com/office/powerpoint/2010/main" val="3031872932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47432842"/>
      </p:ext>
    </p:extLst>
  </p:cSld>
  <p:clrMapOvr>
    <a:masterClrMapping/>
  </p:clrMapOvr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270117"/>
      </p:ext>
    </p:extLst>
  </p:cSld>
  <p:clrMapOvr>
    <a:masterClrMapping/>
  </p:clrMapOvr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25936818"/>
      </p:ext>
    </p:extLst>
  </p:cSld>
  <p:clrMapOvr>
    <a:masterClrMapping/>
  </p:clrMapOvr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97511759"/>
      </p:ext>
    </p:extLst>
  </p:cSld>
  <p:clrMapOvr>
    <a:masterClrMapping/>
  </p:clrMapOvr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EFT8 SERIES </a:t>
            </a:r>
          </a:p>
        </p:txBody>
      </p:sp>
    </p:spTree>
    <p:extLst>
      <p:ext uri="{BB962C8B-B14F-4D97-AF65-F5344CB8AC3E}">
        <p14:creationId xmlns:p14="http://schemas.microsoft.com/office/powerpoint/2010/main" val="3575000589"/>
      </p:ext>
    </p:extLst>
  </p:cSld>
  <p:clrMapOvr>
    <a:masterClrMapping/>
  </p:clrMapOvr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98061212"/>
      </p:ext>
    </p:extLst>
  </p:cSld>
  <p:clrMapOvr>
    <a:masterClrMapping/>
  </p:clrMapOvr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45841717"/>
      </p:ext>
    </p:extLst>
  </p:cSld>
  <p:clrMapOvr>
    <a:masterClrMapping/>
  </p:clrMapOvr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62387788"/>
      </p:ext>
    </p:extLst>
  </p:cSld>
  <p:clrMapOvr>
    <a:masterClrMapping/>
  </p:clrMapOvr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EFT9 SERIES </a:t>
            </a:r>
          </a:p>
        </p:txBody>
      </p:sp>
    </p:spTree>
    <p:extLst>
      <p:ext uri="{BB962C8B-B14F-4D97-AF65-F5344CB8AC3E}">
        <p14:creationId xmlns:p14="http://schemas.microsoft.com/office/powerpoint/2010/main" val="2459843349"/>
      </p:ext>
    </p:extLst>
  </p:cSld>
  <p:clrMapOvr>
    <a:masterClrMapping/>
  </p:clrMapOvr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53358924"/>
      </p:ext>
    </p:extLst>
  </p:cSld>
  <p:clrMapOvr>
    <a:masterClrMapping/>
  </p:clrMapOvr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56219916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88624202"/>
      </p:ext>
    </p:extLst>
  </p:cSld>
  <p:clrMapOvr>
    <a:masterClrMapping/>
  </p:clrMapOvr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82230674"/>
      </p:ext>
    </p:extLst>
  </p:cSld>
  <p:clrMapOvr>
    <a:masterClrMapping/>
  </p:clrMapOvr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EFT10 SERIES </a:t>
            </a:r>
          </a:p>
        </p:txBody>
      </p:sp>
    </p:spTree>
    <p:extLst>
      <p:ext uri="{BB962C8B-B14F-4D97-AF65-F5344CB8AC3E}">
        <p14:creationId xmlns:p14="http://schemas.microsoft.com/office/powerpoint/2010/main" val="3116749593"/>
      </p:ext>
    </p:extLst>
  </p:cSld>
  <p:clrMapOvr>
    <a:masterClrMapping/>
  </p:clrMapOvr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50311509"/>
      </p:ext>
    </p:extLst>
  </p:cSld>
  <p:clrMapOvr>
    <a:masterClrMapping/>
  </p:clrMapOvr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88093397"/>
      </p:ext>
    </p:extLst>
  </p:cSld>
  <p:clrMapOvr>
    <a:masterClrMapping/>
  </p:clrMapOvr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83802031"/>
      </p:ext>
    </p:extLst>
  </p:cSld>
  <p:clrMapOvr>
    <a:masterClrMapping/>
  </p:clrMapOvr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ET SERIES</a:t>
            </a:r>
          </a:p>
        </p:txBody>
      </p:sp>
    </p:spTree>
    <p:extLst>
      <p:ext uri="{BB962C8B-B14F-4D97-AF65-F5344CB8AC3E}">
        <p14:creationId xmlns:p14="http://schemas.microsoft.com/office/powerpoint/2010/main" val="1403024499"/>
      </p:ext>
    </p:extLst>
  </p:cSld>
  <p:clrMapOvr>
    <a:masterClrMapping/>
  </p:clrMapOvr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12341248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4540033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59870718"/>
      </p:ext>
    </p:extLst>
  </p:cSld>
  <p:clrMapOvr>
    <a:masterClrMapping/>
  </p:clrMapOvr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988010436"/>
      </p:ext>
    </p:extLst>
  </p:cSld>
  <p:clrMapOvr>
    <a:masterClrMapping/>
  </p:clrMapOvr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5933903"/>
      </p:ext>
    </p:extLst>
  </p:cSld>
  <p:clrMapOvr>
    <a:masterClrMapping/>
  </p:clrMapOvr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98386078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29509245"/>
      </p:ext>
    </p:extLst>
  </p:cSld>
  <p:clrMapOvr>
    <a:masterClrMapping/>
  </p:clrMapOvr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84427618"/>
      </p:ext>
    </p:extLst>
  </p:cSld>
  <p:clrMapOvr>
    <a:masterClrMapping/>
  </p:clrMapOvr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71923770"/>
      </p:ext>
    </p:extLst>
  </p:cSld>
  <p:clrMapOvr>
    <a:masterClrMapping/>
  </p:clrMapOvr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6516324"/>
      </p:ext>
    </p:extLst>
  </p:cSld>
  <p:clrMapOvr>
    <a:masterClrMapping/>
  </p:clrMapOvr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27591683"/>
      </p:ext>
    </p:extLst>
  </p:cSld>
  <p:clrMapOvr>
    <a:masterClrMapping/>
  </p:clrMapOvr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0990226"/>
      </p:ext>
    </p:extLst>
  </p:cSld>
  <p:clrMapOvr>
    <a:masterClrMapping/>
  </p:clrMapOvr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15056568"/>
      </p:ext>
    </p:extLst>
  </p:cSld>
  <p:clrMapOvr>
    <a:masterClrMapping/>
  </p:clrMapOvr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08133285"/>
      </p:ext>
    </p:extLst>
  </p:cSld>
  <p:clrMapOvr>
    <a:masterClrMapping/>
  </p:clrMapOvr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23814847"/>
      </p:ext>
    </p:extLst>
  </p:cSld>
  <p:clrMapOvr>
    <a:masterClrMapping/>
  </p:clrMapOvr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74686956"/>
      </p:ext>
    </p:extLst>
  </p:cSld>
  <p:clrMapOvr>
    <a:masterClrMapping/>
  </p:clrMapOvr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97302954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88092886"/>
      </p:ext>
    </p:extLst>
  </p:cSld>
  <p:clrMapOvr>
    <a:masterClrMapping/>
  </p:clrMapOvr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063656969"/>
      </p:ext>
    </p:extLst>
  </p:cSld>
  <p:clrMapOvr>
    <a:masterClrMapping/>
  </p:clrMapOvr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6353315"/>
      </p:ext>
    </p:extLst>
  </p:cSld>
  <p:clrMapOvr>
    <a:masterClrMapping/>
  </p:clrMapOvr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07792835"/>
      </p:ext>
    </p:extLst>
  </p:cSld>
  <p:clrMapOvr>
    <a:masterClrMapping/>
  </p:clrMapOvr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76309176"/>
      </p:ext>
    </p:extLst>
  </p:cSld>
  <p:clrMapOvr>
    <a:masterClrMapping/>
  </p:clrMapOvr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99345553"/>
      </p:ext>
    </p:extLst>
  </p:cSld>
  <p:clrMapOvr>
    <a:masterClrMapping/>
  </p:clrMapOvr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9123318"/>
      </p:ext>
    </p:extLst>
  </p:cSld>
  <p:clrMapOvr>
    <a:masterClrMapping/>
  </p:clrMapOvr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08001664"/>
      </p:ext>
    </p:extLst>
  </p:cSld>
  <p:clrMapOvr>
    <a:masterClrMapping/>
  </p:clrMapOvr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46343124"/>
      </p:ext>
    </p:extLst>
  </p:cSld>
  <p:clrMapOvr>
    <a:masterClrMapping/>
  </p:clrMapOvr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89338431"/>
      </p:ext>
    </p:extLst>
  </p:cSld>
  <p:clrMapOvr>
    <a:masterClrMapping/>
  </p:clrMapOvr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80017247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07360811"/>
      </p:ext>
    </p:extLst>
  </p:cSld>
  <p:clrMapOvr>
    <a:masterClrMapping/>
  </p:clrMapOvr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17738397"/>
      </p:ext>
    </p:extLst>
  </p:cSld>
  <p:clrMapOvr>
    <a:masterClrMapping/>
  </p:clrMapOvr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69992043"/>
      </p:ext>
    </p:extLst>
  </p:cSld>
  <p:clrMapOvr>
    <a:masterClrMapping/>
  </p:clrMapOvr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44442472"/>
      </p:ext>
    </p:extLst>
  </p:cSld>
  <p:clrMapOvr>
    <a:masterClrMapping/>
  </p:clrMapOvr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802136531"/>
      </p:ext>
    </p:extLst>
  </p:cSld>
  <p:clrMapOvr>
    <a:masterClrMapping/>
  </p:clrMapOvr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818811"/>
      </p:ext>
    </p:extLst>
  </p:cSld>
  <p:clrMapOvr>
    <a:masterClrMapping/>
  </p:clrMapOvr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3338126"/>
      </p:ext>
    </p:extLst>
  </p:cSld>
  <p:clrMapOvr>
    <a:masterClrMapping/>
  </p:clrMapOvr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687587"/>
      </p:ext>
    </p:extLst>
  </p:cSld>
  <p:clrMapOvr>
    <a:masterClrMapping/>
  </p:clrMapOvr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16263517"/>
      </p:ext>
    </p:extLst>
  </p:cSld>
  <p:clrMapOvr>
    <a:masterClrMapping/>
  </p:clrMapOvr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99584880"/>
      </p:ext>
    </p:extLst>
  </p:cSld>
  <p:clrMapOvr>
    <a:masterClrMapping/>
  </p:clrMapOvr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48139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39519846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76407814"/>
      </p:ext>
    </p:extLst>
  </p:cSld>
  <p:clrMapOvr>
    <a:masterClrMapping/>
  </p:clrMapOvr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67928234"/>
      </p:ext>
    </p:extLst>
  </p:cSld>
  <p:clrMapOvr>
    <a:masterClrMapping/>
  </p:clrMapOvr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93674310"/>
      </p:ext>
    </p:extLst>
  </p:cSld>
  <p:clrMapOvr>
    <a:masterClrMapping/>
  </p:clrMapOvr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31427101"/>
      </p:ext>
    </p:extLst>
  </p:cSld>
  <p:clrMapOvr>
    <a:masterClrMapping/>
  </p:clrMapOvr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08781464"/>
      </p:ext>
    </p:extLst>
  </p:cSld>
  <p:clrMapOvr>
    <a:masterClrMapping/>
  </p:clrMapOvr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54981734"/>
      </p:ext>
    </p:extLst>
  </p:cSld>
  <p:clrMapOvr>
    <a:masterClrMapping/>
  </p:clrMapOvr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08114626"/>
      </p:ext>
    </p:extLst>
  </p:cSld>
  <p:clrMapOvr>
    <a:masterClrMapping/>
  </p:clrMapOvr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47597532"/>
      </p:ext>
    </p:extLst>
  </p:cSld>
  <p:clrMapOvr>
    <a:masterClrMapping/>
  </p:clrMapOvr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2374261"/>
      </p:ext>
    </p:extLst>
  </p:cSld>
  <p:clrMapOvr>
    <a:masterClrMapping/>
  </p:clrMapOvr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98778996"/>
      </p:ext>
    </p:extLst>
  </p:cSld>
  <p:clrMapOvr>
    <a:masterClrMapping/>
  </p:clrMapOvr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84770785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43938895"/>
      </p:ext>
    </p:extLst>
  </p:cSld>
  <p:clrMapOvr>
    <a:masterClrMapping/>
  </p:clrMapOvr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05282849"/>
      </p:ext>
    </p:extLst>
  </p:cSld>
  <p:clrMapOvr>
    <a:masterClrMapping/>
  </p:clrMapOvr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76140214"/>
      </p:ext>
    </p:extLst>
  </p:cSld>
  <p:clrMapOvr>
    <a:masterClrMapping/>
  </p:clrMapOvr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41172344"/>
      </p:ext>
    </p:extLst>
  </p:cSld>
  <p:clrMapOvr>
    <a:masterClrMapping/>
  </p:clrMapOvr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84132262"/>
      </p:ext>
    </p:extLst>
  </p:cSld>
  <p:clrMapOvr>
    <a:masterClrMapping/>
  </p:clrMapOvr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63053588"/>
      </p:ext>
    </p:extLst>
  </p:cSld>
  <p:clrMapOvr>
    <a:masterClrMapping/>
  </p:clrMapOvr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9994612"/>
      </p:ext>
    </p:extLst>
  </p:cSld>
  <p:clrMapOvr>
    <a:masterClrMapping/>
  </p:clrMapOvr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48534574"/>
      </p:ext>
    </p:extLst>
  </p:cSld>
  <p:clrMapOvr>
    <a:masterClrMapping/>
  </p:clrMapOvr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89256866"/>
      </p:ext>
    </p:extLst>
  </p:cSld>
  <p:clrMapOvr>
    <a:masterClrMapping/>
  </p:clrMapOvr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7755185"/>
      </p:ext>
    </p:extLst>
  </p:cSld>
  <p:clrMapOvr>
    <a:masterClrMapping/>
  </p:clrMapOvr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72567422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46360502"/>
      </p:ext>
    </p:extLst>
  </p:cSld>
  <p:clrMapOvr>
    <a:masterClrMapping/>
  </p:clrMapOvr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8176768"/>
      </p:ext>
    </p:extLst>
  </p:cSld>
  <p:clrMapOvr>
    <a:masterClrMapping/>
  </p:clrMapOvr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74751928"/>
      </p:ext>
    </p:extLst>
  </p:cSld>
  <p:clrMapOvr>
    <a:masterClrMapping/>
  </p:clrMapOvr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2451666"/>
      </p:ext>
    </p:extLst>
  </p:cSld>
  <p:clrMapOvr>
    <a:masterClrMapping/>
  </p:clrMapOvr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35808067"/>
      </p:ext>
    </p:extLst>
  </p:cSld>
  <p:clrMapOvr>
    <a:masterClrMapping/>
  </p:clrMapOvr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36859810"/>
      </p:ext>
    </p:extLst>
  </p:cSld>
  <p:clrMapOvr>
    <a:masterClrMapping/>
  </p:clrMapOvr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18846678"/>
      </p:ext>
    </p:extLst>
  </p:cSld>
  <p:clrMapOvr>
    <a:masterClrMapping/>
  </p:clrMapOvr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89954308"/>
      </p:ext>
    </p:extLst>
  </p:cSld>
  <p:clrMapOvr>
    <a:masterClrMapping/>
  </p:clrMapOvr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03390035"/>
      </p:ext>
    </p:extLst>
  </p:cSld>
  <p:clrMapOvr>
    <a:masterClrMapping/>
  </p:clrMapOvr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08495847"/>
      </p:ext>
    </p:extLst>
  </p:cSld>
  <p:clrMapOvr>
    <a:masterClrMapping/>
  </p:clrMapOvr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67557939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70047321"/>
      </p:ext>
    </p:extLst>
  </p:cSld>
  <p:clrMapOvr>
    <a:masterClrMapping/>
  </p:clrMapOvr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19851816"/>
      </p:ext>
    </p:extLst>
  </p:cSld>
  <p:clrMapOvr>
    <a:masterClrMapping/>
  </p:clrMapOvr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92730708"/>
      </p:ext>
    </p:extLst>
  </p:cSld>
  <p:clrMapOvr>
    <a:masterClrMapping/>
  </p:clrMapOvr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443193963"/>
      </p:ext>
    </p:extLst>
  </p:cSld>
  <p:clrMapOvr>
    <a:masterClrMapping/>
  </p:clrMapOvr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4245574"/>
      </p:ext>
    </p:extLst>
  </p:cSld>
  <p:clrMapOvr>
    <a:masterClrMapping/>
  </p:clrMapOvr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38164061"/>
      </p:ext>
    </p:extLst>
  </p:cSld>
  <p:clrMapOvr>
    <a:masterClrMapping/>
  </p:clrMapOvr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567322"/>
      </p:ext>
    </p:extLst>
  </p:cSld>
  <p:clrMapOvr>
    <a:masterClrMapping/>
  </p:clrMapOvr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39453797"/>
      </p:ext>
    </p:extLst>
  </p:cSld>
  <p:clrMapOvr>
    <a:masterClrMapping/>
  </p:clrMapOvr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93909938"/>
      </p:ext>
    </p:extLst>
  </p:cSld>
  <p:clrMapOvr>
    <a:masterClrMapping/>
  </p:clrMapOvr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54162052"/>
      </p:ext>
    </p:extLst>
  </p:cSld>
  <p:clrMapOvr>
    <a:masterClrMapping/>
  </p:clrMapOvr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0912557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167224935"/>
      </p:ext>
    </p:extLst>
  </p:cSld>
  <p:clrMapOvr>
    <a:masterClrMapping/>
  </p:clrMapOvr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94310899"/>
      </p:ext>
    </p:extLst>
  </p:cSld>
  <p:clrMapOvr>
    <a:masterClrMapping/>
  </p:clrMapOvr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89434480"/>
      </p:ext>
    </p:extLst>
  </p:cSld>
  <p:clrMapOvr>
    <a:masterClrMapping/>
  </p:clrMapOvr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27843226"/>
      </p:ext>
    </p:extLst>
  </p:cSld>
  <p:clrMapOvr>
    <a:masterClrMapping/>
  </p:clrMapOvr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86398269"/>
      </p:ext>
    </p:extLst>
  </p:cSld>
  <p:clrMapOvr>
    <a:masterClrMapping/>
  </p:clrMapOvr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96465023"/>
      </p:ext>
    </p:extLst>
  </p:cSld>
  <p:clrMapOvr>
    <a:masterClrMapping/>
  </p:clrMapOvr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578484601"/>
      </p:ext>
    </p:extLst>
  </p:cSld>
  <p:clrMapOvr>
    <a:masterClrMapping/>
  </p:clrMapOvr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525226"/>
      </p:ext>
    </p:extLst>
  </p:cSld>
  <p:clrMapOvr>
    <a:masterClrMapping/>
  </p:clrMapOvr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43645956"/>
      </p:ext>
    </p:extLst>
  </p:cSld>
  <p:clrMapOvr>
    <a:masterClrMapping/>
  </p:clrMapOvr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60257435"/>
      </p:ext>
    </p:extLst>
  </p:cSld>
  <p:clrMapOvr>
    <a:masterClrMapping/>
  </p:clrMapOvr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65140735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5458780"/>
      </p:ext>
    </p:extLst>
  </p:cSld>
  <p:clrMapOvr>
    <a:masterClrMapping/>
  </p:clrMapOvr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17572605"/>
      </p:ext>
    </p:extLst>
  </p:cSld>
  <p:clrMapOvr>
    <a:masterClrMapping/>
  </p:clrMapOvr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17309169"/>
      </p:ext>
    </p:extLst>
  </p:cSld>
  <p:clrMapOvr>
    <a:masterClrMapping/>
  </p:clrMapOvr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40378008"/>
      </p:ext>
    </p:extLst>
  </p:cSld>
  <p:clrMapOvr>
    <a:masterClrMapping/>
  </p:clrMapOvr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95164341"/>
      </p:ext>
    </p:extLst>
  </p:cSld>
  <p:clrMapOvr>
    <a:masterClrMapping/>
  </p:clrMapOvr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19254598"/>
      </p:ext>
    </p:extLst>
  </p:cSld>
  <p:clrMapOvr>
    <a:masterClrMapping/>
  </p:clrMapOvr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32607720"/>
      </p:ext>
    </p:extLst>
  </p:cSld>
  <p:clrMapOvr>
    <a:masterClrMapping/>
  </p:clrMapOvr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42764255"/>
      </p:ext>
    </p:extLst>
  </p:cSld>
  <p:clrMapOvr>
    <a:masterClrMapping/>
  </p:clrMapOvr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24683090"/>
      </p:ext>
    </p:extLst>
  </p:cSld>
  <p:clrMapOvr>
    <a:masterClrMapping/>
  </p:clrMapOvr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429099792"/>
      </p:ext>
    </p:extLst>
  </p:cSld>
  <p:clrMapOvr>
    <a:masterClrMapping/>
  </p:clrMapOvr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9762729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36554565"/>
      </p:ext>
    </p:extLst>
  </p:cSld>
  <p:clrMapOvr>
    <a:masterClrMapping/>
  </p:clrMapOvr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52029676"/>
      </p:ext>
    </p:extLst>
  </p:cSld>
  <p:clrMapOvr>
    <a:masterClrMapping/>
  </p:clrMapOvr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32995123"/>
      </p:ext>
    </p:extLst>
  </p:cSld>
  <p:clrMapOvr>
    <a:masterClrMapping/>
  </p:clrMapOvr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33983162"/>
      </p:ext>
    </p:extLst>
  </p:cSld>
  <p:clrMapOvr>
    <a:masterClrMapping/>
  </p:clrMapOvr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34574266"/>
      </p:ext>
    </p:extLst>
  </p:cSld>
  <p:clrMapOvr>
    <a:masterClrMapping/>
  </p:clrMapOvr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63933492"/>
      </p:ext>
    </p:extLst>
  </p:cSld>
  <p:clrMapOvr>
    <a:masterClrMapping/>
  </p:clrMapOvr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72148699"/>
      </p:ext>
    </p:extLst>
  </p:cSld>
  <p:clrMapOvr>
    <a:masterClrMapping/>
  </p:clrMapOvr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3813693"/>
      </p:ext>
    </p:extLst>
  </p:cSld>
  <p:clrMapOvr>
    <a:masterClrMapping/>
  </p:clrMapOvr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0103107"/>
      </p:ext>
    </p:extLst>
  </p:cSld>
  <p:clrMapOvr>
    <a:masterClrMapping/>
  </p:clrMapOvr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2200629"/>
      </p:ext>
    </p:extLst>
  </p:cSld>
  <p:clrMapOvr>
    <a:masterClrMapping/>
  </p:clrMapOvr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40940985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2288299"/>
      </p:ext>
    </p:extLst>
  </p:cSld>
  <p:clrMapOvr>
    <a:masterClrMapping/>
  </p:clrMapOvr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46752941"/>
      </p:ext>
    </p:extLst>
  </p:cSld>
  <p:clrMapOvr>
    <a:masterClrMapping/>
  </p:clrMapOvr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758130647"/>
      </p:ext>
    </p:extLst>
  </p:cSld>
  <p:clrMapOvr>
    <a:masterClrMapping/>
  </p:clrMapOvr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3606197"/>
      </p:ext>
    </p:extLst>
  </p:cSld>
  <p:clrMapOvr>
    <a:masterClrMapping/>
  </p:clrMapOvr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48789759"/>
      </p:ext>
    </p:extLst>
  </p:cSld>
  <p:clrMapOvr>
    <a:masterClrMapping/>
  </p:clrMapOvr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68703905"/>
      </p:ext>
    </p:extLst>
  </p:cSld>
  <p:clrMapOvr>
    <a:masterClrMapping/>
  </p:clrMapOvr>
</p:sld>
</file>

<file path=ppt/slides/slide2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84287862"/>
      </p:ext>
    </p:extLst>
  </p:cSld>
  <p:clrMapOvr>
    <a:masterClrMapping/>
  </p:clrMapOvr>
</p:sld>
</file>

<file path=ppt/slides/slide2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73179180"/>
      </p:ext>
    </p:extLst>
  </p:cSld>
  <p:clrMapOvr>
    <a:masterClrMapping/>
  </p:clrMapOvr>
</p:sld>
</file>

<file path=ppt/slides/slide2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5323604"/>
      </p:ext>
    </p:extLst>
  </p:cSld>
  <p:clrMapOvr>
    <a:masterClrMapping/>
  </p:clrMapOvr>
</p:sld>
</file>

<file path=ppt/slides/slide2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72862890"/>
      </p:ext>
    </p:extLst>
  </p:cSld>
  <p:clrMapOvr>
    <a:masterClrMapping/>
  </p:clrMapOvr>
</p:sld>
</file>

<file path=ppt/slides/slide2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47188453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90024483"/>
      </p:ext>
    </p:extLst>
  </p:cSld>
  <p:clrMapOvr>
    <a:masterClrMapping/>
  </p:clrMapOvr>
</p:sld>
</file>

<file path=ppt/slides/slide2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49056996"/>
      </p:ext>
    </p:extLst>
  </p:cSld>
  <p:clrMapOvr>
    <a:masterClrMapping/>
  </p:clrMapOvr>
</p:sld>
</file>

<file path=ppt/slides/slide2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8131040"/>
      </p:ext>
    </p:extLst>
  </p:cSld>
  <p:clrMapOvr>
    <a:masterClrMapping/>
  </p:clrMapOvr>
</p:sld>
</file>

<file path=ppt/slides/slide2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04767030"/>
      </p:ext>
    </p:extLst>
  </p:cSld>
  <p:clrMapOvr>
    <a:masterClrMapping/>
  </p:clrMapOvr>
</p:sld>
</file>

<file path=ppt/slides/slide2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42783701"/>
      </p:ext>
    </p:extLst>
  </p:cSld>
  <p:clrMapOvr>
    <a:masterClrMapping/>
  </p:clrMapOvr>
</p:sld>
</file>

<file path=ppt/slides/slide2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859798604"/>
      </p:ext>
    </p:extLst>
  </p:cSld>
  <p:clrMapOvr>
    <a:masterClrMapping/>
  </p:clrMapOvr>
</p:sld>
</file>

<file path=ppt/slides/slide2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5251755"/>
      </p:ext>
    </p:extLst>
  </p:cSld>
  <p:clrMapOvr>
    <a:masterClrMapping/>
  </p:clrMapOvr>
</p:sld>
</file>

<file path=ppt/slides/slide2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46584161"/>
      </p:ext>
    </p:extLst>
  </p:cSld>
  <p:clrMapOvr>
    <a:masterClrMapping/>
  </p:clrMapOvr>
</p:sld>
</file>

<file path=ppt/slides/slide2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14782644"/>
      </p:ext>
    </p:extLst>
  </p:cSld>
  <p:clrMapOvr>
    <a:masterClrMapping/>
  </p:clrMapOvr>
</p:sld>
</file>

<file path=ppt/slides/slide2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56339768"/>
      </p:ext>
    </p:extLst>
  </p:cSld>
  <p:clrMapOvr>
    <a:masterClrMapping/>
  </p:clrMapOvr>
</p:sld>
</file>

<file path=ppt/slides/slide2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84150528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89468018"/>
      </p:ext>
    </p:extLst>
  </p:cSld>
  <p:clrMapOvr>
    <a:masterClrMapping/>
  </p:clrMapOvr>
</p:sld>
</file>

<file path=ppt/slides/slide2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79339591"/>
      </p:ext>
    </p:extLst>
  </p:cSld>
  <p:clrMapOvr>
    <a:masterClrMapping/>
  </p:clrMapOvr>
</p:sld>
</file>

<file path=ppt/slides/slide2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96693146"/>
      </p:ext>
    </p:extLst>
  </p:cSld>
  <p:clrMapOvr>
    <a:masterClrMapping/>
  </p:clrMapOvr>
</p:sld>
</file>

<file path=ppt/slides/slide2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42480317"/>
      </p:ext>
    </p:extLst>
  </p:cSld>
  <p:clrMapOvr>
    <a:masterClrMapping/>
  </p:clrMapOvr>
</p:sld>
</file>

<file path=ppt/slides/slide2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80761034"/>
      </p:ext>
    </p:extLst>
  </p:cSld>
  <p:clrMapOvr>
    <a:masterClrMapping/>
  </p:clrMapOvr>
</p:sld>
</file>

<file path=ppt/slides/slide2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75842724"/>
      </p:ext>
    </p:extLst>
  </p:cSld>
  <p:clrMapOvr>
    <a:masterClrMapping/>
  </p:clrMapOvr>
</p:sld>
</file>

<file path=ppt/slides/slide2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43122607"/>
      </p:ext>
    </p:extLst>
  </p:cSld>
  <p:clrMapOvr>
    <a:masterClrMapping/>
  </p:clrMapOvr>
</p:sld>
</file>

<file path=ppt/slides/slide2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42794084"/>
      </p:ext>
    </p:extLst>
  </p:cSld>
  <p:clrMapOvr>
    <a:masterClrMapping/>
  </p:clrMapOvr>
</p:sld>
</file>

<file path=ppt/slides/slide2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ET1 SERIES </a:t>
            </a:r>
          </a:p>
        </p:txBody>
      </p:sp>
    </p:spTree>
    <p:extLst>
      <p:ext uri="{BB962C8B-B14F-4D97-AF65-F5344CB8AC3E}">
        <p14:creationId xmlns:p14="http://schemas.microsoft.com/office/powerpoint/2010/main" val="1215007789"/>
      </p:ext>
    </p:extLst>
  </p:cSld>
  <p:clrMapOvr>
    <a:masterClrMapping/>
  </p:clrMapOvr>
</p:sld>
</file>

<file path=ppt/slides/slide2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98057880"/>
      </p:ext>
    </p:extLst>
  </p:cSld>
  <p:clrMapOvr>
    <a:masterClrMapping/>
  </p:clrMapOvr>
</p:sld>
</file>

<file path=ppt/slides/slide2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27162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96402360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23100226"/>
      </p:ext>
    </p:extLst>
  </p:cSld>
  <p:clrMapOvr>
    <a:masterClrMapping/>
  </p:clrMapOvr>
</p:sld>
</file>

<file path=ppt/slides/slide2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5303988"/>
      </p:ext>
    </p:extLst>
  </p:cSld>
  <p:clrMapOvr>
    <a:masterClrMapping/>
  </p:clrMapOvr>
</p:sld>
</file>

<file path=ppt/slides/slide2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ET2 SERIES </a:t>
            </a:r>
          </a:p>
        </p:txBody>
      </p:sp>
    </p:spTree>
    <p:extLst>
      <p:ext uri="{BB962C8B-B14F-4D97-AF65-F5344CB8AC3E}">
        <p14:creationId xmlns:p14="http://schemas.microsoft.com/office/powerpoint/2010/main" val="1538258752"/>
      </p:ext>
    </p:extLst>
  </p:cSld>
  <p:clrMapOvr>
    <a:masterClrMapping/>
  </p:clrMapOvr>
</p:sld>
</file>

<file path=ppt/slides/slide2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31275835"/>
      </p:ext>
    </p:extLst>
  </p:cSld>
  <p:clrMapOvr>
    <a:masterClrMapping/>
  </p:clrMapOvr>
</p:sld>
</file>

<file path=ppt/slides/slide2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94349486"/>
      </p:ext>
    </p:extLst>
  </p:cSld>
  <p:clrMapOvr>
    <a:masterClrMapping/>
  </p:clrMapOvr>
</p:sld>
</file>

<file path=ppt/slides/slide2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74175188"/>
      </p:ext>
    </p:extLst>
  </p:cSld>
  <p:clrMapOvr>
    <a:masterClrMapping/>
  </p:clrMapOvr>
</p:sld>
</file>

<file path=ppt/slides/slide2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ET3 SERIES </a:t>
            </a:r>
          </a:p>
        </p:txBody>
      </p:sp>
    </p:spTree>
    <p:extLst>
      <p:ext uri="{BB962C8B-B14F-4D97-AF65-F5344CB8AC3E}">
        <p14:creationId xmlns:p14="http://schemas.microsoft.com/office/powerpoint/2010/main" val="1951331548"/>
      </p:ext>
    </p:extLst>
  </p:cSld>
  <p:clrMapOvr>
    <a:masterClrMapping/>
  </p:clrMapOvr>
</p:sld>
</file>

<file path=ppt/slides/slide2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95379525"/>
      </p:ext>
    </p:extLst>
  </p:cSld>
  <p:clrMapOvr>
    <a:masterClrMapping/>
  </p:clrMapOvr>
</p:sld>
</file>

<file path=ppt/slides/slide2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69215717"/>
      </p:ext>
    </p:extLst>
  </p:cSld>
  <p:clrMapOvr>
    <a:masterClrMapping/>
  </p:clrMapOvr>
</p:sld>
</file>

<file path=ppt/slides/slide2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63757343"/>
      </p:ext>
    </p:extLst>
  </p:cSld>
  <p:clrMapOvr>
    <a:masterClrMapping/>
  </p:clrMapOvr>
</p:sld>
</file>

<file path=ppt/slides/slide2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ET4 SERIES </a:t>
            </a:r>
          </a:p>
        </p:txBody>
      </p:sp>
    </p:spTree>
    <p:extLst>
      <p:ext uri="{BB962C8B-B14F-4D97-AF65-F5344CB8AC3E}">
        <p14:creationId xmlns:p14="http://schemas.microsoft.com/office/powerpoint/2010/main" val="188731188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89045152"/>
      </p:ext>
    </p:extLst>
  </p:cSld>
  <p:clrMapOvr>
    <a:masterClrMapping/>
  </p:clrMapOvr>
</p:sld>
</file>

<file path=ppt/slides/slide2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1824804"/>
      </p:ext>
    </p:extLst>
  </p:cSld>
  <p:clrMapOvr>
    <a:masterClrMapping/>
  </p:clrMapOvr>
</p:sld>
</file>

<file path=ppt/slides/slide2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66621060"/>
      </p:ext>
    </p:extLst>
  </p:cSld>
  <p:clrMapOvr>
    <a:masterClrMapping/>
  </p:clrMapOvr>
</p:sld>
</file>

<file path=ppt/slides/slide2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1035924"/>
      </p:ext>
    </p:extLst>
  </p:cSld>
  <p:clrMapOvr>
    <a:masterClrMapping/>
  </p:clrMapOvr>
</p:sld>
</file>

<file path=ppt/slides/slide2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ET5 SERIES </a:t>
            </a:r>
          </a:p>
        </p:txBody>
      </p:sp>
    </p:spTree>
    <p:extLst>
      <p:ext uri="{BB962C8B-B14F-4D97-AF65-F5344CB8AC3E}">
        <p14:creationId xmlns:p14="http://schemas.microsoft.com/office/powerpoint/2010/main" val="1432359306"/>
      </p:ext>
    </p:extLst>
  </p:cSld>
  <p:clrMapOvr>
    <a:masterClrMapping/>
  </p:clrMapOvr>
</p:sld>
</file>

<file path=ppt/slides/slide2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05085691"/>
      </p:ext>
    </p:extLst>
  </p:cSld>
  <p:clrMapOvr>
    <a:masterClrMapping/>
  </p:clrMapOvr>
</p:sld>
</file>

<file path=ppt/slides/slide2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19802588"/>
      </p:ext>
    </p:extLst>
  </p:cSld>
  <p:clrMapOvr>
    <a:masterClrMapping/>
  </p:clrMapOvr>
</p:sld>
</file>

<file path=ppt/slides/slide2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4541348"/>
      </p:ext>
    </p:extLst>
  </p:cSld>
  <p:clrMapOvr>
    <a:masterClrMapping/>
  </p:clrMapOvr>
</p:sld>
</file>

<file path=ppt/slides/slide2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ET6 SERIES </a:t>
            </a:r>
          </a:p>
        </p:txBody>
      </p:sp>
    </p:spTree>
    <p:extLst>
      <p:ext uri="{BB962C8B-B14F-4D97-AF65-F5344CB8AC3E}">
        <p14:creationId xmlns:p14="http://schemas.microsoft.com/office/powerpoint/2010/main" val="1782250107"/>
      </p:ext>
    </p:extLst>
  </p:cSld>
  <p:clrMapOvr>
    <a:masterClrMapping/>
  </p:clrMapOvr>
</p:sld>
</file>

<file path=ppt/slides/slide2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98851926"/>
      </p:ext>
    </p:extLst>
  </p:cSld>
  <p:clrMapOvr>
    <a:masterClrMapping/>
  </p:clrMapOvr>
</p:sld>
</file>

<file path=ppt/slides/slide2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68711911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114498"/>
      </p:ext>
    </p:extLst>
  </p:cSld>
  <p:clrMapOvr>
    <a:masterClrMapping/>
  </p:clrMapOvr>
</p:sld>
</file>

<file path=ppt/slides/slide2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8224888"/>
      </p:ext>
    </p:extLst>
  </p:cSld>
  <p:clrMapOvr>
    <a:masterClrMapping/>
  </p:clrMapOvr>
</p:sld>
</file>

<file path=ppt/slides/slide2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ET7 SERIES </a:t>
            </a:r>
          </a:p>
        </p:txBody>
      </p:sp>
    </p:spTree>
    <p:extLst>
      <p:ext uri="{BB962C8B-B14F-4D97-AF65-F5344CB8AC3E}">
        <p14:creationId xmlns:p14="http://schemas.microsoft.com/office/powerpoint/2010/main" val="2829151908"/>
      </p:ext>
    </p:extLst>
  </p:cSld>
  <p:clrMapOvr>
    <a:masterClrMapping/>
  </p:clrMapOvr>
</p:sld>
</file>

<file path=ppt/slides/slide2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21503329"/>
      </p:ext>
    </p:extLst>
  </p:cSld>
  <p:clrMapOvr>
    <a:masterClrMapping/>
  </p:clrMapOvr>
</p:sld>
</file>

<file path=ppt/slides/slide2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11095547"/>
      </p:ext>
    </p:extLst>
  </p:cSld>
  <p:clrMapOvr>
    <a:masterClrMapping/>
  </p:clrMapOvr>
</p:sld>
</file>

<file path=ppt/slides/slide2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3655389"/>
      </p:ext>
    </p:extLst>
  </p:cSld>
  <p:clrMapOvr>
    <a:masterClrMapping/>
  </p:clrMapOvr>
</p:sld>
</file>

<file path=ppt/slides/slide2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ET8 SERIES </a:t>
            </a:r>
          </a:p>
        </p:txBody>
      </p:sp>
    </p:spTree>
    <p:extLst>
      <p:ext uri="{BB962C8B-B14F-4D97-AF65-F5344CB8AC3E}">
        <p14:creationId xmlns:p14="http://schemas.microsoft.com/office/powerpoint/2010/main" val="164176400"/>
      </p:ext>
    </p:extLst>
  </p:cSld>
  <p:clrMapOvr>
    <a:masterClrMapping/>
  </p:clrMapOvr>
</p:sld>
</file>

<file path=ppt/slides/slide2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43464803"/>
      </p:ext>
    </p:extLst>
  </p:cSld>
  <p:clrMapOvr>
    <a:masterClrMapping/>
  </p:clrMapOvr>
</p:sld>
</file>

<file path=ppt/slides/slide2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37045093"/>
      </p:ext>
    </p:extLst>
  </p:cSld>
  <p:clrMapOvr>
    <a:masterClrMapping/>
  </p:clrMapOvr>
</p:sld>
</file>

<file path=ppt/slides/slide2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17918723"/>
      </p:ext>
    </p:extLst>
  </p:cSld>
  <p:clrMapOvr>
    <a:masterClrMapping/>
  </p:clrMapOvr>
</p:sld>
</file>

<file path=ppt/slides/slide2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ET9 SERIES </a:t>
            </a:r>
          </a:p>
        </p:txBody>
      </p:sp>
    </p:spTree>
    <p:extLst>
      <p:ext uri="{BB962C8B-B14F-4D97-AF65-F5344CB8AC3E}">
        <p14:creationId xmlns:p14="http://schemas.microsoft.com/office/powerpoint/2010/main" val="3421634941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72603537"/>
      </p:ext>
    </p:extLst>
  </p:cSld>
  <p:clrMapOvr>
    <a:masterClrMapping/>
  </p:clrMapOvr>
</p:sld>
</file>

<file path=ppt/slides/slide2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86200490"/>
      </p:ext>
    </p:extLst>
  </p:cSld>
  <p:clrMapOvr>
    <a:masterClrMapping/>
  </p:clrMapOvr>
</p:sld>
</file>

<file path=ppt/slides/slide2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11395231"/>
      </p:ext>
    </p:extLst>
  </p:cSld>
  <p:clrMapOvr>
    <a:masterClrMapping/>
  </p:clrMapOvr>
</p:sld>
</file>

<file path=ppt/slides/slide2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79082468"/>
      </p:ext>
    </p:extLst>
  </p:cSld>
  <p:clrMapOvr>
    <a:masterClrMapping/>
  </p:clrMapOvr>
</p:sld>
</file>

<file path=ppt/slides/slide2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algn="ctr"/>
            <a:r>
              <a:rPr lang="en-US" dirty="0"/>
              <a:t>ET10 SERIES </a:t>
            </a:r>
          </a:p>
        </p:txBody>
      </p:sp>
    </p:spTree>
    <p:extLst>
      <p:ext uri="{BB962C8B-B14F-4D97-AF65-F5344CB8AC3E}">
        <p14:creationId xmlns:p14="http://schemas.microsoft.com/office/powerpoint/2010/main" val="3994373849"/>
      </p:ext>
    </p:extLst>
  </p:cSld>
  <p:clrMapOvr>
    <a:masterClrMapping/>
  </p:clrMapOvr>
</p:sld>
</file>

<file path=ppt/slides/slide2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48686593"/>
      </p:ext>
    </p:extLst>
  </p:cSld>
  <p:clrMapOvr>
    <a:masterClrMapping/>
  </p:clrMapOvr>
</p:sld>
</file>

<file path=ppt/slides/slide2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67470082"/>
      </p:ext>
    </p:extLst>
  </p:cSld>
  <p:clrMapOvr>
    <a:masterClrMapping/>
  </p:clrMapOvr>
</p:sld>
</file>

<file path=ppt/slides/slide2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99294243"/>
      </p:ext>
    </p:extLst>
  </p:cSld>
  <p:clrMapOvr>
    <a:masterClrMapping/>
  </p:clrMapOvr>
</p:sld>
</file>

<file path=ppt/slides/slide2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MT SERIES</a:t>
            </a:r>
          </a:p>
        </p:txBody>
      </p:sp>
    </p:spTree>
    <p:extLst>
      <p:ext uri="{BB962C8B-B14F-4D97-AF65-F5344CB8AC3E}">
        <p14:creationId xmlns:p14="http://schemas.microsoft.com/office/powerpoint/2010/main" val="3901886370"/>
      </p:ext>
    </p:extLst>
  </p:cSld>
  <p:clrMapOvr>
    <a:masterClrMapping/>
  </p:clrMapOvr>
</p:sld>
</file>

<file path=ppt/slides/slide2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MT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58118250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01812805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334576001"/>
      </p:ext>
    </p:extLst>
  </p:cSld>
  <p:clrMapOvr>
    <a:masterClrMapping/>
  </p:clrMapOvr>
</p:sld>
</file>

<file path=ppt/slides/slide2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133089319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54842696"/>
      </p:ext>
    </p:extLst>
  </p:cSld>
  <p:clrMapOvr>
    <a:masterClrMapping/>
  </p:clrMapOvr>
</p:sld>
</file>

<file path=ppt/slides/slide2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4126244"/>
      </p:ext>
    </p:extLst>
  </p:cSld>
  <p:clrMapOvr>
    <a:masterClrMapping/>
  </p:clrMapOvr>
</p:sld>
</file>

<file path=ppt/slides/slide2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12982583"/>
      </p:ext>
    </p:extLst>
  </p:cSld>
  <p:clrMapOvr>
    <a:masterClrMapping/>
  </p:clrMapOvr>
</p:sld>
</file>

<file path=ppt/slides/slide2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95120514"/>
      </p:ext>
    </p:extLst>
  </p:cSld>
  <p:clrMapOvr>
    <a:masterClrMapping/>
  </p:clrMapOvr>
</p:sld>
</file>

<file path=ppt/slides/slide2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38677235"/>
      </p:ext>
    </p:extLst>
  </p:cSld>
  <p:clrMapOvr>
    <a:masterClrMapping/>
  </p:clrMapOvr>
</p:sld>
</file>

<file path=ppt/slides/slide2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11012678"/>
      </p:ext>
    </p:extLst>
  </p:cSld>
  <p:clrMapOvr>
    <a:masterClrMapping/>
  </p:clrMapOvr>
</p:sld>
</file>

<file path=ppt/slides/slide2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85783009"/>
      </p:ext>
    </p:extLst>
  </p:cSld>
  <p:clrMapOvr>
    <a:masterClrMapping/>
  </p:clrMapOvr>
</p:sld>
</file>

<file path=ppt/slides/slide2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63352609"/>
      </p:ext>
    </p:extLst>
  </p:cSld>
  <p:clrMapOvr>
    <a:masterClrMapping/>
  </p:clrMapOvr>
</p:sld>
</file>

<file path=ppt/slides/slide2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93629938"/>
      </p:ext>
    </p:extLst>
  </p:cSld>
  <p:clrMapOvr>
    <a:masterClrMapping/>
  </p:clrMapOvr>
</p:sld>
</file>

<file path=ppt/slides/slide2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81870130"/>
      </p:ext>
    </p:extLst>
  </p:cSld>
  <p:clrMapOvr>
    <a:masterClrMapping/>
  </p:clrMapOvr>
</p:sld>
</file>

<file path=ppt/slides/slide2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7157243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91463988"/>
      </p:ext>
    </p:extLst>
  </p:cSld>
  <p:clrMapOvr>
    <a:masterClrMapping/>
  </p:clrMapOvr>
</p:sld>
</file>

<file path=ppt/slides/slide2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05454843"/>
      </p:ext>
    </p:extLst>
  </p:cSld>
  <p:clrMapOvr>
    <a:masterClrMapping/>
  </p:clrMapOvr>
</p:sld>
</file>

<file path=ppt/slides/slide2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24170546"/>
      </p:ext>
    </p:extLst>
  </p:cSld>
  <p:clrMapOvr>
    <a:masterClrMapping/>
  </p:clrMapOvr>
</p:sld>
</file>

<file path=ppt/slides/slide2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853994377"/>
      </p:ext>
    </p:extLst>
  </p:cSld>
  <p:clrMapOvr>
    <a:masterClrMapping/>
  </p:clrMapOvr>
</p:sld>
</file>

<file path=ppt/slides/slide2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7678644"/>
      </p:ext>
    </p:extLst>
  </p:cSld>
  <p:clrMapOvr>
    <a:masterClrMapping/>
  </p:clrMapOvr>
</p:sld>
</file>

<file path=ppt/slides/slide2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67146465"/>
      </p:ext>
    </p:extLst>
  </p:cSld>
  <p:clrMapOvr>
    <a:masterClrMapping/>
  </p:clrMapOvr>
</p:sld>
</file>

<file path=ppt/slides/slide2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66199263"/>
      </p:ext>
    </p:extLst>
  </p:cSld>
  <p:clrMapOvr>
    <a:masterClrMapping/>
  </p:clrMapOvr>
</p:sld>
</file>

<file path=ppt/slides/slide2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00968284"/>
      </p:ext>
    </p:extLst>
  </p:cSld>
  <p:clrMapOvr>
    <a:masterClrMapping/>
  </p:clrMapOvr>
</p:sld>
</file>

<file path=ppt/slides/slide2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36807020"/>
      </p:ext>
    </p:extLst>
  </p:cSld>
  <p:clrMapOvr>
    <a:masterClrMapping/>
  </p:clrMapOvr>
</p:sld>
</file>

<file path=ppt/slides/slide2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70751722"/>
      </p:ext>
    </p:extLst>
  </p:cSld>
  <p:clrMapOvr>
    <a:masterClrMapping/>
  </p:clrMapOvr>
</p:sld>
</file>

<file path=ppt/slides/slide2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66424274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67982526"/>
      </p:ext>
    </p:extLst>
  </p:cSld>
  <p:clrMapOvr>
    <a:masterClrMapping/>
  </p:clrMapOvr>
</p:sld>
</file>

<file path=ppt/slides/slide2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28998290"/>
      </p:ext>
    </p:extLst>
  </p:cSld>
  <p:clrMapOvr>
    <a:masterClrMapping/>
  </p:clrMapOvr>
</p:sld>
</file>

<file path=ppt/slides/slide2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45048697"/>
      </p:ext>
    </p:extLst>
  </p:cSld>
  <p:clrMapOvr>
    <a:masterClrMapping/>
  </p:clrMapOvr>
</p:sld>
</file>

<file path=ppt/slides/slide2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14215938"/>
      </p:ext>
    </p:extLst>
  </p:cSld>
  <p:clrMapOvr>
    <a:masterClrMapping/>
  </p:clrMapOvr>
</p:sld>
</file>

<file path=ppt/slides/slide2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82944374"/>
      </p:ext>
    </p:extLst>
  </p:cSld>
  <p:clrMapOvr>
    <a:masterClrMapping/>
  </p:clrMapOvr>
</p:sld>
</file>

<file path=ppt/slides/slide2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66541087"/>
      </p:ext>
    </p:extLst>
  </p:cSld>
  <p:clrMapOvr>
    <a:masterClrMapping/>
  </p:clrMapOvr>
</p:sld>
</file>

<file path=ppt/slides/slide2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843254914"/>
      </p:ext>
    </p:extLst>
  </p:cSld>
  <p:clrMapOvr>
    <a:masterClrMapping/>
  </p:clrMapOvr>
</p:sld>
</file>

<file path=ppt/slides/slide2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3063292"/>
      </p:ext>
    </p:extLst>
  </p:cSld>
  <p:clrMapOvr>
    <a:masterClrMapping/>
  </p:clrMapOvr>
</p:sld>
</file>

<file path=ppt/slides/slide2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76795622"/>
      </p:ext>
    </p:extLst>
  </p:cSld>
  <p:clrMapOvr>
    <a:masterClrMapping/>
  </p:clrMapOvr>
</p:sld>
</file>

<file path=ppt/slides/slide2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60746570"/>
      </p:ext>
    </p:extLst>
  </p:cSld>
  <p:clrMapOvr>
    <a:masterClrMapping/>
  </p:clrMapOvr>
</p:sld>
</file>

<file path=ppt/slides/slide2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79860422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48345870"/>
      </p:ext>
    </p:extLst>
  </p:cSld>
  <p:clrMapOvr>
    <a:masterClrMapping/>
  </p:clrMapOvr>
</p:sld>
</file>

<file path=ppt/slides/slide2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13124743"/>
      </p:ext>
    </p:extLst>
  </p:cSld>
  <p:clrMapOvr>
    <a:masterClrMapping/>
  </p:clrMapOvr>
</p:sld>
</file>

<file path=ppt/slides/slide2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38300828"/>
      </p:ext>
    </p:extLst>
  </p:cSld>
  <p:clrMapOvr>
    <a:masterClrMapping/>
  </p:clrMapOvr>
</p:sld>
</file>

<file path=ppt/slides/slide2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11590488"/>
      </p:ext>
    </p:extLst>
  </p:cSld>
  <p:clrMapOvr>
    <a:masterClrMapping/>
  </p:clrMapOvr>
</p:sld>
</file>

<file path=ppt/slides/slide2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23446435"/>
      </p:ext>
    </p:extLst>
  </p:cSld>
  <p:clrMapOvr>
    <a:masterClrMapping/>
  </p:clrMapOvr>
</p:sld>
</file>

<file path=ppt/slides/slide2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02678398"/>
      </p:ext>
    </p:extLst>
  </p:cSld>
  <p:clrMapOvr>
    <a:masterClrMapping/>
  </p:clrMapOvr>
</p:sld>
</file>

<file path=ppt/slides/slide2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49123945"/>
      </p:ext>
    </p:extLst>
  </p:cSld>
  <p:clrMapOvr>
    <a:masterClrMapping/>
  </p:clrMapOvr>
</p:sld>
</file>

<file path=ppt/slides/slide2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73769175"/>
      </p:ext>
    </p:extLst>
  </p:cSld>
  <p:clrMapOvr>
    <a:masterClrMapping/>
  </p:clrMapOvr>
</p:sld>
</file>

<file path=ppt/slides/slide2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23311565"/>
      </p:ext>
    </p:extLst>
  </p:cSld>
  <p:clrMapOvr>
    <a:masterClrMapping/>
  </p:clrMapOvr>
</p:sld>
</file>

<file path=ppt/slides/slide2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624914336"/>
      </p:ext>
    </p:extLst>
  </p:cSld>
  <p:clrMapOvr>
    <a:masterClrMapping/>
  </p:clrMapOvr>
</p:sld>
</file>

<file path=ppt/slides/slide2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4728455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5732029"/>
      </p:ext>
    </p:extLst>
  </p:cSld>
  <p:clrMapOvr>
    <a:masterClrMapping/>
  </p:clrMapOvr>
</p:sld>
</file>

<file path=ppt/slides/slide2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91120799"/>
      </p:ext>
    </p:extLst>
  </p:cSld>
  <p:clrMapOvr>
    <a:masterClrMapping/>
  </p:clrMapOvr>
</p:sld>
</file>

<file path=ppt/slides/slide2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33620161"/>
      </p:ext>
    </p:extLst>
  </p:cSld>
  <p:clrMapOvr>
    <a:masterClrMapping/>
  </p:clrMapOvr>
</p:sld>
</file>

<file path=ppt/slides/slide2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31167006"/>
      </p:ext>
    </p:extLst>
  </p:cSld>
  <p:clrMapOvr>
    <a:masterClrMapping/>
  </p:clrMapOvr>
</p:sld>
</file>

<file path=ppt/slides/slide2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84434600"/>
      </p:ext>
    </p:extLst>
  </p:cSld>
  <p:clrMapOvr>
    <a:masterClrMapping/>
  </p:clrMapOvr>
</p:sld>
</file>

<file path=ppt/slides/slide2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17354286"/>
      </p:ext>
    </p:extLst>
  </p:cSld>
  <p:clrMapOvr>
    <a:masterClrMapping/>
  </p:clrMapOvr>
</p:sld>
</file>

<file path=ppt/slides/slide2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55466655"/>
      </p:ext>
    </p:extLst>
  </p:cSld>
  <p:clrMapOvr>
    <a:masterClrMapping/>
  </p:clrMapOvr>
</p:sld>
</file>

<file path=ppt/slides/slide2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8402833"/>
      </p:ext>
    </p:extLst>
  </p:cSld>
  <p:clrMapOvr>
    <a:masterClrMapping/>
  </p:clrMapOvr>
</p:sld>
</file>

<file path=ppt/slides/slide2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94009856"/>
      </p:ext>
    </p:extLst>
  </p:cSld>
  <p:clrMapOvr>
    <a:masterClrMapping/>
  </p:clrMapOvr>
</p:sld>
</file>

<file path=ppt/slides/slide2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72910588"/>
      </p:ext>
    </p:extLst>
  </p:cSld>
  <p:clrMapOvr>
    <a:masterClrMapping/>
  </p:clrMapOvr>
</p:sld>
</file>

<file path=ppt/slides/slide2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14746259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8402888"/>
      </p:ext>
    </p:extLst>
  </p:cSld>
  <p:clrMapOvr>
    <a:masterClrMapping/>
  </p:clrMapOvr>
</p:sld>
</file>

<file path=ppt/slides/slide2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12897306"/>
      </p:ext>
    </p:extLst>
  </p:cSld>
  <p:clrMapOvr>
    <a:masterClrMapping/>
  </p:clrMapOvr>
</p:sld>
</file>

<file path=ppt/slides/slide2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104322315"/>
      </p:ext>
    </p:extLst>
  </p:cSld>
  <p:clrMapOvr>
    <a:masterClrMapping/>
  </p:clrMapOvr>
</p:sld>
</file>

<file path=ppt/slides/slide2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8982926"/>
      </p:ext>
    </p:extLst>
  </p:cSld>
  <p:clrMapOvr>
    <a:masterClrMapping/>
  </p:clrMapOvr>
</p:sld>
</file>

<file path=ppt/slides/slide2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94278047"/>
      </p:ext>
    </p:extLst>
  </p:cSld>
  <p:clrMapOvr>
    <a:masterClrMapping/>
  </p:clrMapOvr>
</p:sld>
</file>

<file path=ppt/slides/slide2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25857316"/>
      </p:ext>
    </p:extLst>
  </p:cSld>
  <p:clrMapOvr>
    <a:masterClrMapping/>
  </p:clrMapOvr>
</p:sld>
</file>

<file path=ppt/slides/slide2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89829841"/>
      </p:ext>
    </p:extLst>
  </p:cSld>
  <p:clrMapOvr>
    <a:masterClrMapping/>
  </p:clrMapOvr>
</p:sld>
</file>

<file path=ppt/slides/slide2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92156773"/>
      </p:ext>
    </p:extLst>
  </p:cSld>
  <p:clrMapOvr>
    <a:masterClrMapping/>
  </p:clrMapOvr>
</p:sld>
</file>

<file path=ppt/slides/slide2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82710951"/>
      </p:ext>
    </p:extLst>
  </p:cSld>
  <p:clrMapOvr>
    <a:masterClrMapping/>
  </p:clrMapOvr>
</p:sld>
</file>

<file path=ppt/slides/slide2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63875125"/>
      </p:ext>
    </p:extLst>
  </p:cSld>
  <p:clrMapOvr>
    <a:masterClrMapping/>
  </p:clrMapOvr>
</p:sld>
</file>

<file path=ppt/slides/slide2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6825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61676639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71094294"/>
      </p:ext>
    </p:extLst>
  </p:cSld>
  <p:clrMapOvr>
    <a:masterClrMapping/>
  </p:clrMapOvr>
</p:sld>
</file>

<file path=ppt/slides/slide2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31045805"/>
      </p:ext>
    </p:extLst>
  </p:cSld>
  <p:clrMapOvr>
    <a:masterClrMapping/>
  </p:clrMapOvr>
</p:sld>
</file>

<file path=ppt/slides/slide2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31651859"/>
      </p:ext>
    </p:extLst>
  </p:cSld>
  <p:clrMapOvr>
    <a:masterClrMapping/>
  </p:clrMapOvr>
</p:sld>
</file>

<file path=ppt/slides/slide2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0160177"/>
      </p:ext>
    </p:extLst>
  </p:cSld>
  <p:clrMapOvr>
    <a:masterClrMapping/>
  </p:clrMapOvr>
</p:sld>
</file>

<file path=ppt/slides/slide2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60583156"/>
      </p:ext>
    </p:extLst>
  </p:cSld>
  <p:clrMapOvr>
    <a:masterClrMapping/>
  </p:clrMapOvr>
</p:sld>
</file>

<file path=ppt/slides/slide2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867189275"/>
      </p:ext>
    </p:extLst>
  </p:cSld>
  <p:clrMapOvr>
    <a:masterClrMapping/>
  </p:clrMapOvr>
</p:sld>
</file>

<file path=ppt/slides/slide2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510264"/>
      </p:ext>
    </p:extLst>
  </p:cSld>
  <p:clrMapOvr>
    <a:masterClrMapping/>
  </p:clrMapOvr>
</p:sld>
</file>

<file path=ppt/slides/slide2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45038240"/>
      </p:ext>
    </p:extLst>
  </p:cSld>
  <p:clrMapOvr>
    <a:masterClrMapping/>
  </p:clrMapOvr>
</p:sld>
</file>

<file path=ppt/slides/slide2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80966072"/>
      </p:ext>
    </p:extLst>
  </p:cSld>
  <p:clrMapOvr>
    <a:masterClrMapping/>
  </p:clrMapOvr>
</p:sld>
</file>

<file path=ppt/slides/slide2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19228865"/>
      </p:ext>
    </p:extLst>
  </p:cSld>
  <p:clrMapOvr>
    <a:masterClrMapping/>
  </p:clrMapOvr>
</p:sld>
</file>

<file path=ppt/slides/slide2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4195865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22999664"/>
      </p:ext>
    </p:extLst>
  </p:cSld>
  <p:clrMapOvr>
    <a:masterClrMapping/>
  </p:clrMapOvr>
</p:sld>
</file>

<file path=ppt/slides/slide2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42432045"/>
      </p:ext>
    </p:extLst>
  </p:cSld>
  <p:clrMapOvr>
    <a:masterClrMapping/>
  </p:clrMapOvr>
</p:sld>
</file>

<file path=ppt/slides/slide2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557145"/>
      </p:ext>
    </p:extLst>
  </p:cSld>
  <p:clrMapOvr>
    <a:masterClrMapping/>
  </p:clrMapOvr>
</p:sld>
</file>

<file path=ppt/slides/slide2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77719519"/>
      </p:ext>
    </p:extLst>
  </p:cSld>
  <p:clrMapOvr>
    <a:masterClrMapping/>
  </p:clrMapOvr>
</p:sld>
</file>

<file path=ppt/slides/slide2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47510571"/>
      </p:ext>
    </p:extLst>
  </p:cSld>
  <p:clrMapOvr>
    <a:masterClrMapping/>
  </p:clrMapOvr>
</p:sld>
</file>

<file path=ppt/slides/slide2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68125451"/>
      </p:ext>
    </p:extLst>
  </p:cSld>
  <p:clrMapOvr>
    <a:masterClrMapping/>
  </p:clrMapOvr>
</p:sld>
</file>

<file path=ppt/slides/slide2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8508877"/>
      </p:ext>
    </p:extLst>
  </p:cSld>
  <p:clrMapOvr>
    <a:masterClrMapping/>
  </p:clrMapOvr>
</p:sld>
</file>

<file path=ppt/slides/slide2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01862954"/>
      </p:ext>
    </p:extLst>
  </p:cSld>
  <p:clrMapOvr>
    <a:masterClrMapping/>
  </p:clrMapOvr>
</p:sld>
</file>

<file path=ppt/slides/slide2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759617905"/>
      </p:ext>
    </p:extLst>
  </p:cSld>
  <p:clrMapOvr>
    <a:masterClrMapping/>
  </p:clrMapOvr>
</p:sld>
</file>

<file path=ppt/slides/slide2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0709636"/>
      </p:ext>
    </p:extLst>
  </p:cSld>
  <p:clrMapOvr>
    <a:masterClrMapping/>
  </p:clrMapOvr>
</p:sld>
</file>

<file path=ppt/slides/slide2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31545951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34821617"/>
      </p:ext>
    </p:extLst>
  </p:cSld>
  <p:clrMapOvr>
    <a:masterClrMapping/>
  </p:clrMapOvr>
</p:sld>
</file>

<file path=ppt/slides/slide2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34621067"/>
      </p:ext>
    </p:extLst>
  </p:cSld>
  <p:clrMapOvr>
    <a:masterClrMapping/>
  </p:clrMapOvr>
</p:sld>
</file>

<file path=ppt/slides/slide2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5481697"/>
      </p:ext>
    </p:extLst>
  </p:cSld>
  <p:clrMapOvr>
    <a:masterClrMapping/>
  </p:clrMapOvr>
</p:sld>
</file>

<file path=ppt/slides/slide2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39243979"/>
      </p:ext>
    </p:extLst>
  </p:cSld>
  <p:clrMapOvr>
    <a:masterClrMapping/>
  </p:clrMapOvr>
</p:sld>
</file>

<file path=ppt/slides/slide2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03627223"/>
      </p:ext>
    </p:extLst>
  </p:cSld>
  <p:clrMapOvr>
    <a:masterClrMapping/>
  </p:clrMapOvr>
</p:sld>
</file>

<file path=ppt/slides/slide2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65683042"/>
      </p:ext>
    </p:extLst>
  </p:cSld>
  <p:clrMapOvr>
    <a:masterClrMapping/>
  </p:clrMapOvr>
</p:sld>
</file>

<file path=ppt/slides/slide2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48971744"/>
      </p:ext>
    </p:extLst>
  </p:cSld>
  <p:clrMapOvr>
    <a:masterClrMapping/>
  </p:clrMapOvr>
</p:sld>
</file>

<file path=ppt/slides/slide2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02963206"/>
      </p:ext>
    </p:extLst>
  </p:cSld>
  <p:clrMapOvr>
    <a:masterClrMapping/>
  </p:clrMapOvr>
</p:sld>
</file>

<file path=ppt/slides/slide2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08476841"/>
      </p:ext>
    </p:extLst>
  </p:cSld>
  <p:clrMapOvr>
    <a:masterClrMapping/>
  </p:clrMapOvr>
</p:sld>
</file>

<file path=ppt/slides/slide2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67788241"/>
      </p:ext>
    </p:extLst>
  </p:cSld>
  <p:clrMapOvr>
    <a:masterClrMapping/>
  </p:clrMapOvr>
</p:sld>
</file>

<file path=ppt/slides/slide2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6228484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9470632"/>
      </p:ext>
    </p:extLst>
  </p:cSld>
  <p:clrMapOvr>
    <a:masterClrMapping/>
  </p:clrMapOvr>
</p:sld>
</file>

<file path=ppt/slides/slide2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833697827"/>
      </p:ext>
    </p:extLst>
  </p:cSld>
  <p:clrMapOvr>
    <a:masterClrMapping/>
  </p:clrMapOvr>
</p:sld>
</file>

<file path=ppt/slides/slide2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5826489"/>
      </p:ext>
    </p:extLst>
  </p:cSld>
  <p:clrMapOvr>
    <a:masterClrMapping/>
  </p:clrMapOvr>
</p:sld>
</file>

<file path=ppt/slides/slide2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4464916"/>
      </p:ext>
    </p:extLst>
  </p:cSld>
  <p:clrMapOvr>
    <a:masterClrMapping/>
  </p:clrMapOvr>
</p:sld>
</file>

<file path=ppt/slides/slide2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82694144"/>
      </p:ext>
    </p:extLst>
  </p:cSld>
  <p:clrMapOvr>
    <a:masterClrMapping/>
  </p:clrMapOvr>
</p:sld>
</file>

<file path=ppt/slides/slide2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96770076"/>
      </p:ext>
    </p:extLst>
  </p:cSld>
  <p:clrMapOvr>
    <a:masterClrMapping/>
  </p:clrMapOvr>
</p:sld>
</file>

<file path=ppt/slides/slide2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80914669"/>
      </p:ext>
    </p:extLst>
  </p:cSld>
  <p:clrMapOvr>
    <a:masterClrMapping/>
  </p:clrMapOvr>
</p:sld>
</file>

<file path=ppt/slides/slide2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42865290"/>
      </p:ext>
    </p:extLst>
  </p:cSld>
  <p:clrMapOvr>
    <a:masterClrMapping/>
  </p:clrMapOvr>
</p:sld>
</file>

<file path=ppt/slides/slide2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07001897"/>
      </p:ext>
    </p:extLst>
  </p:cSld>
  <p:clrMapOvr>
    <a:masterClrMapping/>
  </p:clrMapOvr>
</p:sld>
</file>

<file path=ppt/slides/slide2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42312862"/>
      </p:ext>
    </p:extLst>
  </p:cSld>
  <p:clrMapOvr>
    <a:masterClrMapping/>
  </p:clrMapOvr>
</p:sld>
</file>

<file path=ppt/slides/slide2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78318555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04707457"/>
      </p:ext>
    </p:extLst>
  </p:cSld>
  <p:clrMapOvr>
    <a:masterClrMapping/>
  </p:clrMapOvr>
</p:sld>
</file>

<file path=ppt/slides/slide2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92431566"/>
      </p:ext>
    </p:extLst>
  </p:cSld>
  <p:clrMapOvr>
    <a:masterClrMapping/>
  </p:clrMapOvr>
</p:sld>
</file>

<file path=ppt/slides/slide2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11247149"/>
      </p:ext>
    </p:extLst>
  </p:cSld>
  <p:clrMapOvr>
    <a:masterClrMapping/>
  </p:clrMapOvr>
</p:sld>
</file>

<file path=ppt/slides/slide2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48666470"/>
      </p:ext>
    </p:extLst>
  </p:cSld>
  <p:clrMapOvr>
    <a:masterClrMapping/>
  </p:clrMapOvr>
</p:sld>
</file>

<file path=ppt/slides/slide2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581416556"/>
      </p:ext>
    </p:extLst>
  </p:cSld>
  <p:clrMapOvr>
    <a:masterClrMapping/>
  </p:clrMapOvr>
</p:sld>
</file>

<file path=ppt/slides/slide2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3834702"/>
      </p:ext>
    </p:extLst>
  </p:cSld>
  <p:clrMapOvr>
    <a:masterClrMapping/>
  </p:clrMapOvr>
</p:sld>
</file>

<file path=ppt/slides/slide2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84924885"/>
      </p:ext>
    </p:extLst>
  </p:cSld>
  <p:clrMapOvr>
    <a:masterClrMapping/>
  </p:clrMapOvr>
</p:sld>
</file>

<file path=ppt/slides/slide2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32566866"/>
      </p:ext>
    </p:extLst>
  </p:cSld>
  <p:clrMapOvr>
    <a:masterClrMapping/>
  </p:clrMapOvr>
</p:sld>
</file>

<file path=ppt/slides/slide2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27517709"/>
      </p:ext>
    </p:extLst>
  </p:cSld>
  <p:clrMapOvr>
    <a:masterClrMapping/>
  </p:clrMapOvr>
</p:sld>
</file>

<file path=ppt/slides/slide2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06220419"/>
      </p:ext>
    </p:extLst>
  </p:cSld>
  <p:clrMapOvr>
    <a:masterClrMapping/>
  </p:clrMapOvr>
</p:sld>
</file>

<file path=ppt/slides/slide2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26204855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57375818"/>
      </p:ext>
    </p:extLst>
  </p:cSld>
  <p:clrMapOvr>
    <a:masterClrMapping/>
  </p:clrMapOvr>
</p:sld>
</file>

<file path=ppt/slides/slide2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27371274"/>
      </p:ext>
    </p:extLst>
  </p:cSld>
  <p:clrMapOvr>
    <a:masterClrMapping/>
  </p:clrMapOvr>
</p:sld>
</file>

<file path=ppt/slides/slide2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12780318"/>
      </p:ext>
    </p:extLst>
  </p:cSld>
  <p:clrMapOvr>
    <a:masterClrMapping/>
  </p:clrMapOvr>
</p:sld>
</file>

<file path=ppt/slides/slide2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38441638"/>
      </p:ext>
    </p:extLst>
  </p:cSld>
  <p:clrMapOvr>
    <a:masterClrMapping/>
  </p:clrMapOvr>
</p:sld>
</file>

<file path=ppt/slides/slide2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3904809"/>
      </p:ext>
    </p:extLst>
  </p:cSld>
  <p:clrMapOvr>
    <a:masterClrMapping/>
  </p:clrMapOvr>
</p:sld>
</file>

<file path=ppt/slides/slide2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60139965"/>
      </p:ext>
    </p:extLst>
  </p:cSld>
  <p:clrMapOvr>
    <a:masterClrMapping/>
  </p:clrMapOvr>
</p:sld>
</file>

<file path=ppt/slides/slide2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36178800"/>
      </p:ext>
    </p:extLst>
  </p:cSld>
  <p:clrMapOvr>
    <a:masterClrMapping/>
  </p:clrMapOvr>
</p:sld>
</file>

<file path=ppt/slides/slide2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327385075"/>
      </p:ext>
    </p:extLst>
  </p:cSld>
  <p:clrMapOvr>
    <a:masterClrMapping/>
  </p:clrMapOvr>
</p:sld>
</file>

<file path=ppt/slides/slide2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95586197"/>
      </p:ext>
    </p:extLst>
  </p:cSld>
  <p:clrMapOvr>
    <a:masterClrMapping/>
  </p:clrMapOvr>
</p:sld>
</file>

<file path=ppt/slides/slide2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4421523"/>
      </p:ext>
    </p:extLst>
  </p:cSld>
  <p:clrMapOvr>
    <a:masterClrMapping/>
  </p:clrMapOvr>
</p:sld>
</file>

<file path=ppt/slides/slide2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045825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62818511"/>
      </p:ext>
    </p:extLst>
  </p:cSld>
  <p:clrMapOvr>
    <a:masterClrMapping/>
  </p:clrMapOvr>
</p:sld>
</file>

<file path=ppt/slides/slide2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70020343"/>
      </p:ext>
    </p:extLst>
  </p:cSld>
  <p:clrMapOvr>
    <a:masterClrMapping/>
  </p:clrMapOvr>
</p:sld>
</file>

<file path=ppt/slides/slide2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98309158"/>
      </p:ext>
    </p:extLst>
  </p:cSld>
  <p:clrMapOvr>
    <a:masterClrMapping/>
  </p:clrMapOvr>
</p:sld>
</file>

<file path=ppt/slides/slide2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64075981"/>
      </p:ext>
    </p:extLst>
  </p:cSld>
  <p:clrMapOvr>
    <a:masterClrMapping/>
  </p:clrMapOvr>
</p:sld>
</file>

<file path=ppt/slides/slide2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62522522"/>
      </p:ext>
    </p:extLst>
  </p:cSld>
  <p:clrMapOvr>
    <a:masterClrMapping/>
  </p:clrMapOvr>
</p:sld>
</file>

<file path=ppt/slides/slide2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69748102"/>
      </p:ext>
    </p:extLst>
  </p:cSld>
  <p:clrMapOvr>
    <a:masterClrMapping/>
  </p:clrMapOvr>
</p:sld>
</file>

<file path=ppt/slides/slide2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91794487"/>
      </p:ext>
    </p:extLst>
  </p:cSld>
  <p:clrMapOvr>
    <a:masterClrMapping/>
  </p:clrMapOvr>
</p:sld>
</file>

<file path=ppt/slides/slide2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82474288"/>
      </p:ext>
    </p:extLst>
  </p:cSld>
  <p:clrMapOvr>
    <a:masterClrMapping/>
  </p:clrMapOvr>
</p:sld>
</file>

<file path=ppt/slides/slide2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94660505"/>
      </p:ext>
    </p:extLst>
  </p:cSld>
  <p:clrMapOvr>
    <a:masterClrMapping/>
  </p:clrMapOvr>
</p:sld>
</file>

<file path=ppt/slides/slide2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39140139"/>
      </p:ext>
    </p:extLst>
  </p:cSld>
  <p:clrMapOvr>
    <a:masterClrMapping/>
  </p:clrMapOvr>
</p:sld>
</file>

<file path=ppt/slides/slide2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MT1 SERIES </a:t>
            </a:r>
          </a:p>
        </p:txBody>
      </p:sp>
    </p:spTree>
    <p:extLst>
      <p:ext uri="{BB962C8B-B14F-4D97-AF65-F5344CB8AC3E}">
        <p14:creationId xmlns:p14="http://schemas.microsoft.com/office/powerpoint/2010/main" val="3476440515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27187754"/>
      </p:ext>
    </p:extLst>
  </p:cSld>
  <p:clrMapOvr>
    <a:masterClrMapping/>
  </p:clrMapOvr>
</p:sld>
</file>

<file path=ppt/slides/slide2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26998734"/>
      </p:ext>
    </p:extLst>
  </p:cSld>
  <p:clrMapOvr>
    <a:masterClrMapping/>
  </p:clrMapOvr>
</p:sld>
</file>

<file path=ppt/slides/slide2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80010423"/>
      </p:ext>
    </p:extLst>
  </p:cSld>
  <p:clrMapOvr>
    <a:masterClrMapping/>
  </p:clrMapOvr>
</p:sld>
</file>

<file path=ppt/slides/slide2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4858394"/>
      </p:ext>
    </p:extLst>
  </p:cSld>
  <p:clrMapOvr>
    <a:masterClrMapping/>
  </p:clrMapOvr>
</p:sld>
</file>

<file path=ppt/slides/slide2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MT2 SERIES </a:t>
            </a:r>
          </a:p>
        </p:txBody>
      </p:sp>
    </p:spTree>
    <p:extLst>
      <p:ext uri="{BB962C8B-B14F-4D97-AF65-F5344CB8AC3E}">
        <p14:creationId xmlns:p14="http://schemas.microsoft.com/office/powerpoint/2010/main" val="1494413269"/>
      </p:ext>
    </p:extLst>
  </p:cSld>
  <p:clrMapOvr>
    <a:masterClrMapping/>
  </p:clrMapOvr>
</p:sld>
</file>

<file path=ppt/slides/slide2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97186598"/>
      </p:ext>
    </p:extLst>
  </p:cSld>
  <p:clrMapOvr>
    <a:masterClrMapping/>
  </p:clrMapOvr>
</p:sld>
</file>

<file path=ppt/slides/slide2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3277437"/>
      </p:ext>
    </p:extLst>
  </p:cSld>
  <p:clrMapOvr>
    <a:masterClrMapping/>
  </p:clrMapOvr>
</p:sld>
</file>

<file path=ppt/slides/slide2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49468470"/>
      </p:ext>
    </p:extLst>
  </p:cSld>
  <p:clrMapOvr>
    <a:masterClrMapping/>
  </p:clrMapOvr>
</p:sld>
</file>

<file path=ppt/slides/slide2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MT3 SERIES </a:t>
            </a:r>
          </a:p>
        </p:txBody>
      </p:sp>
    </p:spTree>
    <p:extLst>
      <p:ext uri="{BB962C8B-B14F-4D97-AF65-F5344CB8AC3E}">
        <p14:creationId xmlns:p14="http://schemas.microsoft.com/office/powerpoint/2010/main" val="1450961089"/>
      </p:ext>
    </p:extLst>
  </p:cSld>
  <p:clrMapOvr>
    <a:masterClrMapping/>
  </p:clrMapOvr>
</p:sld>
</file>

<file path=ppt/slides/slide2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82753665"/>
      </p:ext>
    </p:extLst>
  </p:cSld>
  <p:clrMapOvr>
    <a:masterClrMapping/>
  </p:clrMapOvr>
</p:sld>
</file>

<file path=ppt/slides/slide2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65710024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21512730"/>
      </p:ext>
    </p:extLst>
  </p:cSld>
  <p:clrMapOvr>
    <a:masterClrMapping/>
  </p:clrMapOvr>
</p:sld>
</file>

<file path=ppt/slides/slide2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39317128"/>
      </p:ext>
    </p:extLst>
  </p:cSld>
  <p:clrMapOvr>
    <a:masterClrMapping/>
  </p:clrMapOvr>
</p:sld>
</file>

<file path=ppt/slides/slide2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MT4 SERIES </a:t>
            </a:r>
          </a:p>
        </p:txBody>
      </p:sp>
    </p:spTree>
    <p:extLst>
      <p:ext uri="{BB962C8B-B14F-4D97-AF65-F5344CB8AC3E}">
        <p14:creationId xmlns:p14="http://schemas.microsoft.com/office/powerpoint/2010/main" val="3738554521"/>
      </p:ext>
    </p:extLst>
  </p:cSld>
  <p:clrMapOvr>
    <a:masterClrMapping/>
  </p:clrMapOvr>
</p:sld>
</file>

<file path=ppt/slides/slide2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98928766"/>
      </p:ext>
    </p:extLst>
  </p:cSld>
  <p:clrMapOvr>
    <a:masterClrMapping/>
  </p:clrMapOvr>
</p:sld>
</file>

<file path=ppt/slides/slide2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14366409"/>
      </p:ext>
    </p:extLst>
  </p:cSld>
  <p:clrMapOvr>
    <a:masterClrMapping/>
  </p:clrMapOvr>
</p:sld>
</file>

<file path=ppt/slides/slide2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82571887"/>
      </p:ext>
    </p:extLst>
  </p:cSld>
  <p:clrMapOvr>
    <a:masterClrMapping/>
  </p:clrMapOvr>
</p:sld>
</file>

<file path=ppt/slides/slide2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MT5 SERIES </a:t>
            </a:r>
          </a:p>
        </p:txBody>
      </p:sp>
    </p:spTree>
    <p:extLst>
      <p:ext uri="{BB962C8B-B14F-4D97-AF65-F5344CB8AC3E}">
        <p14:creationId xmlns:p14="http://schemas.microsoft.com/office/powerpoint/2010/main" val="2224371828"/>
      </p:ext>
    </p:extLst>
  </p:cSld>
  <p:clrMapOvr>
    <a:masterClrMapping/>
  </p:clrMapOvr>
</p:sld>
</file>

<file path=ppt/slides/slide2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87120450"/>
      </p:ext>
    </p:extLst>
  </p:cSld>
  <p:clrMapOvr>
    <a:masterClrMapping/>
  </p:clrMapOvr>
</p:sld>
</file>

<file path=ppt/slides/slide2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85623518"/>
      </p:ext>
    </p:extLst>
  </p:cSld>
  <p:clrMapOvr>
    <a:masterClrMapping/>
  </p:clrMapOvr>
</p:sld>
</file>

<file path=ppt/slides/slide2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44861587"/>
      </p:ext>
    </p:extLst>
  </p:cSld>
  <p:clrMapOvr>
    <a:masterClrMapping/>
  </p:clrMapOvr>
</p:sld>
</file>

<file path=ppt/slides/slide2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MT6 SERIES </a:t>
            </a:r>
          </a:p>
        </p:txBody>
      </p:sp>
    </p:spTree>
    <p:extLst>
      <p:ext uri="{BB962C8B-B14F-4D97-AF65-F5344CB8AC3E}">
        <p14:creationId xmlns:p14="http://schemas.microsoft.com/office/powerpoint/2010/main" val="943519057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81946929"/>
      </p:ext>
    </p:extLst>
  </p:cSld>
  <p:clrMapOvr>
    <a:masterClrMapping/>
  </p:clrMapOvr>
</p:sld>
</file>

<file path=ppt/slides/slide2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90997428"/>
      </p:ext>
    </p:extLst>
  </p:cSld>
  <p:clrMapOvr>
    <a:masterClrMapping/>
  </p:clrMapOvr>
</p:sld>
</file>

<file path=ppt/slides/slide2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84903411"/>
      </p:ext>
    </p:extLst>
  </p:cSld>
  <p:clrMapOvr>
    <a:masterClrMapping/>
  </p:clrMapOvr>
</p:sld>
</file>

<file path=ppt/slides/slide2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46602725"/>
      </p:ext>
    </p:extLst>
  </p:cSld>
  <p:clrMapOvr>
    <a:masterClrMapping/>
  </p:clrMapOvr>
</p:sld>
</file>

<file path=ppt/slides/slide2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MT7 SERIES </a:t>
            </a:r>
          </a:p>
        </p:txBody>
      </p:sp>
    </p:spTree>
    <p:extLst>
      <p:ext uri="{BB962C8B-B14F-4D97-AF65-F5344CB8AC3E}">
        <p14:creationId xmlns:p14="http://schemas.microsoft.com/office/powerpoint/2010/main" val="3671232427"/>
      </p:ext>
    </p:extLst>
  </p:cSld>
  <p:clrMapOvr>
    <a:masterClrMapping/>
  </p:clrMapOvr>
</p:sld>
</file>

<file path=ppt/slides/slide2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58380776"/>
      </p:ext>
    </p:extLst>
  </p:cSld>
  <p:clrMapOvr>
    <a:masterClrMapping/>
  </p:clrMapOvr>
</p:sld>
</file>

<file path=ppt/slides/slide2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95541386"/>
      </p:ext>
    </p:extLst>
  </p:cSld>
  <p:clrMapOvr>
    <a:masterClrMapping/>
  </p:clrMapOvr>
</p:sld>
</file>

<file path=ppt/slides/slide2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39266450"/>
      </p:ext>
    </p:extLst>
  </p:cSld>
  <p:clrMapOvr>
    <a:masterClrMapping/>
  </p:clrMapOvr>
</p:sld>
</file>

<file path=ppt/slides/slide2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MT8 SERIES </a:t>
            </a:r>
          </a:p>
        </p:txBody>
      </p:sp>
    </p:spTree>
    <p:extLst>
      <p:ext uri="{BB962C8B-B14F-4D97-AF65-F5344CB8AC3E}">
        <p14:creationId xmlns:p14="http://schemas.microsoft.com/office/powerpoint/2010/main" val="1494362364"/>
      </p:ext>
    </p:extLst>
  </p:cSld>
  <p:clrMapOvr>
    <a:masterClrMapping/>
  </p:clrMapOvr>
</p:sld>
</file>

<file path=ppt/slides/slide2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31921504"/>
      </p:ext>
    </p:extLst>
  </p:cSld>
  <p:clrMapOvr>
    <a:masterClrMapping/>
  </p:clrMapOvr>
</p:sld>
</file>

<file path=ppt/slides/slide2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40659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0809662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786858633"/>
      </p:ext>
    </p:extLst>
  </p:cSld>
  <p:clrMapOvr>
    <a:masterClrMapping/>
  </p:clrMapOvr>
</p:sld>
</file>

<file path=ppt/slides/slide2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34535687"/>
      </p:ext>
    </p:extLst>
  </p:cSld>
  <p:clrMapOvr>
    <a:masterClrMapping/>
  </p:clrMapOvr>
</p:sld>
</file>

<file path=ppt/slides/slide2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MT9 SERIES </a:t>
            </a:r>
          </a:p>
        </p:txBody>
      </p:sp>
    </p:spTree>
    <p:extLst>
      <p:ext uri="{BB962C8B-B14F-4D97-AF65-F5344CB8AC3E}">
        <p14:creationId xmlns:p14="http://schemas.microsoft.com/office/powerpoint/2010/main" val="3833788906"/>
      </p:ext>
    </p:extLst>
  </p:cSld>
  <p:clrMapOvr>
    <a:masterClrMapping/>
  </p:clrMapOvr>
</p:sld>
</file>

<file path=ppt/slides/slide2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37085851"/>
      </p:ext>
    </p:extLst>
  </p:cSld>
  <p:clrMapOvr>
    <a:masterClrMapping/>
  </p:clrMapOvr>
</p:sld>
</file>

<file path=ppt/slides/slide2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16662117"/>
      </p:ext>
    </p:extLst>
  </p:cSld>
  <p:clrMapOvr>
    <a:masterClrMapping/>
  </p:clrMapOvr>
</p:sld>
</file>

<file path=ppt/slides/slide2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32009435"/>
      </p:ext>
    </p:extLst>
  </p:cSld>
  <p:clrMapOvr>
    <a:masterClrMapping/>
  </p:clrMapOvr>
</p:sld>
</file>

<file path=ppt/slides/slide2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MT10 SERIES </a:t>
            </a:r>
          </a:p>
        </p:txBody>
      </p:sp>
    </p:spTree>
    <p:extLst>
      <p:ext uri="{BB962C8B-B14F-4D97-AF65-F5344CB8AC3E}">
        <p14:creationId xmlns:p14="http://schemas.microsoft.com/office/powerpoint/2010/main" val="3272728651"/>
      </p:ext>
    </p:extLst>
  </p:cSld>
  <p:clrMapOvr>
    <a:masterClrMapping/>
  </p:clrMapOvr>
</p:sld>
</file>

<file path=ppt/slides/slide2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97626789"/>
      </p:ext>
    </p:extLst>
  </p:cSld>
  <p:clrMapOvr>
    <a:masterClrMapping/>
  </p:clrMapOvr>
</p:sld>
</file>

<file path=ppt/slides/slide2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38188488"/>
      </p:ext>
    </p:extLst>
  </p:cSld>
  <p:clrMapOvr>
    <a:masterClrMapping/>
  </p:clrMapOvr>
</p:sld>
</file>

<file path=ppt/slides/slide2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88197205"/>
      </p:ext>
    </p:extLst>
  </p:cSld>
  <p:clrMapOvr>
    <a:masterClrMapping/>
  </p:clrMapOvr>
</p:sld>
</file>

<file path=ppt/slides/slide2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TS SERIES</a:t>
            </a:r>
          </a:p>
        </p:txBody>
      </p:sp>
    </p:spTree>
    <p:extLst>
      <p:ext uri="{BB962C8B-B14F-4D97-AF65-F5344CB8AC3E}">
        <p14:creationId xmlns:p14="http://schemas.microsoft.com/office/powerpoint/2010/main" val="2107621472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5820524"/>
      </p:ext>
    </p:extLst>
  </p:cSld>
  <p:clrMapOvr>
    <a:masterClrMapping/>
  </p:clrMapOvr>
</p:sld>
</file>

<file path=ppt/slides/slide2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5646461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4818163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929899694"/>
      </p:ext>
    </p:extLst>
  </p:cSld>
  <p:clrMapOvr>
    <a:masterClrMapping/>
  </p:clrMapOvr>
</p:sld>
</file>

<file path=ppt/slides/slide2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628827016"/>
      </p:ext>
    </p:extLst>
  </p:cSld>
  <p:clrMapOvr>
    <a:masterClrMapping/>
  </p:clrMapOvr>
</p:sld>
</file>

<file path=ppt/slides/slide2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6618091"/>
      </p:ext>
    </p:extLst>
  </p:cSld>
  <p:clrMapOvr>
    <a:masterClrMapping/>
  </p:clrMapOvr>
</p:sld>
</file>

<file path=ppt/slides/slide2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50721042"/>
      </p:ext>
    </p:extLst>
  </p:cSld>
  <p:clrMapOvr>
    <a:masterClrMapping/>
  </p:clrMapOvr>
</p:sld>
</file>

<file path=ppt/slides/slide2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57785436"/>
      </p:ext>
    </p:extLst>
  </p:cSld>
  <p:clrMapOvr>
    <a:masterClrMapping/>
  </p:clrMapOvr>
</p:sld>
</file>

<file path=ppt/slides/slide2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9474655"/>
      </p:ext>
    </p:extLst>
  </p:cSld>
  <p:clrMapOvr>
    <a:masterClrMapping/>
  </p:clrMapOvr>
</p:sld>
</file>

<file path=ppt/slides/slide2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18211880"/>
      </p:ext>
    </p:extLst>
  </p:cSld>
  <p:clrMapOvr>
    <a:masterClrMapping/>
  </p:clrMapOvr>
</p:sld>
</file>

<file path=ppt/slides/slide2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75178773"/>
      </p:ext>
    </p:extLst>
  </p:cSld>
  <p:clrMapOvr>
    <a:masterClrMapping/>
  </p:clrMapOvr>
</p:sld>
</file>

<file path=ppt/slides/slide2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29889929"/>
      </p:ext>
    </p:extLst>
  </p:cSld>
  <p:clrMapOvr>
    <a:masterClrMapping/>
  </p:clrMapOvr>
</p:sld>
</file>

<file path=ppt/slides/slide2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25366446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56941826"/>
      </p:ext>
    </p:extLst>
  </p:cSld>
  <p:clrMapOvr>
    <a:masterClrMapping/>
  </p:clrMapOvr>
</p:sld>
</file>

<file path=ppt/slides/slide2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32897523"/>
      </p:ext>
    </p:extLst>
  </p:cSld>
  <p:clrMapOvr>
    <a:masterClrMapping/>
  </p:clrMapOvr>
</p:sld>
</file>

<file path=ppt/slides/slide2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65243698"/>
      </p:ext>
    </p:extLst>
  </p:cSld>
  <p:clrMapOvr>
    <a:masterClrMapping/>
  </p:clrMapOvr>
</p:sld>
</file>

<file path=ppt/slides/slide2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39900926"/>
      </p:ext>
    </p:extLst>
  </p:cSld>
  <p:clrMapOvr>
    <a:masterClrMapping/>
  </p:clrMapOvr>
</p:sld>
</file>

<file path=ppt/slides/slide2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6826750"/>
      </p:ext>
    </p:extLst>
  </p:cSld>
  <p:clrMapOvr>
    <a:masterClrMapping/>
  </p:clrMapOvr>
</p:sld>
</file>

<file path=ppt/slides/slide2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924381539"/>
      </p:ext>
    </p:extLst>
  </p:cSld>
  <p:clrMapOvr>
    <a:masterClrMapping/>
  </p:clrMapOvr>
</p:sld>
</file>

<file path=ppt/slides/slide2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2646756"/>
      </p:ext>
    </p:extLst>
  </p:cSld>
  <p:clrMapOvr>
    <a:masterClrMapping/>
  </p:clrMapOvr>
</p:sld>
</file>

<file path=ppt/slides/slide2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27891043"/>
      </p:ext>
    </p:extLst>
  </p:cSld>
  <p:clrMapOvr>
    <a:masterClrMapping/>
  </p:clrMapOvr>
</p:sld>
</file>

<file path=ppt/slides/slide2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78670656"/>
      </p:ext>
    </p:extLst>
  </p:cSld>
  <p:clrMapOvr>
    <a:masterClrMapping/>
  </p:clrMapOvr>
</p:sld>
</file>

<file path=ppt/slides/slide2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04408911"/>
      </p:ext>
    </p:extLst>
  </p:cSld>
  <p:clrMapOvr>
    <a:masterClrMapping/>
  </p:clrMapOvr>
</p:sld>
</file>

<file path=ppt/slides/slide2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94332616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01788442"/>
      </p:ext>
    </p:extLst>
  </p:cSld>
  <p:clrMapOvr>
    <a:masterClrMapping/>
  </p:clrMapOvr>
</p:sld>
</file>

<file path=ppt/slides/slide2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46357196"/>
      </p:ext>
    </p:extLst>
  </p:cSld>
  <p:clrMapOvr>
    <a:masterClrMapping/>
  </p:clrMapOvr>
</p:sld>
</file>

<file path=ppt/slides/slide2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48771173"/>
      </p:ext>
    </p:extLst>
  </p:cSld>
  <p:clrMapOvr>
    <a:masterClrMapping/>
  </p:clrMapOvr>
</p:sld>
</file>

<file path=ppt/slides/slide2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26996461"/>
      </p:ext>
    </p:extLst>
  </p:cSld>
  <p:clrMapOvr>
    <a:masterClrMapping/>
  </p:clrMapOvr>
</p:sld>
</file>

<file path=ppt/slides/slide2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26531230"/>
      </p:ext>
    </p:extLst>
  </p:cSld>
  <p:clrMapOvr>
    <a:masterClrMapping/>
  </p:clrMapOvr>
</p:sld>
</file>

<file path=ppt/slides/slide2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12866292"/>
      </p:ext>
    </p:extLst>
  </p:cSld>
  <p:clrMapOvr>
    <a:masterClrMapping/>
  </p:clrMapOvr>
</p:sld>
</file>

<file path=ppt/slides/slide2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64293798"/>
      </p:ext>
    </p:extLst>
  </p:cSld>
  <p:clrMapOvr>
    <a:masterClrMapping/>
  </p:clrMapOvr>
</p:sld>
</file>

<file path=ppt/slides/slide2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8094746"/>
      </p:ext>
    </p:extLst>
  </p:cSld>
  <p:clrMapOvr>
    <a:masterClrMapping/>
  </p:clrMapOvr>
</p:sld>
</file>

<file path=ppt/slides/slide2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396481226"/>
      </p:ext>
    </p:extLst>
  </p:cSld>
  <p:clrMapOvr>
    <a:masterClrMapping/>
  </p:clrMapOvr>
</p:sld>
</file>

<file path=ppt/slides/slide2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2745012"/>
      </p:ext>
    </p:extLst>
  </p:cSld>
  <p:clrMapOvr>
    <a:masterClrMapping/>
  </p:clrMapOvr>
</p:sld>
</file>

<file path=ppt/slides/slide2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32962224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7884819"/>
      </p:ext>
    </p:extLst>
  </p:cSld>
  <p:clrMapOvr>
    <a:masterClrMapping/>
  </p:clrMapOvr>
</p:sld>
</file>

<file path=ppt/slides/slide2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2798762"/>
      </p:ext>
    </p:extLst>
  </p:cSld>
  <p:clrMapOvr>
    <a:masterClrMapping/>
  </p:clrMapOvr>
</p:sld>
</file>

<file path=ppt/slides/slide2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39396995"/>
      </p:ext>
    </p:extLst>
  </p:cSld>
  <p:clrMapOvr>
    <a:masterClrMapping/>
  </p:clrMapOvr>
</p:sld>
</file>

<file path=ppt/slides/slide2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76872843"/>
      </p:ext>
    </p:extLst>
  </p:cSld>
  <p:clrMapOvr>
    <a:masterClrMapping/>
  </p:clrMapOvr>
</p:sld>
</file>

<file path=ppt/slides/slide2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9718797"/>
      </p:ext>
    </p:extLst>
  </p:cSld>
  <p:clrMapOvr>
    <a:masterClrMapping/>
  </p:clrMapOvr>
</p:sld>
</file>

<file path=ppt/slides/slide2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45401118"/>
      </p:ext>
    </p:extLst>
  </p:cSld>
  <p:clrMapOvr>
    <a:masterClrMapping/>
  </p:clrMapOvr>
</p:sld>
</file>

<file path=ppt/slides/slide2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49267548"/>
      </p:ext>
    </p:extLst>
  </p:cSld>
  <p:clrMapOvr>
    <a:masterClrMapping/>
  </p:clrMapOvr>
</p:sld>
</file>

<file path=ppt/slides/slide2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39622850"/>
      </p:ext>
    </p:extLst>
  </p:cSld>
  <p:clrMapOvr>
    <a:masterClrMapping/>
  </p:clrMapOvr>
</p:sld>
</file>

<file path=ppt/slides/slide2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54609234"/>
      </p:ext>
    </p:extLst>
  </p:cSld>
  <p:clrMapOvr>
    <a:masterClrMapping/>
  </p:clrMapOvr>
</p:sld>
</file>

<file path=ppt/slides/slide2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22950342"/>
      </p:ext>
    </p:extLst>
  </p:cSld>
  <p:clrMapOvr>
    <a:masterClrMapping/>
  </p:clrMapOvr>
</p:sld>
</file>

<file path=ppt/slides/slide2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54932831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62072696"/>
      </p:ext>
    </p:extLst>
  </p:cSld>
  <p:clrMapOvr>
    <a:masterClrMapping/>
  </p:clrMapOvr>
</p:sld>
</file>

<file path=ppt/slides/slide2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92154173"/>
      </p:ext>
    </p:extLst>
  </p:cSld>
  <p:clrMapOvr>
    <a:masterClrMapping/>
  </p:clrMapOvr>
</p:sld>
</file>

<file path=ppt/slides/slide2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9117140"/>
      </p:ext>
    </p:extLst>
  </p:cSld>
  <p:clrMapOvr>
    <a:masterClrMapping/>
  </p:clrMapOvr>
</p:sld>
</file>

<file path=ppt/slides/slide2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4911886"/>
      </p:ext>
    </p:extLst>
  </p:cSld>
  <p:clrMapOvr>
    <a:masterClrMapping/>
  </p:clrMapOvr>
</p:sld>
</file>

<file path=ppt/slides/slide2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85913340"/>
      </p:ext>
    </p:extLst>
  </p:cSld>
  <p:clrMapOvr>
    <a:masterClrMapping/>
  </p:clrMapOvr>
</p:sld>
</file>

<file path=ppt/slides/slide2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37956835"/>
      </p:ext>
    </p:extLst>
  </p:cSld>
  <p:clrMapOvr>
    <a:masterClrMapping/>
  </p:clrMapOvr>
</p:sld>
</file>

<file path=ppt/slides/slide2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84129390"/>
      </p:ext>
    </p:extLst>
  </p:cSld>
  <p:clrMapOvr>
    <a:masterClrMapping/>
  </p:clrMapOvr>
</p:sld>
</file>

<file path=ppt/slides/slide2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12666675"/>
      </p:ext>
    </p:extLst>
  </p:cSld>
  <p:clrMapOvr>
    <a:masterClrMapping/>
  </p:clrMapOvr>
</p:sld>
</file>

<file path=ppt/slides/slide2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48320911"/>
      </p:ext>
    </p:extLst>
  </p:cSld>
  <p:clrMapOvr>
    <a:masterClrMapping/>
  </p:clrMapOvr>
</p:sld>
</file>

<file path=ppt/slides/slide2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3990241"/>
      </p:ext>
    </p:extLst>
  </p:cSld>
  <p:clrMapOvr>
    <a:masterClrMapping/>
  </p:clrMapOvr>
</p:sld>
</file>

<file path=ppt/slides/slide2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44068740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18776221"/>
      </p:ext>
    </p:extLst>
  </p:cSld>
  <p:clrMapOvr>
    <a:masterClrMapping/>
  </p:clrMapOvr>
</p:sld>
</file>

<file path=ppt/slides/slide2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07547154"/>
      </p:ext>
    </p:extLst>
  </p:cSld>
  <p:clrMapOvr>
    <a:masterClrMapping/>
  </p:clrMapOvr>
</p:sld>
</file>

<file path=ppt/slides/slide2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08670936"/>
      </p:ext>
    </p:extLst>
  </p:cSld>
  <p:clrMapOvr>
    <a:masterClrMapping/>
  </p:clrMapOvr>
</p:sld>
</file>

<file path=ppt/slides/slide2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15281885"/>
      </p:ext>
    </p:extLst>
  </p:cSld>
  <p:clrMapOvr>
    <a:masterClrMapping/>
  </p:clrMapOvr>
</p:sld>
</file>

<file path=ppt/slides/slide2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213792543"/>
      </p:ext>
    </p:extLst>
  </p:cSld>
  <p:clrMapOvr>
    <a:masterClrMapping/>
  </p:clrMapOvr>
</p:sld>
</file>

<file path=ppt/slides/slide2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8094536"/>
      </p:ext>
    </p:extLst>
  </p:cSld>
  <p:clrMapOvr>
    <a:masterClrMapping/>
  </p:clrMapOvr>
</p:sld>
</file>

<file path=ppt/slides/slide2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65123672"/>
      </p:ext>
    </p:extLst>
  </p:cSld>
  <p:clrMapOvr>
    <a:masterClrMapping/>
  </p:clrMapOvr>
</p:sld>
</file>

<file path=ppt/slides/slide2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8712986"/>
      </p:ext>
    </p:extLst>
  </p:cSld>
  <p:clrMapOvr>
    <a:masterClrMapping/>
  </p:clrMapOvr>
</p:sld>
</file>

<file path=ppt/slides/slide2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36004034"/>
      </p:ext>
    </p:extLst>
  </p:cSld>
  <p:clrMapOvr>
    <a:masterClrMapping/>
  </p:clrMapOvr>
</p:sld>
</file>

<file path=ppt/slides/slide2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07330020"/>
      </p:ext>
    </p:extLst>
  </p:cSld>
  <p:clrMapOvr>
    <a:masterClrMapping/>
  </p:clrMapOvr>
</p:sld>
</file>

<file path=ppt/slides/slide2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80074078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02880093"/>
      </p:ext>
    </p:extLst>
  </p:cSld>
  <p:clrMapOvr>
    <a:masterClrMapping/>
  </p:clrMapOvr>
</p:sld>
</file>

<file path=ppt/slides/slide2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83114442"/>
      </p:ext>
    </p:extLst>
  </p:cSld>
  <p:clrMapOvr>
    <a:masterClrMapping/>
  </p:clrMapOvr>
</p:sld>
</file>

<file path=ppt/slides/slide2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66194650"/>
      </p:ext>
    </p:extLst>
  </p:cSld>
  <p:clrMapOvr>
    <a:masterClrMapping/>
  </p:clrMapOvr>
</p:sld>
</file>

<file path=ppt/slides/slide2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72954293"/>
      </p:ext>
    </p:extLst>
  </p:cSld>
  <p:clrMapOvr>
    <a:masterClrMapping/>
  </p:clrMapOvr>
</p:sld>
</file>

<file path=ppt/slides/slide2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35344010"/>
      </p:ext>
    </p:extLst>
  </p:cSld>
  <p:clrMapOvr>
    <a:masterClrMapping/>
  </p:clrMapOvr>
</p:sld>
</file>

<file path=ppt/slides/slide2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05930364"/>
      </p:ext>
    </p:extLst>
  </p:cSld>
  <p:clrMapOvr>
    <a:masterClrMapping/>
  </p:clrMapOvr>
</p:sld>
</file>

<file path=ppt/slides/slide2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75261208"/>
      </p:ext>
    </p:extLst>
  </p:cSld>
  <p:clrMapOvr>
    <a:masterClrMapping/>
  </p:clrMapOvr>
</p:sld>
</file>

<file path=ppt/slides/slide2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6690415"/>
      </p:ext>
    </p:extLst>
  </p:cSld>
  <p:clrMapOvr>
    <a:masterClrMapping/>
  </p:clrMapOvr>
</p:sld>
</file>

<file path=ppt/slides/slide2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0300370"/>
      </p:ext>
    </p:extLst>
  </p:cSld>
  <p:clrMapOvr>
    <a:masterClrMapping/>
  </p:clrMapOvr>
</p:sld>
</file>

<file path=ppt/slides/slide2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53246457"/>
      </p:ext>
    </p:extLst>
  </p:cSld>
  <p:clrMapOvr>
    <a:masterClrMapping/>
  </p:clrMapOvr>
</p:sld>
</file>

<file path=ppt/slides/slide2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01695076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67402565"/>
      </p:ext>
    </p:extLst>
  </p:cSld>
  <p:clrMapOvr>
    <a:masterClrMapping/>
  </p:clrMapOvr>
</p:sld>
</file>

<file path=ppt/slides/slide2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68923508"/>
      </p:ext>
    </p:extLst>
  </p:cSld>
  <p:clrMapOvr>
    <a:masterClrMapping/>
  </p:clrMapOvr>
</p:sld>
</file>

<file path=ppt/slides/slide2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64138621"/>
      </p:ext>
    </p:extLst>
  </p:cSld>
  <p:clrMapOvr>
    <a:masterClrMapping/>
  </p:clrMapOvr>
</p:sld>
</file>

<file path=ppt/slides/slide2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68339296"/>
      </p:ext>
    </p:extLst>
  </p:cSld>
  <p:clrMapOvr>
    <a:masterClrMapping/>
  </p:clrMapOvr>
</p:sld>
</file>

<file path=ppt/slides/slide2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32384318"/>
      </p:ext>
    </p:extLst>
  </p:cSld>
  <p:clrMapOvr>
    <a:masterClrMapping/>
  </p:clrMapOvr>
</p:sld>
</file>

<file path=ppt/slides/slide2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53736411"/>
      </p:ext>
    </p:extLst>
  </p:cSld>
  <p:clrMapOvr>
    <a:masterClrMapping/>
  </p:clrMapOvr>
</p:sld>
</file>

<file path=ppt/slides/slide2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67387104"/>
      </p:ext>
    </p:extLst>
  </p:cSld>
  <p:clrMapOvr>
    <a:masterClrMapping/>
  </p:clrMapOvr>
</p:sld>
</file>

<file path=ppt/slides/slide2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80854876"/>
      </p:ext>
    </p:extLst>
  </p:cSld>
  <p:clrMapOvr>
    <a:masterClrMapping/>
  </p:clrMapOvr>
</p:sld>
</file>

<file path=ppt/slides/slide2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14523611"/>
      </p:ext>
    </p:extLst>
  </p:cSld>
  <p:clrMapOvr>
    <a:masterClrMapping/>
  </p:clrMapOvr>
</p:sld>
</file>

<file path=ppt/slides/slide2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67955141"/>
      </p:ext>
    </p:extLst>
  </p:cSld>
  <p:clrMapOvr>
    <a:masterClrMapping/>
  </p:clrMapOvr>
</p:sld>
</file>

<file path=ppt/slides/slide2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881697538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99580266"/>
      </p:ext>
    </p:extLst>
  </p:cSld>
  <p:clrMapOvr>
    <a:masterClrMapping/>
  </p:clrMapOvr>
</p:sld>
</file>

<file path=ppt/slides/slide2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8067446"/>
      </p:ext>
    </p:extLst>
  </p:cSld>
  <p:clrMapOvr>
    <a:masterClrMapping/>
  </p:clrMapOvr>
</p:sld>
</file>

<file path=ppt/slides/slide2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91582345"/>
      </p:ext>
    </p:extLst>
  </p:cSld>
  <p:clrMapOvr>
    <a:masterClrMapping/>
  </p:clrMapOvr>
</p:sld>
</file>

<file path=ppt/slides/slide2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07820295"/>
      </p:ext>
    </p:extLst>
  </p:cSld>
  <p:clrMapOvr>
    <a:masterClrMapping/>
  </p:clrMapOvr>
</p:sld>
</file>

<file path=ppt/slides/slide2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27537279"/>
      </p:ext>
    </p:extLst>
  </p:cSld>
  <p:clrMapOvr>
    <a:masterClrMapping/>
  </p:clrMapOvr>
</p:sld>
</file>

<file path=ppt/slides/slide2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2397776"/>
      </p:ext>
    </p:extLst>
  </p:cSld>
  <p:clrMapOvr>
    <a:masterClrMapping/>
  </p:clrMapOvr>
</p:sld>
</file>

<file path=ppt/slides/slide2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49303127"/>
      </p:ext>
    </p:extLst>
  </p:cSld>
  <p:clrMapOvr>
    <a:masterClrMapping/>
  </p:clrMapOvr>
</p:sld>
</file>

<file path=ppt/slides/slide2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43432414"/>
      </p:ext>
    </p:extLst>
  </p:cSld>
  <p:clrMapOvr>
    <a:masterClrMapping/>
  </p:clrMapOvr>
</p:sld>
</file>

<file path=ppt/slides/slide2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25029752"/>
      </p:ext>
    </p:extLst>
  </p:cSld>
  <p:clrMapOvr>
    <a:masterClrMapping/>
  </p:clrMapOvr>
</p:sld>
</file>

<file path=ppt/slides/slide2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24581923"/>
      </p:ext>
    </p:extLst>
  </p:cSld>
  <p:clrMapOvr>
    <a:masterClrMapping/>
  </p:clrMapOvr>
</p:sld>
</file>

<file path=ppt/slides/slide2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738281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00577535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6578126"/>
      </p:ext>
    </p:extLst>
  </p:cSld>
  <p:clrMapOvr>
    <a:masterClrMapping/>
  </p:clrMapOvr>
</p:sld>
</file>

<file path=ppt/slides/slide2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66369850"/>
      </p:ext>
    </p:extLst>
  </p:cSld>
  <p:clrMapOvr>
    <a:masterClrMapping/>
  </p:clrMapOvr>
</p:sld>
</file>

<file path=ppt/slides/slide2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34578320"/>
      </p:ext>
    </p:extLst>
  </p:cSld>
  <p:clrMapOvr>
    <a:masterClrMapping/>
  </p:clrMapOvr>
</p:sld>
</file>

<file path=ppt/slides/slide2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92455046"/>
      </p:ext>
    </p:extLst>
  </p:cSld>
  <p:clrMapOvr>
    <a:masterClrMapping/>
  </p:clrMapOvr>
</p:sld>
</file>

<file path=ppt/slides/slide2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448517"/>
      </p:ext>
    </p:extLst>
  </p:cSld>
  <p:clrMapOvr>
    <a:masterClrMapping/>
  </p:clrMapOvr>
</p:sld>
</file>

<file path=ppt/slides/slide2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60451859"/>
      </p:ext>
    </p:extLst>
  </p:cSld>
  <p:clrMapOvr>
    <a:masterClrMapping/>
  </p:clrMapOvr>
</p:sld>
</file>

<file path=ppt/slides/slide2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2834266"/>
      </p:ext>
    </p:extLst>
  </p:cSld>
  <p:clrMapOvr>
    <a:masterClrMapping/>
  </p:clrMapOvr>
</p:sld>
</file>

<file path=ppt/slides/slide2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45903343"/>
      </p:ext>
    </p:extLst>
  </p:cSld>
  <p:clrMapOvr>
    <a:masterClrMapping/>
  </p:clrMapOvr>
</p:sld>
</file>

<file path=ppt/slides/slide2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39496020"/>
      </p:ext>
    </p:extLst>
  </p:cSld>
  <p:clrMapOvr>
    <a:masterClrMapping/>
  </p:clrMapOvr>
</p:sld>
</file>

<file path=ppt/slides/slide2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80903338"/>
      </p:ext>
    </p:extLst>
  </p:cSld>
  <p:clrMapOvr>
    <a:masterClrMapping/>
  </p:clrMapOvr>
</p:sld>
</file>

<file path=ppt/slides/slide2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77202090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98214460"/>
      </p:ext>
    </p:extLst>
  </p:cSld>
  <p:clrMapOvr>
    <a:masterClrMapping/>
  </p:clrMapOvr>
</p:sld>
</file>

<file path=ppt/slides/slide2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14252447"/>
      </p:ext>
    </p:extLst>
  </p:cSld>
  <p:clrMapOvr>
    <a:masterClrMapping/>
  </p:clrMapOvr>
</p:sld>
</file>

<file path=ppt/slides/slide2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70882646"/>
      </p:ext>
    </p:extLst>
  </p:cSld>
  <p:clrMapOvr>
    <a:masterClrMapping/>
  </p:clrMapOvr>
</p:sld>
</file>

<file path=ppt/slides/slide2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96570679"/>
      </p:ext>
    </p:extLst>
  </p:cSld>
  <p:clrMapOvr>
    <a:masterClrMapping/>
  </p:clrMapOvr>
</p:sld>
</file>

<file path=ppt/slides/slide2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20842896"/>
      </p:ext>
    </p:extLst>
  </p:cSld>
  <p:clrMapOvr>
    <a:masterClrMapping/>
  </p:clrMapOvr>
</p:sld>
</file>

<file path=ppt/slides/slide2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96954443"/>
      </p:ext>
    </p:extLst>
  </p:cSld>
  <p:clrMapOvr>
    <a:masterClrMapping/>
  </p:clrMapOvr>
</p:sld>
</file>

<file path=ppt/slides/slide2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08272690"/>
      </p:ext>
    </p:extLst>
  </p:cSld>
  <p:clrMapOvr>
    <a:masterClrMapping/>
  </p:clrMapOvr>
</p:sld>
</file>

<file path=ppt/slides/slide2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8941953"/>
      </p:ext>
    </p:extLst>
  </p:cSld>
  <p:clrMapOvr>
    <a:masterClrMapping/>
  </p:clrMapOvr>
</p:sld>
</file>

<file path=ppt/slides/slide2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42418042"/>
      </p:ext>
    </p:extLst>
  </p:cSld>
  <p:clrMapOvr>
    <a:masterClrMapping/>
  </p:clrMapOvr>
</p:sld>
</file>

<file path=ppt/slides/slide2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2543680"/>
      </p:ext>
    </p:extLst>
  </p:cSld>
  <p:clrMapOvr>
    <a:masterClrMapping/>
  </p:clrMapOvr>
</p:sld>
</file>

<file path=ppt/slides/slide2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12858059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6988315"/>
      </p:ext>
    </p:extLst>
  </p:cSld>
  <p:clrMapOvr>
    <a:masterClrMapping/>
  </p:clrMapOvr>
</p:sld>
</file>

<file path=ppt/slides/slide2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71340722"/>
      </p:ext>
    </p:extLst>
  </p:cSld>
  <p:clrMapOvr>
    <a:masterClrMapping/>
  </p:clrMapOvr>
</p:sld>
</file>

<file path=ppt/slides/slide2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24609668"/>
      </p:ext>
    </p:extLst>
  </p:cSld>
  <p:clrMapOvr>
    <a:masterClrMapping/>
  </p:clrMapOvr>
</p:sld>
</file>

<file path=ppt/slides/slide2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78824504"/>
      </p:ext>
    </p:extLst>
  </p:cSld>
  <p:clrMapOvr>
    <a:masterClrMapping/>
  </p:clrMapOvr>
</p:sld>
</file>

<file path=ppt/slides/slide2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63420766"/>
      </p:ext>
    </p:extLst>
  </p:cSld>
  <p:clrMapOvr>
    <a:masterClrMapping/>
  </p:clrMapOvr>
</p:sld>
</file>

<file path=ppt/slides/slide2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4049860"/>
      </p:ext>
    </p:extLst>
  </p:cSld>
  <p:clrMapOvr>
    <a:masterClrMapping/>
  </p:clrMapOvr>
</p:sld>
</file>

<file path=ppt/slides/slide2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73321922"/>
      </p:ext>
    </p:extLst>
  </p:cSld>
  <p:clrMapOvr>
    <a:masterClrMapping/>
  </p:clrMapOvr>
</p:sld>
</file>

<file path=ppt/slides/slide2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34876044"/>
      </p:ext>
    </p:extLst>
  </p:cSld>
  <p:clrMapOvr>
    <a:masterClrMapping/>
  </p:clrMapOvr>
</p:sld>
</file>

<file path=ppt/slides/slide2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30737393"/>
      </p:ext>
    </p:extLst>
  </p:cSld>
  <p:clrMapOvr>
    <a:masterClrMapping/>
  </p:clrMapOvr>
</p:sld>
</file>

<file path=ppt/slides/slide2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159793412"/>
      </p:ext>
    </p:extLst>
  </p:cSld>
  <p:clrMapOvr>
    <a:masterClrMapping/>
  </p:clrMapOvr>
</p:sld>
</file>

<file path=ppt/slides/slide2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7238636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000380104"/>
      </p:ext>
    </p:extLst>
  </p:cSld>
  <p:clrMapOvr>
    <a:masterClrMapping/>
  </p:clrMapOvr>
</p:sld>
</file>

<file path=ppt/slides/slide2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78254751"/>
      </p:ext>
    </p:extLst>
  </p:cSld>
  <p:clrMapOvr>
    <a:masterClrMapping/>
  </p:clrMapOvr>
</p:sld>
</file>

<file path=ppt/slides/slide2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06409438"/>
      </p:ext>
    </p:extLst>
  </p:cSld>
  <p:clrMapOvr>
    <a:masterClrMapping/>
  </p:clrMapOvr>
</p:sld>
</file>

<file path=ppt/slides/slide2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90898621"/>
      </p:ext>
    </p:extLst>
  </p:cSld>
  <p:clrMapOvr>
    <a:masterClrMapping/>
  </p:clrMapOvr>
</p:sld>
</file>

<file path=ppt/slides/slide2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62014575"/>
      </p:ext>
    </p:extLst>
  </p:cSld>
  <p:clrMapOvr>
    <a:masterClrMapping/>
  </p:clrMapOvr>
</p:sld>
</file>

<file path=ppt/slides/slide2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72257500"/>
      </p:ext>
    </p:extLst>
  </p:cSld>
  <p:clrMapOvr>
    <a:masterClrMapping/>
  </p:clrMapOvr>
</p:sld>
</file>

<file path=ppt/slides/slide2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10598403"/>
      </p:ext>
    </p:extLst>
  </p:cSld>
  <p:clrMapOvr>
    <a:masterClrMapping/>
  </p:clrMapOvr>
</p:sld>
</file>

<file path=ppt/slides/slide2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77865479"/>
      </p:ext>
    </p:extLst>
  </p:cSld>
  <p:clrMapOvr>
    <a:masterClrMapping/>
  </p:clrMapOvr>
</p:sld>
</file>

<file path=ppt/slides/slide2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39258033"/>
      </p:ext>
    </p:extLst>
  </p:cSld>
  <p:clrMapOvr>
    <a:masterClrMapping/>
  </p:clrMapOvr>
</p:sld>
</file>

<file path=ppt/slides/slide2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22059053"/>
      </p:ext>
    </p:extLst>
  </p:cSld>
  <p:clrMapOvr>
    <a:masterClrMapping/>
  </p:clrMapOvr>
</p:sld>
</file>

<file path=ppt/slides/slide2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65584226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9524882"/>
      </p:ext>
    </p:extLst>
  </p:cSld>
  <p:clrMapOvr>
    <a:masterClrMapping/>
  </p:clrMapOvr>
</p:sld>
</file>

<file path=ppt/slides/slide2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80994666"/>
      </p:ext>
    </p:extLst>
  </p:cSld>
  <p:clrMapOvr>
    <a:masterClrMapping/>
  </p:clrMapOvr>
</p:sld>
</file>

<file path=ppt/slides/slide2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TS1 SERIES </a:t>
            </a:r>
          </a:p>
        </p:txBody>
      </p:sp>
    </p:spTree>
    <p:extLst>
      <p:ext uri="{BB962C8B-B14F-4D97-AF65-F5344CB8AC3E}">
        <p14:creationId xmlns:p14="http://schemas.microsoft.com/office/powerpoint/2010/main" val="3960054722"/>
      </p:ext>
    </p:extLst>
  </p:cSld>
  <p:clrMapOvr>
    <a:masterClrMapping/>
  </p:clrMapOvr>
</p:sld>
</file>

<file path=ppt/slides/slide2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88635631"/>
      </p:ext>
    </p:extLst>
  </p:cSld>
  <p:clrMapOvr>
    <a:masterClrMapping/>
  </p:clrMapOvr>
</p:sld>
</file>

<file path=ppt/slides/slide2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68587899"/>
      </p:ext>
    </p:extLst>
  </p:cSld>
  <p:clrMapOvr>
    <a:masterClrMapping/>
  </p:clrMapOvr>
</p:sld>
</file>

<file path=ppt/slides/slide2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20853675"/>
      </p:ext>
    </p:extLst>
  </p:cSld>
  <p:clrMapOvr>
    <a:masterClrMapping/>
  </p:clrMapOvr>
</p:sld>
</file>

<file path=ppt/slides/slide2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TS2 SERIES </a:t>
            </a:r>
          </a:p>
        </p:txBody>
      </p:sp>
    </p:spTree>
    <p:extLst>
      <p:ext uri="{BB962C8B-B14F-4D97-AF65-F5344CB8AC3E}">
        <p14:creationId xmlns:p14="http://schemas.microsoft.com/office/powerpoint/2010/main" val="3980444976"/>
      </p:ext>
    </p:extLst>
  </p:cSld>
  <p:clrMapOvr>
    <a:masterClrMapping/>
  </p:clrMapOvr>
</p:sld>
</file>

<file path=ppt/slides/slide2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39551457"/>
      </p:ext>
    </p:extLst>
  </p:cSld>
  <p:clrMapOvr>
    <a:masterClrMapping/>
  </p:clrMapOvr>
</p:sld>
</file>

<file path=ppt/slides/slide2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87302154"/>
      </p:ext>
    </p:extLst>
  </p:cSld>
  <p:clrMapOvr>
    <a:masterClrMapping/>
  </p:clrMapOvr>
</p:sld>
</file>

<file path=ppt/slides/slide2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37147311"/>
      </p:ext>
    </p:extLst>
  </p:cSld>
  <p:clrMapOvr>
    <a:masterClrMapping/>
  </p:clrMapOvr>
</p:sld>
</file>

<file path=ppt/slides/slide2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TS3 SERIES </a:t>
            </a:r>
          </a:p>
        </p:txBody>
      </p:sp>
    </p:spTree>
    <p:extLst>
      <p:ext uri="{BB962C8B-B14F-4D97-AF65-F5344CB8AC3E}">
        <p14:creationId xmlns:p14="http://schemas.microsoft.com/office/powerpoint/2010/main" val="1023379335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40451472"/>
      </p:ext>
    </p:extLst>
  </p:cSld>
  <p:clrMapOvr>
    <a:masterClrMapping/>
  </p:clrMapOvr>
</p:sld>
</file>

<file path=ppt/slides/slide2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83660737"/>
      </p:ext>
    </p:extLst>
  </p:cSld>
  <p:clrMapOvr>
    <a:masterClrMapping/>
  </p:clrMapOvr>
</p:sld>
</file>

<file path=ppt/slides/slide2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11707089"/>
      </p:ext>
    </p:extLst>
  </p:cSld>
  <p:clrMapOvr>
    <a:masterClrMapping/>
  </p:clrMapOvr>
</p:sld>
</file>

<file path=ppt/slides/slide2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37352442"/>
      </p:ext>
    </p:extLst>
  </p:cSld>
  <p:clrMapOvr>
    <a:masterClrMapping/>
  </p:clrMapOvr>
</p:sld>
</file>

<file path=ppt/slides/slide2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TS4 SERIES </a:t>
            </a:r>
          </a:p>
        </p:txBody>
      </p:sp>
    </p:spTree>
    <p:extLst>
      <p:ext uri="{BB962C8B-B14F-4D97-AF65-F5344CB8AC3E}">
        <p14:creationId xmlns:p14="http://schemas.microsoft.com/office/powerpoint/2010/main" val="2915880716"/>
      </p:ext>
    </p:extLst>
  </p:cSld>
  <p:clrMapOvr>
    <a:masterClrMapping/>
  </p:clrMapOvr>
</p:sld>
</file>

<file path=ppt/slides/slide2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70619826"/>
      </p:ext>
    </p:extLst>
  </p:cSld>
  <p:clrMapOvr>
    <a:masterClrMapping/>
  </p:clrMapOvr>
</p:sld>
</file>

<file path=ppt/slides/slide2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39640885"/>
      </p:ext>
    </p:extLst>
  </p:cSld>
  <p:clrMapOvr>
    <a:masterClrMapping/>
  </p:clrMapOvr>
</p:sld>
</file>

<file path=ppt/slides/slide2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94745153"/>
      </p:ext>
    </p:extLst>
  </p:cSld>
  <p:clrMapOvr>
    <a:masterClrMapping/>
  </p:clrMapOvr>
</p:sld>
</file>

<file path=ppt/slides/slide2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TS5 SERIES </a:t>
            </a:r>
          </a:p>
        </p:txBody>
      </p:sp>
    </p:spTree>
    <p:extLst>
      <p:ext uri="{BB962C8B-B14F-4D97-AF65-F5344CB8AC3E}">
        <p14:creationId xmlns:p14="http://schemas.microsoft.com/office/powerpoint/2010/main" val="1069022328"/>
      </p:ext>
    </p:extLst>
  </p:cSld>
  <p:clrMapOvr>
    <a:masterClrMapping/>
  </p:clrMapOvr>
</p:sld>
</file>

<file path=ppt/slides/slide2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26148311"/>
      </p:ext>
    </p:extLst>
  </p:cSld>
  <p:clrMapOvr>
    <a:masterClrMapping/>
  </p:clrMapOvr>
</p:sld>
</file>

<file path=ppt/slides/slide2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24751929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1040698"/>
      </p:ext>
    </p:extLst>
  </p:cSld>
  <p:clrMapOvr>
    <a:masterClrMapping/>
  </p:clrMapOvr>
</p:sld>
</file>

<file path=ppt/slides/slide2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4141906"/>
      </p:ext>
    </p:extLst>
  </p:cSld>
  <p:clrMapOvr>
    <a:masterClrMapping/>
  </p:clrMapOvr>
</p:sld>
</file>

<file path=ppt/slides/slide2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TS6 SERIES </a:t>
            </a:r>
          </a:p>
        </p:txBody>
      </p:sp>
    </p:spTree>
    <p:extLst>
      <p:ext uri="{BB962C8B-B14F-4D97-AF65-F5344CB8AC3E}">
        <p14:creationId xmlns:p14="http://schemas.microsoft.com/office/powerpoint/2010/main" val="3639339961"/>
      </p:ext>
    </p:extLst>
  </p:cSld>
  <p:clrMapOvr>
    <a:masterClrMapping/>
  </p:clrMapOvr>
</p:sld>
</file>

<file path=ppt/slides/slide2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56998032"/>
      </p:ext>
    </p:extLst>
  </p:cSld>
  <p:clrMapOvr>
    <a:masterClrMapping/>
  </p:clrMapOvr>
</p:sld>
</file>

<file path=ppt/slides/slide2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2335808"/>
      </p:ext>
    </p:extLst>
  </p:cSld>
  <p:clrMapOvr>
    <a:masterClrMapping/>
  </p:clrMapOvr>
</p:sld>
</file>

<file path=ppt/slides/slide2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70534975"/>
      </p:ext>
    </p:extLst>
  </p:cSld>
  <p:clrMapOvr>
    <a:masterClrMapping/>
  </p:clrMapOvr>
</p:sld>
</file>

<file path=ppt/slides/slide2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TS7 SERIES </a:t>
            </a:r>
          </a:p>
        </p:txBody>
      </p:sp>
    </p:spTree>
    <p:extLst>
      <p:ext uri="{BB962C8B-B14F-4D97-AF65-F5344CB8AC3E}">
        <p14:creationId xmlns:p14="http://schemas.microsoft.com/office/powerpoint/2010/main" val="2578155740"/>
      </p:ext>
    </p:extLst>
  </p:cSld>
  <p:clrMapOvr>
    <a:masterClrMapping/>
  </p:clrMapOvr>
</p:sld>
</file>

<file path=ppt/slides/slide2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43254203"/>
      </p:ext>
    </p:extLst>
  </p:cSld>
  <p:clrMapOvr>
    <a:masterClrMapping/>
  </p:clrMapOvr>
</p:sld>
</file>

<file path=ppt/slides/slide2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3088675"/>
      </p:ext>
    </p:extLst>
  </p:cSld>
  <p:clrMapOvr>
    <a:masterClrMapping/>
  </p:clrMapOvr>
</p:sld>
</file>

<file path=ppt/slides/slide2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7252283"/>
      </p:ext>
    </p:extLst>
  </p:cSld>
  <p:clrMapOvr>
    <a:masterClrMapping/>
  </p:clrMapOvr>
</p:sld>
</file>

<file path=ppt/slides/slide2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TS8 SERIES </a:t>
            </a:r>
          </a:p>
        </p:txBody>
      </p:sp>
    </p:spTree>
    <p:extLst>
      <p:ext uri="{BB962C8B-B14F-4D97-AF65-F5344CB8AC3E}">
        <p14:creationId xmlns:p14="http://schemas.microsoft.com/office/powerpoint/2010/main" val="383413387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10153144"/>
      </p:ext>
    </p:extLst>
  </p:cSld>
  <p:clrMapOvr>
    <a:masterClrMapping/>
  </p:clrMapOvr>
</p:sld>
</file>

<file path=ppt/slides/slide2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23244723"/>
      </p:ext>
    </p:extLst>
  </p:cSld>
  <p:clrMapOvr>
    <a:masterClrMapping/>
  </p:clrMapOvr>
</p:sld>
</file>

<file path=ppt/slides/slide2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12388367"/>
      </p:ext>
    </p:extLst>
  </p:cSld>
  <p:clrMapOvr>
    <a:masterClrMapping/>
  </p:clrMapOvr>
</p:sld>
</file>

<file path=ppt/slides/slide2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47754500"/>
      </p:ext>
    </p:extLst>
  </p:cSld>
  <p:clrMapOvr>
    <a:masterClrMapping/>
  </p:clrMapOvr>
</p:sld>
</file>

<file path=ppt/slides/slide2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TS9 SERIES </a:t>
            </a:r>
          </a:p>
        </p:txBody>
      </p:sp>
    </p:spTree>
    <p:extLst>
      <p:ext uri="{BB962C8B-B14F-4D97-AF65-F5344CB8AC3E}">
        <p14:creationId xmlns:p14="http://schemas.microsoft.com/office/powerpoint/2010/main" val="3008254345"/>
      </p:ext>
    </p:extLst>
  </p:cSld>
  <p:clrMapOvr>
    <a:masterClrMapping/>
  </p:clrMapOvr>
</p:sld>
</file>

<file path=ppt/slides/slide2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59216334"/>
      </p:ext>
    </p:extLst>
  </p:cSld>
  <p:clrMapOvr>
    <a:masterClrMapping/>
  </p:clrMapOvr>
</p:sld>
</file>

<file path=ppt/slides/slide2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74962823"/>
      </p:ext>
    </p:extLst>
  </p:cSld>
  <p:clrMapOvr>
    <a:masterClrMapping/>
  </p:clrMapOvr>
</p:sld>
</file>

<file path=ppt/slides/slide2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93557058"/>
      </p:ext>
    </p:extLst>
  </p:cSld>
  <p:clrMapOvr>
    <a:masterClrMapping/>
  </p:clrMapOvr>
</p:sld>
</file>

<file path=ppt/slides/slide2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TS10 SERIES </a:t>
            </a:r>
          </a:p>
        </p:txBody>
      </p:sp>
    </p:spTree>
    <p:extLst>
      <p:ext uri="{BB962C8B-B14F-4D97-AF65-F5344CB8AC3E}">
        <p14:creationId xmlns:p14="http://schemas.microsoft.com/office/powerpoint/2010/main" val="4091324403"/>
      </p:ext>
    </p:extLst>
  </p:cSld>
  <p:clrMapOvr>
    <a:masterClrMapping/>
  </p:clrMapOvr>
</p:sld>
</file>

<file path=ppt/slides/slide2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93161450"/>
      </p:ext>
    </p:extLst>
  </p:cSld>
  <p:clrMapOvr>
    <a:masterClrMapping/>
  </p:clrMapOvr>
</p:sld>
</file>

<file path=ppt/slides/slide2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1728594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76575739"/>
      </p:ext>
    </p:extLst>
  </p:cSld>
  <p:clrMapOvr>
    <a:masterClrMapping/>
  </p:clrMapOvr>
</p:sld>
</file>

<file path=ppt/slides/slide2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14858114"/>
      </p:ext>
    </p:extLst>
  </p:cSld>
  <p:clrMapOvr>
    <a:masterClrMapping/>
  </p:clrMapOvr>
</p:sld>
</file>

<file path=ppt/slides/slide2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TSI SERIES</a:t>
            </a:r>
          </a:p>
        </p:txBody>
      </p:sp>
    </p:spTree>
    <p:extLst>
      <p:ext uri="{BB962C8B-B14F-4D97-AF65-F5344CB8AC3E}">
        <p14:creationId xmlns:p14="http://schemas.microsoft.com/office/powerpoint/2010/main" val="2159754308"/>
      </p:ext>
    </p:extLst>
  </p:cSld>
  <p:clrMapOvr>
    <a:masterClrMapping/>
  </p:clrMapOvr>
</p:sld>
</file>

<file path=ppt/slides/slide2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TSI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2025160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2258244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853144574"/>
      </p:ext>
    </p:extLst>
  </p:cSld>
  <p:clrMapOvr>
    <a:masterClrMapping/>
  </p:clrMapOvr>
</p:sld>
</file>

<file path=ppt/slides/slide2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19112302"/>
      </p:ext>
    </p:extLst>
  </p:cSld>
  <p:clrMapOvr>
    <a:masterClrMapping/>
  </p:clrMapOvr>
</p:sld>
</file>

<file path=ppt/slides/slide2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7443460"/>
      </p:ext>
    </p:extLst>
  </p:cSld>
  <p:clrMapOvr>
    <a:masterClrMapping/>
  </p:clrMapOvr>
</p:sld>
</file>

<file path=ppt/slides/slide2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27688642"/>
      </p:ext>
    </p:extLst>
  </p:cSld>
  <p:clrMapOvr>
    <a:masterClrMapping/>
  </p:clrMapOvr>
</p:sld>
</file>

<file path=ppt/slides/slide2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90614444"/>
      </p:ext>
    </p:extLst>
  </p:cSld>
  <p:clrMapOvr>
    <a:masterClrMapping/>
  </p:clrMapOvr>
</p:sld>
</file>

<file path=ppt/slides/slide2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71655964"/>
      </p:ext>
    </p:extLst>
  </p:cSld>
  <p:clrMapOvr>
    <a:masterClrMapping/>
  </p:clrMapOvr>
</p:sld>
</file>

<file path=ppt/slides/slide2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05853603"/>
      </p:ext>
    </p:extLst>
  </p:cSld>
  <p:clrMapOvr>
    <a:masterClrMapping/>
  </p:clrMapOvr>
</p:sld>
</file>

<file path=ppt/slides/slide2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9494111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47077649"/>
      </p:ext>
    </p:extLst>
  </p:cSld>
  <p:clrMapOvr>
    <a:masterClrMapping/>
  </p:clrMapOvr>
</p:sld>
</file>

<file path=ppt/slides/slide2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3801602"/>
      </p:ext>
    </p:extLst>
  </p:cSld>
  <p:clrMapOvr>
    <a:masterClrMapping/>
  </p:clrMapOvr>
</p:sld>
</file>

<file path=ppt/slides/slide2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38461640"/>
      </p:ext>
    </p:extLst>
  </p:cSld>
  <p:clrMapOvr>
    <a:masterClrMapping/>
  </p:clrMapOvr>
</p:sld>
</file>

<file path=ppt/slides/slide2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40997932"/>
      </p:ext>
    </p:extLst>
  </p:cSld>
  <p:clrMapOvr>
    <a:masterClrMapping/>
  </p:clrMapOvr>
</p:sld>
</file>

<file path=ppt/slides/slide2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69143738"/>
      </p:ext>
    </p:extLst>
  </p:cSld>
  <p:clrMapOvr>
    <a:masterClrMapping/>
  </p:clrMapOvr>
</p:sld>
</file>

<file path=ppt/slides/slide2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79666136"/>
      </p:ext>
    </p:extLst>
  </p:cSld>
  <p:clrMapOvr>
    <a:masterClrMapping/>
  </p:clrMapOvr>
</p:sld>
</file>

<file path=ppt/slides/slide2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54185341"/>
      </p:ext>
    </p:extLst>
  </p:cSld>
  <p:clrMapOvr>
    <a:masterClrMapping/>
  </p:clrMapOvr>
</p:sld>
</file>

<file path=ppt/slides/slide2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177264777"/>
      </p:ext>
    </p:extLst>
  </p:cSld>
  <p:clrMapOvr>
    <a:masterClrMapping/>
  </p:clrMapOvr>
</p:sld>
</file>

<file path=ppt/slides/slide2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0119444"/>
      </p:ext>
    </p:extLst>
  </p:cSld>
  <p:clrMapOvr>
    <a:masterClrMapping/>
  </p:clrMapOvr>
</p:sld>
</file>

<file path=ppt/slides/slide2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50047950"/>
      </p:ext>
    </p:extLst>
  </p:cSld>
  <p:clrMapOvr>
    <a:masterClrMapping/>
  </p:clrMapOvr>
</p:sld>
</file>

<file path=ppt/slides/slide2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326955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29612210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84413505"/>
      </p:ext>
    </p:extLst>
  </p:cSld>
  <p:clrMapOvr>
    <a:masterClrMapping/>
  </p:clrMapOvr>
</p:sld>
</file>

<file path=ppt/slides/slide2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68739852"/>
      </p:ext>
    </p:extLst>
  </p:cSld>
  <p:clrMapOvr>
    <a:masterClrMapping/>
  </p:clrMapOvr>
</p:sld>
</file>

<file path=ppt/slides/slide2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05976301"/>
      </p:ext>
    </p:extLst>
  </p:cSld>
  <p:clrMapOvr>
    <a:masterClrMapping/>
  </p:clrMapOvr>
</p:sld>
</file>

<file path=ppt/slides/slide2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56284560"/>
      </p:ext>
    </p:extLst>
  </p:cSld>
  <p:clrMapOvr>
    <a:masterClrMapping/>
  </p:clrMapOvr>
</p:sld>
</file>

<file path=ppt/slides/slide2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78105506"/>
      </p:ext>
    </p:extLst>
  </p:cSld>
  <p:clrMapOvr>
    <a:masterClrMapping/>
  </p:clrMapOvr>
</p:sld>
</file>

<file path=ppt/slides/slide2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43730134"/>
      </p:ext>
    </p:extLst>
  </p:cSld>
  <p:clrMapOvr>
    <a:masterClrMapping/>
  </p:clrMapOvr>
</p:sld>
</file>

<file path=ppt/slides/slide2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41717483"/>
      </p:ext>
    </p:extLst>
  </p:cSld>
  <p:clrMapOvr>
    <a:masterClrMapping/>
  </p:clrMapOvr>
</p:sld>
</file>

<file path=ppt/slides/slide2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76817143"/>
      </p:ext>
    </p:extLst>
  </p:cSld>
  <p:clrMapOvr>
    <a:masterClrMapping/>
  </p:clrMapOvr>
</p:sld>
</file>

<file path=ppt/slides/slide2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55045707"/>
      </p:ext>
    </p:extLst>
  </p:cSld>
  <p:clrMapOvr>
    <a:masterClrMapping/>
  </p:clrMapOvr>
</p:sld>
</file>

<file path=ppt/slides/slide2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20738669"/>
      </p:ext>
    </p:extLst>
  </p:cSld>
  <p:clrMapOvr>
    <a:masterClrMapping/>
  </p:clrMapOvr>
</p:sld>
</file>

<file path=ppt/slides/slide2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990755683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28638480"/>
      </p:ext>
    </p:extLst>
  </p:cSld>
  <p:clrMapOvr>
    <a:masterClrMapping/>
  </p:clrMapOvr>
</p:sld>
</file>

<file path=ppt/slides/slide2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73072090"/>
      </p:ext>
    </p:extLst>
  </p:cSld>
  <p:clrMapOvr>
    <a:masterClrMapping/>
  </p:clrMapOvr>
</p:sld>
</file>

<file path=ppt/slides/slide2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81916370"/>
      </p:ext>
    </p:extLst>
  </p:cSld>
  <p:clrMapOvr>
    <a:masterClrMapping/>
  </p:clrMapOvr>
</p:sld>
</file>

<file path=ppt/slides/slide2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53974735"/>
      </p:ext>
    </p:extLst>
  </p:cSld>
  <p:clrMapOvr>
    <a:masterClrMapping/>
  </p:clrMapOvr>
</p:sld>
</file>

<file path=ppt/slides/slide2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84646287"/>
      </p:ext>
    </p:extLst>
  </p:cSld>
  <p:clrMapOvr>
    <a:masterClrMapping/>
  </p:clrMapOvr>
</p:sld>
</file>

<file path=ppt/slides/slide2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80048123"/>
      </p:ext>
    </p:extLst>
  </p:cSld>
  <p:clrMapOvr>
    <a:masterClrMapping/>
  </p:clrMapOvr>
</p:sld>
</file>

<file path=ppt/slides/slide2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66842234"/>
      </p:ext>
    </p:extLst>
  </p:cSld>
  <p:clrMapOvr>
    <a:masterClrMapping/>
  </p:clrMapOvr>
</p:sld>
</file>

<file path=ppt/slides/slide2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96815552"/>
      </p:ext>
    </p:extLst>
  </p:cSld>
  <p:clrMapOvr>
    <a:masterClrMapping/>
  </p:clrMapOvr>
</p:sld>
</file>

<file path=ppt/slides/slide2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90505095"/>
      </p:ext>
    </p:extLst>
  </p:cSld>
  <p:clrMapOvr>
    <a:masterClrMapping/>
  </p:clrMapOvr>
</p:sld>
</file>

<file path=ppt/slides/slide2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66405983"/>
      </p:ext>
    </p:extLst>
  </p:cSld>
  <p:clrMapOvr>
    <a:masterClrMapping/>
  </p:clrMapOvr>
</p:sld>
</file>

<file path=ppt/slides/slide2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10441774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94249317"/>
      </p:ext>
    </p:extLst>
  </p:cSld>
  <p:clrMapOvr>
    <a:masterClrMapping/>
  </p:clrMapOvr>
</p:sld>
</file>

<file path=ppt/slides/slide2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13250594"/>
      </p:ext>
    </p:extLst>
  </p:cSld>
  <p:clrMapOvr>
    <a:masterClrMapping/>
  </p:clrMapOvr>
</p:sld>
</file>

<file path=ppt/slides/slide2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53100171"/>
      </p:ext>
    </p:extLst>
  </p:cSld>
  <p:clrMapOvr>
    <a:masterClrMapping/>
  </p:clrMapOvr>
</p:sld>
</file>

<file path=ppt/slides/slide2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183564393"/>
      </p:ext>
    </p:extLst>
  </p:cSld>
  <p:clrMapOvr>
    <a:masterClrMapping/>
  </p:clrMapOvr>
</p:sld>
</file>

<file path=ppt/slides/slide2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0646880"/>
      </p:ext>
    </p:extLst>
  </p:cSld>
  <p:clrMapOvr>
    <a:masterClrMapping/>
  </p:clrMapOvr>
</p:sld>
</file>

<file path=ppt/slides/slide2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80309398"/>
      </p:ext>
    </p:extLst>
  </p:cSld>
  <p:clrMapOvr>
    <a:masterClrMapping/>
  </p:clrMapOvr>
</p:sld>
</file>

<file path=ppt/slides/slide2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4258243"/>
      </p:ext>
    </p:extLst>
  </p:cSld>
  <p:clrMapOvr>
    <a:masterClrMapping/>
  </p:clrMapOvr>
</p:sld>
</file>

<file path=ppt/slides/slide2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27135275"/>
      </p:ext>
    </p:extLst>
  </p:cSld>
  <p:clrMapOvr>
    <a:masterClrMapping/>
  </p:clrMapOvr>
</p:sld>
</file>

<file path=ppt/slides/slide2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38334862"/>
      </p:ext>
    </p:extLst>
  </p:cSld>
  <p:clrMapOvr>
    <a:masterClrMapping/>
  </p:clrMapOvr>
</p:sld>
</file>

<file path=ppt/slides/slide2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84246483"/>
      </p:ext>
    </p:extLst>
  </p:cSld>
  <p:clrMapOvr>
    <a:masterClrMapping/>
  </p:clrMapOvr>
</p:sld>
</file>

<file path=ppt/slides/slide2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7099476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00225214"/>
      </p:ext>
    </p:extLst>
  </p:cSld>
  <p:clrMapOvr>
    <a:masterClrMapping/>
  </p:clrMapOvr>
</p:sld>
</file>

<file path=ppt/slides/slide2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17609883"/>
      </p:ext>
    </p:extLst>
  </p:cSld>
  <p:clrMapOvr>
    <a:masterClrMapping/>
  </p:clrMapOvr>
</p:sld>
</file>

<file path=ppt/slides/slide2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98582551"/>
      </p:ext>
    </p:extLst>
  </p:cSld>
  <p:clrMapOvr>
    <a:masterClrMapping/>
  </p:clrMapOvr>
</p:sld>
</file>

<file path=ppt/slides/slide2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91911686"/>
      </p:ext>
    </p:extLst>
  </p:cSld>
  <p:clrMapOvr>
    <a:masterClrMapping/>
  </p:clrMapOvr>
</p:sld>
</file>

<file path=ppt/slides/slide2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73891770"/>
      </p:ext>
    </p:extLst>
  </p:cSld>
  <p:clrMapOvr>
    <a:masterClrMapping/>
  </p:clrMapOvr>
</p:sld>
</file>

<file path=ppt/slides/slide2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87880272"/>
      </p:ext>
    </p:extLst>
  </p:cSld>
  <p:clrMapOvr>
    <a:masterClrMapping/>
  </p:clrMapOvr>
</p:sld>
</file>

<file path=ppt/slides/slide2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478233087"/>
      </p:ext>
    </p:extLst>
  </p:cSld>
  <p:clrMapOvr>
    <a:masterClrMapping/>
  </p:clrMapOvr>
</p:sld>
</file>

<file path=ppt/slides/slide2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3546315"/>
      </p:ext>
    </p:extLst>
  </p:cSld>
  <p:clrMapOvr>
    <a:masterClrMapping/>
  </p:clrMapOvr>
</p:sld>
</file>

<file path=ppt/slides/slide2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49114105"/>
      </p:ext>
    </p:extLst>
  </p:cSld>
  <p:clrMapOvr>
    <a:masterClrMapping/>
  </p:clrMapOvr>
</p:sld>
</file>

<file path=ppt/slides/slide2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55923923"/>
      </p:ext>
    </p:extLst>
  </p:cSld>
  <p:clrMapOvr>
    <a:masterClrMapping/>
  </p:clrMapOvr>
</p:sld>
</file>

<file path=ppt/slides/slide2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243388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10022491"/>
      </p:ext>
    </p:extLst>
  </p:cSld>
  <p:clrMapOvr>
    <a:masterClrMapping/>
  </p:clrMapOvr>
</p:sld>
</file>

<file path=ppt/slides/slide2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39277182"/>
      </p:ext>
    </p:extLst>
  </p:cSld>
  <p:clrMapOvr>
    <a:masterClrMapping/>
  </p:clrMapOvr>
</p:sld>
</file>

<file path=ppt/slides/slide2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368591"/>
      </p:ext>
    </p:extLst>
  </p:cSld>
  <p:clrMapOvr>
    <a:masterClrMapping/>
  </p:clrMapOvr>
</p:sld>
</file>

<file path=ppt/slides/slide2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89007543"/>
      </p:ext>
    </p:extLst>
  </p:cSld>
  <p:clrMapOvr>
    <a:masterClrMapping/>
  </p:clrMapOvr>
</p:sld>
</file>

<file path=ppt/slides/slide2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23886998"/>
      </p:ext>
    </p:extLst>
  </p:cSld>
  <p:clrMapOvr>
    <a:masterClrMapping/>
  </p:clrMapOvr>
</p:sld>
</file>

<file path=ppt/slides/slide2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38912692"/>
      </p:ext>
    </p:extLst>
  </p:cSld>
  <p:clrMapOvr>
    <a:masterClrMapping/>
  </p:clrMapOvr>
</p:sld>
</file>

<file path=ppt/slides/slide2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56955843"/>
      </p:ext>
    </p:extLst>
  </p:cSld>
  <p:clrMapOvr>
    <a:masterClrMapping/>
  </p:clrMapOvr>
</p:sld>
</file>

<file path=ppt/slides/slide2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31534474"/>
      </p:ext>
    </p:extLst>
  </p:cSld>
  <p:clrMapOvr>
    <a:masterClrMapping/>
  </p:clrMapOvr>
</p:sld>
</file>

<file path=ppt/slides/slide2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73753337"/>
      </p:ext>
    </p:extLst>
  </p:cSld>
  <p:clrMapOvr>
    <a:masterClrMapping/>
  </p:clrMapOvr>
</p:sld>
</file>

<file path=ppt/slides/slide2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064897074"/>
      </p:ext>
    </p:extLst>
  </p:cSld>
  <p:clrMapOvr>
    <a:masterClrMapping/>
  </p:clrMapOvr>
</p:sld>
</file>

<file path=ppt/slides/slide2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3510302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6564293"/>
      </p:ext>
    </p:extLst>
  </p:cSld>
  <p:clrMapOvr>
    <a:masterClrMapping/>
  </p:clrMapOvr>
</p:sld>
</file>

<file path=ppt/slides/slide2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75038054"/>
      </p:ext>
    </p:extLst>
  </p:cSld>
  <p:clrMapOvr>
    <a:masterClrMapping/>
  </p:clrMapOvr>
</p:sld>
</file>

<file path=ppt/slides/slide2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26923634"/>
      </p:ext>
    </p:extLst>
  </p:cSld>
  <p:clrMapOvr>
    <a:masterClrMapping/>
  </p:clrMapOvr>
</p:sld>
</file>

<file path=ppt/slides/slide2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48521361"/>
      </p:ext>
    </p:extLst>
  </p:cSld>
  <p:clrMapOvr>
    <a:masterClrMapping/>
  </p:clrMapOvr>
</p:sld>
</file>

<file path=ppt/slides/slide2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57287367"/>
      </p:ext>
    </p:extLst>
  </p:cSld>
  <p:clrMapOvr>
    <a:masterClrMapping/>
  </p:clrMapOvr>
</p:sld>
</file>

<file path=ppt/slides/slide2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00414274"/>
      </p:ext>
    </p:extLst>
  </p:cSld>
  <p:clrMapOvr>
    <a:masterClrMapping/>
  </p:clrMapOvr>
</p:sld>
</file>

<file path=ppt/slides/slide2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6039991"/>
      </p:ext>
    </p:extLst>
  </p:cSld>
  <p:clrMapOvr>
    <a:masterClrMapping/>
  </p:clrMapOvr>
</p:sld>
</file>

<file path=ppt/slides/slide2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6517020"/>
      </p:ext>
    </p:extLst>
  </p:cSld>
  <p:clrMapOvr>
    <a:masterClrMapping/>
  </p:clrMapOvr>
</p:sld>
</file>

<file path=ppt/slides/slide2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37356001"/>
      </p:ext>
    </p:extLst>
  </p:cSld>
  <p:clrMapOvr>
    <a:masterClrMapping/>
  </p:clrMapOvr>
</p:sld>
</file>

<file path=ppt/slides/slide2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10300282"/>
      </p:ext>
    </p:extLst>
  </p:cSld>
  <p:clrMapOvr>
    <a:masterClrMapping/>
  </p:clrMapOvr>
</p:sld>
</file>

<file path=ppt/slides/slide2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90583715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226008413"/>
      </p:ext>
    </p:extLst>
  </p:cSld>
  <p:clrMapOvr>
    <a:masterClrMapping/>
  </p:clrMapOvr>
</p:sld>
</file>

<file path=ppt/slides/slide2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13448904"/>
      </p:ext>
    </p:extLst>
  </p:cSld>
  <p:clrMapOvr>
    <a:masterClrMapping/>
  </p:clrMapOvr>
</p:sld>
</file>

<file path=ppt/slides/slide2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512191613"/>
      </p:ext>
    </p:extLst>
  </p:cSld>
  <p:clrMapOvr>
    <a:masterClrMapping/>
  </p:clrMapOvr>
</p:sld>
</file>

<file path=ppt/slides/slide2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5675051"/>
      </p:ext>
    </p:extLst>
  </p:cSld>
  <p:clrMapOvr>
    <a:masterClrMapping/>
  </p:clrMapOvr>
</p:sld>
</file>

<file path=ppt/slides/slide2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28425743"/>
      </p:ext>
    </p:extLst>
  </p:cSld>
  <p:clrMapOvr>
    <a:masterClrMapping/>
  </p:clrMapOvr>
</p:sld>
</file>

<file path=ppt/slides/slide2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21002888"/>
      </p:ext>
    </p:extLst>
  </p:cSld>
  <p:clrMapOvr>
    <a:masterClrMapping/>
  </p:clrMapOvr>
</p:sld>
</file>

<file path=ppt/slides/slide2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46712776"/>
      </p:ext>
    </p:extLst>
  </p:cSld>
  <p:clrMapOvr>
    <a:masterClrMapping/>
  </p:clrMapOvr>
</p:sld>
</file>

<file path=ppt/slides/slide2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47739339"/>
      </p:ext>
    </p:extLst>
  </p:cSld>
  <p:clrMapOvr>
    <a:masterClrMapping/>
  </p:clrMapOvr>
</p:sld>
</file>

<file path=ppt/slides/slide2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66629218"/>
      </p:ext>
    </p:extLst>
  </p:cSld>
  <p:clrMapOvr>
    <a:masterClrMapping/>
  </p:clrMapOvr>
</p:sld>
</file>

<file path=ppt/slides/slide2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01671192"/>
      </p:ext>
    </p:extLst>
  </p:cSld>
  <p:clrMapOvr>
    <a:masterClrMapping/>
  </p:clrMapOvr>
</p:sld>
</file>

<file path=ppt/slides/slide2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74993232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8992263"/>
      </p:ext>
    </p:extLst>
  </p:cSld>
  <p:clrMapOvr>
    <a:masterClrMapping/>
  </p:clrMapOvr>
</p:sld>
</file>

<file path=ppt/slides/slide2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76455239"/>
      </p:ext>
    </p:extLst>
  </p:cSld>
  <p:clrMapOvr>
    <a:masterClrMapping/>
  </p:clrMapOvr>
</p:sld>
</file>

<file path=ppt/slides/slide2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75476965"/>
      </p:ext>
    </p:extLst>
  </p:cSld>
  <p:clrMapOvr>
    <a:masterClrMapping/>
  </p:clrMapOvr>
</p:sld>
</file>

<file path=ppt/slides/slide2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5651805"/>
      </p:ext>
    </p:extLst>
  </p:cSld>
  <p:clrMapOvr>
    <a:masterClrMapping/>
  </p:clrMapOvr>
</p:sld>
</file>

<file path=ppt/slides/slide2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61606111"/>
      </p:ext>
    </p:extLst>
  </p:cSld>
  <p:clrMapOvr>
    <a:masterClrMapping/>
  </p:clrMapOvr>
</p:sld>
</file>

<file path=ppt/slides/slide2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630825175"/>
      </p:ext>
    </p:extLst>
  </p:cSld>
  <p:clrMapOvr>
    <a:masterClrMapping/>
  </p:clrMapOvr>
</p:sld>
</file>

<file path=ppt/slides/slide2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0465597"/>
      </p:ext>
    </p:extLst>
  </p:cSld>
  <p:clrMapOvr>
    <a:masterClrMapping/>
  </p:clrMapOvr>
</p:sld>
</file>

<file path=ppt/slides/slide2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27749785"/>
      </p:ext>
    </p:extLst>
  </p:cSld>
  <p:clrMapOvr>
    <a:masterClrMapping/>
  </p:clrMapOvr>
</p:sld>
</file>

<file path=ppt/slides/slide2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96640440"/>
      </p:ext>
    </p:extLst>
  </p:cSld>
  <p:clrMapOvr>
    <a:masterClrMapping/>
  </p:clrMapOvr>
</p:sld>
</file>

<file path=ppt/slides/slide2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50707318"/>
      </p:ext>
    </p:extLst>
  </p:cSld>
  <p:clrMapOvr>
    <a:masterClrMapping/>
  </p:clrMapOvr>
</p:sld>
</file>

<file path=ppt/slides/slide2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74729792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19307427"/>
      </p:ext>
    </p:extLst>
  </p:cSld>
  <p:clrMapOvr>
    <a:masterClrMapping/>
  </p:clrMapOvr>
</p:sld>
</file>

<file path=ppt/slides/slide2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01320041"/>
      </p:ext>
    </p:extLst>
  </p:cSld>
  <p:clrMapOvr>
    <a:masterClrMapping/>
  </p:clrMapOvr>
</p:sld>
</file>

<file path=ppt/slides/slide2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41965285"/>
      </p:ext>
    </p:extLst>
  </p:cSld>
  <p:clrMapOvr>
    <a:masterClrMapping/>
  </p:clrMapOvr>
</p:sld>
</file>

<file path=ppt/slides/slide2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59829033"/>
      </p:ext>
    </p:extLst>
  </p:cSld>
  <p:clrMapOvr>
    <a:masterClrMapping/>
  </p:clrMapOvr>
</p:sld>
</file>

<file path=ppt/slides/slide2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83393042"/>
      </p:ext>
    </p:extLst>
  </p:cSld>
  <p:clrMapOvr>
    <a:masterClrMapping/>
  </p:clrMapOvr>
</p:sld>
</file>

<file path=ppt/slides/slide2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9952915"/>
      </p:ext>
    </p:extLst>
  </p:cSld>
  <p:clrMapOvr>
    <a:masterClrMapping/>
  </p:clrMapOvr>
</p:sld>
</file>

<file path=ppt/slides/slide2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4939615"/>
      </p:ext>
    </p:extLst>
  </p:cSld>
  <p:clrMapOvr>
    <a:masterClrMapping/>
  </p:clrMapOvr>
</p:sld>
</file>

<file path=ppt/slides/slide2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58866050"/>
      </p:ext>
    </p:extLst>
  </p:cSld>
  <p:clrMapOvr>
    <a:masterClrMapping/>
  </p:clrMapOvr>
</p:sld>
</file>

<file path=ppt/slides/slide2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284513784"/>
      </p:ext>
    </p:extLst>
  </p:cSld>
  <p:clrMapOvr>
    <a:masterClrMapping/>
  </p:clrMapOvr>
</p:sld>
</file>

<file path=ppt/slides/slide2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1188157"/>
      </p:ext>
    </p:extLst>
  </p:cSld>
  <p:clrMapOvr>
    <a:masterClrMapping/>
  </p:clrMapOvr>
</p:sld>
</file>

<file path=ppt/slides/slide2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75684054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06439538"/>
      </p:ext>
    </p:extLst>
  </p:cSld>
  <p:clrMapOvr>
    <a:masterClrMapping/>
  </p:clrMapOvr>
</p:sld>
</file>

<file path=ppt/slides/slide2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61013644"/>
      </p:ext>
    </p:extLst>
  </p:cSld>
  <p:clrMapOvr>
    <a:masterClrMapping/>
  </p:clrMapOvr>
</p:sld>
</file>

<file path=ppt/slides/slide2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21653171"/>
      </p:ext>
    </p:extLst>
  </p:cSld>
  <p:clrMapOvr>
    <a:masterClrMapping/>
  </p:clrMapOvr>
</p:sld>
</file>

<file path=ppt/slides/slide2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89102116"/>
      </p:ext>
    </p:extLst>
  </p:cSld>
  <p:clrMapOvr>
    <a:masterClrMapping/>
  </p:clrMapOvr>
</p:sld>
</file>

<file path=ppt/slides/slide2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66631453"/>
      </p:ext>
    </p:extLst>
  </p:cSld>
  <p:clrMapOvr>
    <a:masterClrMapping/>
  </p:clrMapOvr>
</p:sld>
</file>

<file path=ppt/slides/slide2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15133621"/>
      </p:ext>
    </p:extLst>
  </p:cSld>
  <p:clrMapOvr>
    <a:masterClrMapping/>
  </p:clrMapOvr>
</p:sld>
</file>

<file path=ppt/slides/slide2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22835009"/>
      </p:ext>
    </p:extLst>
  </p:cSld>
  <p:clrMapOvr>
    <a:masterClrMapping/>
  </p:clrMapOvr>
</p:sld>
</file>

<file path=ppt/slides/slide2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75485807"/>
      </p:ext>
    </p:extLst>
  </p:cSld>
  <p:clrMapOvr>
    <a:masterClrMapping/>
  </p:clrMapOvr>
</p:sld>
</file>

<file path=ppt/slides/slide2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10652086"/>
      </p:ext>
    </p:extLst>
  </p:cSld>
  <p:clrMapOvr>
    <a:masterClrMapping/>
  </p:clrMapOvr>
</p:sld>
</file>

<file path=ppt/slides/slide2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62102044"/>
      </p:ext>
    </p:extLst>
  </p:cSld>
  <p:clrMapOvr>
    <a:masterClrMapping/>
  </p:clrMapOvr>
</p:sld>
</file>

<file path=ppt/slides/slide2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776381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83662795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74801079"/>
      </p:ext>
    </p:extLst>
  </p:cSld>
  <p:clrMapOvr>
    <a:masterClrMapping/>
  </p:clrMapOvr>
</p:sld>
</file>

<file path=ppt/slides/slide2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921369511"/>
      </p:ext>
    </p:extLst>
  </p:cSld>
  <p:clrMapOvr>
    <a:masterClrMapping/>
  </p:clrMapOvr>
</p:sld>
</file>

<file path=ppt/slides/slide2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9250729"/>
      </p:ext>
    </p:extLst>
  </p:cSld>
  <p:clrMapOvr>
    <a:masterClrMapping/>
  </p:clrMapOvr>
</p:sld>
</file>

<file path=ppt/slides/slide2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27396401"/>
      </p:ext>
    </p:extLst>
  </p:cSld>
  <p:clrMapOvr>
    <a:masterClrMapping/>
  </p:clrMapOvr>
</p:sld>
</file>

<file path=ppt/slides/slide2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36300777"/>
      </p:ext>
    </p:extLst>
  </p:cSld>
  <p:clrMapOvr>
    <a:masterClrMapping/>
  </p:clrMapOvr>
</p:sld>
</file>

<file path=ppt/slides/slide2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59222940"/>
      </p:ext>
    </p:extLst>
  </p:cSld>
  <p:clrMapOvr>
    <a:masterClrMapping/>
  </p:clrMapOvr>
</p:sld>
</file>

<file path=ppt/slides/slide2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96306563"/>
      </p:ext>
    </p:extLst>
  </p:cSld>
  <p:clrMapOvr>
    <a:masterClrMapping/>
  </p:clrMapOvr>
</p:sld>
</file>

<file path=ppt/slides/slide2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52385841"/>
      </p:ext>
    </p:extLst>
  </p:cSld>
  <p:clrMapOvr>
    <a:masterClrMapping/>
  </p:clrMapOvr>
</p:sld>
</file>

<file path=ppt/slides/slide2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95426179"/>
      </p:ext>
    </p:extLst>
  </p:cSld>
  <p:clrMapOvr>
    <a:masterClrMapping/>
  </p:clrMapOvr>
</p:sld>
</file>

<file path=ppt/slides/slide2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80952425"/>
      </p:ext>
    </p:extLst>
  </p:cSld>
  <p:clrMapOvr>
    <a:masterClrMapping/>
  </p:clrMapOvr>
</p:sld>
</file>

<file path=ppt/slides/slide2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22807799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16303070"/>
      </p:ext>
    </p:extLst>
  </p:cSld>
  <p:clrMapOvr>
    <a:masterClrMapping/>
  </p:clrMapOvr>
</p:sld>
</file>

<file path=ppt/slides/slide2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9647703"/>
      </p:ext>
    </p:extLst>
  </p:cSld>
  <p:clrMapOvr>
    <a:masterClrMapping/>
  </p:clrMapOvr>
</p:sld>
</file>

<file path=ppt/slides/slide2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3189059"/>
      </p:ext>
    </p:extLst>
  </p:cSld>
  <p:clrMapOvr>
    <a:masterClrMapping/>
  </p:clrMapOvr>
</p:sld>
</file>

<file path=ppt/slides/slide2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75746322"/>
      </p:ext>
    </p:extLst>
  </p:cSld>
  <p:clrMapOvr>
    <a:masterClrMapping/>
  </p:clrMapOvr>
</p:sld>
</file>

<file path=ppt/slides/slide2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TSI1 SERIES </a:t>
            </a:r>
          </a:p>
        </p:txBody>
      </p:sp>
    </p:spTree>
    <p:extLst>
      <p:ext uri="{BB962C8B-B14F-4D97-AF65-F5344CB8AC3E}">
        <p14:creationId xmlns:p14="http://schemas.microsoft.com/office/powerpoint/2010/main" val="3901966233"/>
      </p:ext>
    </p:extLst>
  </p:cSld>
  <p:clrMapOvr>
    <a:masterClrMapping/>
  </p:clrMapOvr>
</p:sld>
</file>

<file path=ppt/slides/slide2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07842522"/>
      </p:ext>
    </p:extLst>
  </p:cSld>
  <p:clrMapOvr>
    <a:masterClrMapping/>
  </p:clrMapOvr>
</p:sld>
</file>

<file path=ppt/slides/slide2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49972280"/>
      </p:ext>
    </p:extLst>
  </p:cSld>
  <p:clrMapOvr>
    <a:masterClrMapping/>
  </p:clrMapOvr>
</p:sld>
</file>

<file path=ppt/slides/slide2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84538071"/>
      </p:ext>
    </p:extLst>
  </p:cSld>
  <p:clrMapOvr>
    <a:masterClrMapping/>
  </p:clrMapOvr>
</p:sld>
</file>

<file path=ppt/slides/slide2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TSI2 SERIES </a:t>
            </a:r>
          </a:p>
        </p:txBody>
      </p:sp>
    </p:spTree>
    <p:extLst>
      <p:ext uri="{BB962C8B-B14F-4D97-AF65-F5344CB8AC3E}">
        <p14:creationId xmlns:p14="http://schemas.microsoft.com/office/powerpoint/2010/main" val="3131200851"/>
      </p:ext>
    </p:extLst>
  </p:cSld>
  <p:clrMapOvr>
    <a:masterClrMapping/>
  </p:clrMapOvr>
</p:sld>
</file>

<file path=ppt/slides/slide2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51234139"/>
      </p:ext>
    </p:extLst>
  </p:cSld>
  <p:clrMapOvr>
    <a:masterClrMapping/>
  </p:clrMapOvr>
</p:sld>
</file>

<file path=ppt/slides/slide2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54154917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31430821"/>
      </p:ext>
    </p:extLst>
  </p:cSld>
  <p:clrMapOvr>
    <a:masterClrMapping/>
  </p:clrMapOvr>
</p:sld>
</file>

<file path=ppt/slides/slide2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35702820"/>
      </p:ext>
    </p:extLst>
  </p:cSld>
  <p:clrMapOvr>
    <a:masterClrMapping/>
  </p:clrMapOvr>
</p:sld>
</file>

<file path=ppt/slides/slide2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TSI3 SERIES </a:t>
            </a:r>
          </a:p>
        </p:txBody>
      </p:sp>
    </p:spTree>
    <p:extLst>
      <p:ext uri="{BB962C8B-B14F-4D97-AF65-F5344CB8AC3E}">
        <p14:creationId xmlns:p14="http://schemas.microsoft.com/office/powerpoint/2010/main" val="3469686045"/>
      </p:ext>
    </p:extLst>
  </p:cSld>
  <p:clrMapOvr>
    <a:masterClrMapping/>
  </p:clrMapOvr>
</p:sld>
</file>

<file path=ppt/slides/slide2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88516579"/>
      </p:ext>
    </p:extLst>
  </p:cSld>
  <p:clrMapOvr>
    <a:masterClrMapping/>
  </p:clrMapOvr>
</p:sld>
</file>

<file path=ppt/slides/slide2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81795134"/>
      </p:ext>
    </p:extLst>
  </p:cSld>
  <p:clrMapOvr>
    <a:masterClrMapping/>
  </p:clrMapOvr>
</p:sld>
</file>

<file path=ppt/slides/slide2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53709378"/>
      </p:ext>
    </p:extLst>
  </p:cSld>
  <p:clrMapOvr>
    <a:masterClrMapping/>
  </p:clrMapOvr>
</p:sld>
</file>

<file path=ppt/slides/slide2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TSI4 SERIES </a:t>
            </a:r>
          </a:p>
        </p:txBody>
      </p:sp>
    </p:spTree>
    <p:extLst>
      <p:ext uri="{BB962C8B-B14F-4D97-AF65-F5344CB8AC3E}">
        <p14:creationId xmlns:p14="http://schemas.microsoft.com/office/powerpoint/2010/main" val="2716106283"/>
      </p:ext>
    </p:extLst>
  </p:cSld>
  <p:clrMapOvr>
    <a:masterClrMapping/>
  </p:clrMapOvr>
</p:sld>
</file>

<file path=ppt/slides/slide2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20491554"/>
      </p:ext>
    </p:extLst>
  </p:cSld>
  <p:clrMapOvr>
    <a:masterClrMapping/>
  </p:clrMapOvr>
</p:sld>
</file>

<file path=ppt/slides/slide2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13055786"/>
      </p:ext>
    </p:extLst>
  </p:cSld>
  <p:clrMapOvr>
    <a:masterClrMapping/>
  </p:clrMapOvr>
</p:sld>
</file>

<file path=ppt/slides/slide2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39866185"/>
      </p:ext>
    </p:extLst>
  </p:cSld>
  <p:clrMapOvr>
    <a:masterClrMapping/>
  </p:clrMapOvr>
</p:sld>
</file>

<file path=ppt/slides/slide2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TSI5 SERIES </a:t>
            </a:r>
          </a:p>
        </p:txBody>
      </p:sp>
    </p:spTree>
    <p:extLst>
      <p:ext uri="{BB962C8B-B14F-4D97-AF65-F5344CB8AC3E}">
        <p14:creationId xmlns:p14="http://schemas.microsoft.com/office/powerpoint/2010/main" val="3543994201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31717695"/>
      </p:ext>
    </p:extLst>
  </p:cSld>
  <p:clrMapOvr>
    <a:masterClrMapping/>
  </p:clrMapOvr>
</p:sld>
</file>

<file path=ppt/slides/slide2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9188883"/>
      </p:ext>
    </p:extLst>
  </p:cSld>
  <p:clrMapOvr>
    <a:masterClrMapping/>
  </p:clrMapOvr>
</p:sld>
</file>

<file path=ppt/slides/slide2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9274161"/>
      </p:ext>
    </p:extLst>
  </p:cSld>
  <p:clrMapOvr>
    <a:masterClrMapping/>
  </p:clrMapOvr>
</p:sld>
</file>

<file path=ppt/slides/slide2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375610"/>
      </p:ext>
    </p:extLst>
  </p:cSld>
  <p:clrMapOvr>
    <a:masterClrMapping/>
  </p:clrMapOvr>
</p:sld>
</file>

<file path=ppt/slides/slide2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TSI6 SERIES </a:t>
            </a:r>
          </a:p>
        </p:txBody>
      </p:sp>
    </p:spTree>
    <p:extLst>
      <p:ext uri="{BB962C8B-B14F-4D97-AF65-F5344CB8AC3E}">
        <p14:creationId xmlns:p14="http://schemas.microsoft.com/office/powerpoint/2010/main" val="3232947333"/>
      </p:ext>
    </p:extLst>
  </p:cSld>
  <p:clrMapOvr>
    <a:masterClrMapping/>
  </p:clrMapOvr>
</p:sld>
</file>

<file path=ppt/slides/slide2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11313443"/>
      </p:ext>
    </p:extLst>
  </p:cSld>
  <p:clrMapOvr>
    <a:masterClrMapping/>
  </p:clrMapOvr>
</p:sld>
</file>

<file path=ppt/slides/slide2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31161264"/>
      </p:ext>
    </p:extLst>
  </p:cSld>
  <p:clrMapOvr>
    <a:masterClrMapping/>
  </p:clrMapOvr>
</p:sld>
</file>

<file path=ppt/slides/slide2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16208417"/>
      </p:ext>
    </p:extLst>
  </p:cSld>
  <p:clrMapOvr>
    <a:masterClrMapping/>
  </p:clrMapOvr>
</p:sld>
</file>

<file path=ppt/slides/slide2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TSI7 SERIES </a:t>
            </a:r>
          </a:p>
        </p:txBody>
      </p:sp>
    </p:spTree>
    <p:extLst>
      <p:ext uri="{BB962C8B-B14F-4D97-AF65-F5344CB8AC3E}">
        <p14:creationId xmlns:p14="http://schemas.microsoft.com/office/powerpoint/2010/main" val="2918770299"/>
      </p:ext>
    </p:extLst>
  </p:cSld>
  <p:clrMapOvr>
    <a:masterClrMapping/>
  </p:clrMapOvr>
</p:sld>
</file>

<file path=ppt/slides/slide2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96653084"/>
      </p:ext>
    </p:extLst>
  </p:cSld>
  <p:clrMapOvr>
    <a:masterClrMapping/>
  </p:clrMapOvr>
</p:sld>
</file>

<file path=ppt/slides/slide2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95487188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06063197"/>
      </p:ext>
    </p:extLst>
  </p:cSld>
  <p:clrMapOvr>
    <a:masterClrMapping/>
  </p:clrMapOvr>
</p:sld>
</file>

<file path=ppt/slides/slide2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22836601"/>
      </p:ext>
    </p:extLst>
  </p:cSld>
  <p:clrMapOvr>
    <a:masterClrMapping/>
  </p:clrMapOvr>
</p:sld>
</file>

<file path=ppt/slides/slide2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TSI8 SERIES </a:t>
            </a:r>
          </a:p>
        </p:txBody>
      </p:sp>
    </p:spTree>
    <p:extLst>
      <p:ext uri="{BB962C8B-B14F-4D97-AF65-F5344CB8AC3E}">
        <p14:creationId xmlns:p14="http://schemas.microsoft.com/office/powerpoint/2010/main" val="520709805"/>
      </p:ext>
    </p:extLst>
  </p:cSld>
  <p:clrMapOvr>
    <a:masterClrMapping/>
  </p:clrMapOvr>
</p:sld>
</file>

<file path=ppt/slides/slide2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36365169"/>
      </p:ext>
    </p:extLst>
  </p:cSld>
  <p:clrMapOvr>
    <a:masterClrMapping/>
  </p:clrMapOvr>
</p:sld>
</file>

<file path=ppt/slides/slide2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77073910"/>
      </p:ext>
    </p:extLst>
  </p:cSld>
  <p:clrMapOvr>
    <a:masterClrMapping/>
  </p:clrMapOvr>
</p:sld>
</file>

<file path=ppt/slides/slide2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31627672"/>
      </p:ext>
    </p:extLst>
  </p:cSld>
  <p:clrMapOvr>
    <a:masterClrMapping/>
  </p:clrMapOvr>
</p:sld>
</file>

<file path=ppt/slides/slide2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TSI9 SERIES </a:t>
            </a:r>
          </a:p>
        </p:txBody>
      </p:sp>
    </p:spTree>
    <p:extLst>
      <p:ext uri="{BB962C8B-B14F-4D97-AF65-F5344CB8AC3E}">
        <p14:creationId xmlns:p14="http://schemas.microsoft.com/office/powerpoint/2010/main" val="3622149155"/>
      </p:ext>
    </p:extLst>
  </p:cSld>
  <p:clrMapOvr>
    <a:masterClrMapping/>
  </p:clrMapOvr>
</p:sld>
</file>

<file path=ppt/slides/slide2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71676420"/>
      </p:ext>
    </p:extLst>
  </p:cSld>
  <p:clrMapOvr>
    <a:masterClrMapping/>
  </p:clrMapOvr>
</p:sld>
</file>

<file path=ppt/slides/slide2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6500779"/>
      </p:ext>
    </p:extLst>
  </p:cSld>
  <p:clrMapOvr>
    <a:masterClrMapping/>
  </p:clrMapOvr>
</p:sld>
</file>

<file path=ppt/slides/slide2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05423684"/>
      </p:ext>
    </p:extLst>
  </p:cSld>
  <p:clrMapOvr>
    <a:masterClrMapping/>
  </p:clrMapOvr>
</p:sld>
</file>

<file path=ppt/slides/slide2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TSI10 SERIES </a:t>
            </a:r>
          </a:p>
        </p:txBody>
      </p:sp>
    </p:spTree>
    <p:extLst>
      <p:ext uri="{BB962C8B-B14F-4D97-AF65-F5344CB8AC3E}">
        <p14:creationId xmlns:p14="http://schemas.microsoft.com/office/powerpoint/2010/main" val="339159024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36970006"/>
      </p:ext>
    </p:extLst>
  </p:cSld>
  <p:clrMapOvr>
    <a:masterClrMapping/>
  </p:clrMapOvr>
</p:sld>
</file>

<file path=ppt/slides/slide2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0495282"/>
      </p:ext>
    </p:extLst>
  </p:cSld>
  <p:clrMapOvr>
    <a:masterClrMapping/>
  </p:clrMapOvr>
</p:sld>
</file>

<file path=ppt/slides/slide2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45994665"/>
      </p:ext>
    </p:extLst>
  </p:cSld>
  <p:clrMapOvr>
    <a:masterClrMapping/>
  </p:clrMapOvr>
</p:sld>
</file>

<file path=ppt/slides/slide2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70027992"/>
      </p:ext>
    </p:extLst>
  </p:cSld>
  <p:clrMapOvr>
    <a:masterClrMapping/>
  </p:clrMapOvr>
</p:sld>
</file>

<file path=ppt/slides/slide2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 SERIES</a:t>
            </a:r>
          </a:p>
        </p:txBody>
      </p:sp>
    </p:spTree>
    <p:extLst>
      <p:ext uri="{BB962C8B-B14F-4D97-AF65-F5344CB8AC3E}">
        <p14:creationId xmlns:p14="http://schemas.microsoft.com/office/powerpoint/2010/main" val="2094892797"/>
      </p:ext>
    </p:extLst>
  </p:cSld>
  <p:clrMapOvr>
    <a:masterClrMapping/>
  </p:clrMapOvr>
</p:sld>
</file>

<file path=ppt/slides/slide2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SE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8593349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03766285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74909286"/>
      </p:ext>
    </p:extLst>
  </p:cSld>
  <p:clrMapOvr>
    <a:masterClrMapping/>
  </p:clrMapOvr>
</p:sld>
</file>

<file path=ppt/slides/slide2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678999911"/>
      </p:ext>
    </p:extLst>
  </p:cSld>
  <p:clrMapOvr>
    <a:masterClrMapping/>
  </p:clrMapOvr>
</p:sld>
</file>

<file path=ppt/slides/slide2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9895088"/>
      </p:ext>
    </p:extLst>
  </p:cSld>
  <p:clrMapOvr>
    <a:masterClrMapping/>
  </p:clrMapOvr>
</p:sld>
</file>

<file path=ppt/slides/slide2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09320717"/>
      </p:ext>
    </p:extLst>
  </p:cSld>
  <p:clrMapOvr>
    <a:masterClrMapping/>
  </p:clrMapOvr>
</p:sld>
</file>

<file path=ppt/slides/slide2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74135929"/>
      </p:ext>
    </p:extLst>
  </p:cSld>
  <p:clrMapOvr>
    <a:masterClrMapping/>
  </p:clrMapOvr>
</p:sld>
</file>

<file path=ppt/slides/slide2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29101284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96190735"/>
      </p:ext>
    </p:extLst>
  </p:cSld>
  <p:clrMapOvr>
    <a:masterClrMapping/>
  </p:clrMapOvr>
</p:sld>
</file>

<file path=ppt/slides/slide2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01020312"/>
      </p:ext>
    </p:extLst>
  </p:cSld>
  <p:clrMapOvr>
    <a:masterClrMapping/>
  </p:clrMapOvr>
</p:sld>
</file>

<file path=ppt/slides/slide2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86688765"/>
      </p:ext>
    </p:extLst>
  </p:cSld>
  <p:clrMapOvr>
    <a:masterClrMapping/>
  </p:clrMapOvr>
</p:sld>
</file>

<file path=ppt/slides/slide2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37449451"/>
      </p:ext>
    </p:extLst>
  </p:cSld>
  <p:clrMapOvr>
    <a:masterClrMapping/>
  </p:clrMapOvr>
</p:sld>
</file>

<file path=ppt/slides/slide2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37035404"/>
      </p:ext>
    </p:extLst>
  </p:cSld>
  <p:clrMapOvr>
    <a:masterClrMapping/>
  </p:clrMapOvr>
</p:sld>
</file>

<file path=ppt/slides/slide2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72792156"/>
      </p:ext>
    </p:extLst>
  </p:cSld>
  <p:clrMapOvr>
    <a:masterClrMapping/>
  </p:clrMapOvr>
</p:sld>
</file>

<file path=ppt/slides/slide2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00224861"/>
      </p:ext>
    </p:extLst>
  </p:cSld>
  <p:clrMapOvr>
    <a:masterClrMapping/>
  </p:clrMapOvr>
</p:sld>
</file>

<file path=ppt/slides/slide2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33033418"/>
      </p:ext>
    </p:extLst>
  </p:cSld>
  <p:clrMapOvr>
    <a:masterClrMapping/>
  </p:clrMapOvr>
</p:sld>
</file>

<file path=ppt/slides/slide2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4702038"/>
      </p:ext>
    </p:extLst>
  </p:cSld>
  <p:clrMapOvr>
    <a:masterClrMapping/>
  </p:clrMapOvr>
</p:sld>
</file>

<file path=ppt/slides/slide2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528298281"/>
      </p:ext>
    </p:extLst>
  </p:cSld>
  <p:clrMapOvr>
    <a:masterClrMapping/>
  </p:clrMapOvr>
</p:sld>
</file>

<file path=ppt/slides/slide2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115026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67883752"/>
      </p:ext>
    </p:extLst>
  </p:cSld>
  <p:clrMapOvr>
    <a:masterClrMapping/>
  </p:clrMapOvr>
</p:sld>
</file>

<file path=ppt/slides/slide2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90242083"/>
      </p:ext>
    </p:extLst>
  </p:cSld>
  <p:clrMapOvr>
    <a:masterClrMapping/>
  </p:clrMapOvr>
</p:sld>
</file>

<file path=ppt/slides/slide2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68507428"/>
      </p:ext>
    </p:extLst>
  </p:cSld>
  <p:clrMapOvr>
    <a:masterClrMapping/>
  </p:clrMapOvr>
</p:sld>
</file>

<file path=ppt/slides/slide2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12131257"/>
      </p:ext>
    </p:extLst>
  </p:cSld>
  <p:clrMapOvr>
    <a:masterClrMapping/>
  </p:clrMapOvr>
</p:sld>
</file>

<file path=ppt/slides/slide2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15934362"/>
      </p:ext>
    </p:extLst>
  </p:cSld>
  <p:clrMapOvr>
    <a:masterClrMapping/>
  </p:clrMapOvr>
</p:sld>
</file>

<file path=ppt/slides/slide2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72615284"/>
      </p:ext>
    </p:extLst>
  </p:cSld>
  <p:clrMapOvr>
    <a:masterClrMapping/>
  </p:clrMapOvr>
</p:sld>
</file>

<file path=ppt/slides/slide2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83394724"/>
      </p:ext>
    </p:extLst>
  </p:cSld>
  <p:clrMapOvr>
    <a:masterClrMapping/>
  </p:clrMapOvr>
</p:sld>
</file>

<file path=ppt/slides/slide2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47377836"/>
      </p:ext>
    </p:extLst>
  </p:cSld>
  <p:clrMapOvr>
    <a:masterClrMapping/>
  </p:clrMapOvr>
</p:sld>
</file>

<file path=ppt/slides/slide2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63247269"/>
      </p:ext>
    </p:extLst>
  </p:cSld>
  <p:clrMapOvr>
    <a:masterClrMapping/>
  </p:clrMapOvr>
</p:sld>
</file>

<file path=ppt/slides/slide2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49487153"/>
      </p:ext>
    </p:extLst>
  </p:cSld>
  <p:clrMapOvr>
    <a:masterClrMapping/>
  </p:clrMapOvr>
</p:sld>
</file>

<file path=ppt/slides/slide2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52125559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79688676"/>
      </p:ext>
    </p:extLst>
  </p:cSld>
  <p:clrMapOvr>
    <a:masterClrMapping/>
  </p:clrMapOvr>
</p:sld>
</file>

<file path=ppt/slides/slide2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29973990"/>
      </p:ext>
    </p:extLst>
  </p:cSld>
  <p:clrMapOvr>
    <a:masterClrMapping/>
  </p:clrMapOvr>
</p:sld>
</file>

<file path=ppt/slides/slide2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439810196"/>
      </p:ext>
    </p:extLst>
  </p:cSld>
  <p:clrMapOvr>
    <a:masterClrMapping/>
  </p:clrMapOvr>
</p:sld>
</file>

<file path=ppt/slides/slide2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1450482"/>
      </p:ext>
    </p:extLst>
  </p:cSld>
  <p:clrMapOvr>
    <a:masterClrMapping/>
  </p:clrMapOvr>
</p:sld>
</file>

<file path=ppt/slides/slide2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39960119"/>
      </p:ext>
    </p:extLst>
  </p:cSld>
  <p:clrMapOvr>
    <a:masterClrMapping/>
  </p:clrMapOvr>
</p:sld>
</file>

<file path=ppt/slides/slide2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10622696"/>
      </p:ext>
    </p:extLst>
  </p:cSld>
  <p:clrMapOvr>
    <a:masterClrMapping/>
  </p:clrMapOvr>
</p:sld>
</file>

<file path=ppt/slides/slide2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99453440"/>
      </p:ext>
    </p:extLst>
  </p:cSld>
  <p:clrMapOvr>
    <a:masterClrMapping/>
  </p:clrMapOvr>
</p:sld>
</file>

<file path=ppt/slides/slide2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54320112"/>
      </p:ext>
    </p:extLst>
  </p:cSld>
  <p:clrMapOvr>
    <a:masterClrMapping/>
  </p:clrMapOvr>
</p:sld>
</file>

<file path=ppt/slides/slide2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32781764"/>
      </p:ext>
    </p:extLst>
  </p:cSld>
  <p:clrMapOvr>
    <a:masterClrMapping/>
  </p:clrMapOvr>
</p:sld>
</file>

<file path=ppt/slides/slide2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15408861"/>
      </p:ext>
    </p:extLst>
  </p:cSld>
  <p:clrMapOvr>
    <a:masterClrMapping/>
  </p:clrMapOvr>
</p:sld>
</file>

<file path=ppt/slides/slide2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08234280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186737035"/>
      </p:ext>
    </p:extLst>
  </p:cSld>
  <p:clrMapOvr>
    <a:masterClrMapping/>
  </p:clrMapOvr>
</p:sld>
</file>

<file path=ppt/slides/slide2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44559093"/>
      </p:ext>
    </p:extLst>
  </p:cSld>
  <p:clrMapOvr>
    <a:masterClrMapping/>
  </p:clrMapOvr>
</p:sld>
</file>

<file path=ppt/slides/slide2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96106136"/>
      </p:ext>
    </p:extLst>
  </p:cSld>
  <p:clrMapOvr>
    <a:masterClrMapping/>
  </p:clrMapOvr>
</p:sld>
</file>

<file path=ppt/slides/slide2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86005808"/>
      </p:ext>
    </p:extLst>
  </p:cSld>
  <p:clrMapOvr>
    <a:masterClrMapping/>
  </p:clrMapOvr>
</p:sld>
</file>

<file path=ppt/slides/slide2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76231808"/>
      </p:ext>
    </p:extLst>
  </p:cSld>
  <p:clrMapOvr>
    <a:masterClrMapping/>
  </p:clrMapOvr>
</p:sld>
</file>

<file path=ppt/slides/slide2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141676961"/>
      </p:ext>
    </p:extLst>
  </p:cSld>
  <p:clrMapOvr>
    <a:masterClrMapping/>
  </p:clrMapOvr>
</p:sld>
</file>

<file path=ppt/slides/slide2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7979032"/>
      </p:ext>
    </p:extLst>
  </p:cSld>
  <p:clrMapOvr>
    <a:masterClrMapping/>
  </p:clrMapOvr>
</p:sld>
</file>

<file path=ppt/slides/slide2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36076385"/>
      </p:ext>
    </p:extLst>
  </p:cSld>
  <p:clrMapOvr>
    <a:masterClrMapping/>
  </p:clrMapOvr>
</p:sld>
</file>

<file path=ppt/slides/slide2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22222902"/>
      </p:ext>
    </p:extLst>
  </p:cSld>
  <p:clrMapOvr>
    <a:masterClrMapping/>
  </p:clrMapOvr>
</p:sld>
</file>

<file path=ppt/slides/slide2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35604124"/>
      </p:ext>
    </p:extLst>
  </p:cSld>
  <p:clrMapOvr>
    <a:masterClrMapping/>
  </p:clrMapOvr>
</p:sld>
</file>

<file path=ppt/slides/slide2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171144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10166820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0478502"/>
      </p:ext>
    </p:extLst>
  </p:cSld>
  <p:clrMapOvr>
    <a:masterClrMapping/>
  </p:clrMapOvr>
</p:sld>
</file>

<file path=ppt/slides/slide2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50093382"/>
      </p:ext>
    </p:extLst>
  </p:cSld>
  <p:clrMapOvr>
    <a:masterClrMapping/>
  </p:clrMapOvr>
</p:sld>
</file>

<file path=ppt/slides/slide2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55462978"/>
      </p:ext>
    </p:extLst>
  </p:cSld>
  <p:clrMapOvr>
    <a:masterClrMapping/>
  </p:clrMapOvr>
</p:sld>
</file>

<file path=ppt/slides/slide2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2896754"/>
      </p:ext>
    </p:extLst>
  </p:cSld>
  <p:clrMapOvr>
    <a:masterClrMapping/>
  </p:clrMapOvr>
</p:sld>
</file>

<file path=ppt/slides/slide2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37532227"/>
      </p:ext>
    </p:extLst>
  </p:cSld>
  <p:clrMapOvr>
    <a:masterClrMapping/>
  </p:clrMapOvr>
</p:sld>
</file>

<file path=ppt/slides/slide2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83093505"/>
      </p:ext>
    </p:extLst>
  </p:cSld>
  <p:clrMapOvr>
    <a:masterClrMapping/>
  </p:clrMapOvr>
</p:sld>
</file>

<file path=ppt/slides/slide2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09385176"/>
      </p:ext>
    </p:extLst>
  </p:cSld>
  <p:clrMapOvr>
    <a:masterClrMapping/>
  </p:clrMapOvr>
</p:sld>
</file>

<file path=ppt/slides/slide2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37559131"/>
      </p:ext>
    </p:extLst>
  </p:cSld>
  <p:clrMapOvr>
    <a:masterClrMapping/>
  </p:clrMapOvr>
</p:sld>
</file>

<file path=ppt/slides/slide2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407795191"/>
      </p:ext>
    </p:extLst>
  </p:cSld>
  <p:clrMapOvr>
    <a:masterClrMapping/>
  </p:clrMapOvr>
</p:sld>
</file>

<file path=ppt/slides/slide2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88827223"/>
      </p:ext>
    </p:extLst>
  </p:cSld>
  <p:clrMapOvr>
    <a:masterClrMapping/>
  </p:clrMapOvr>
</p:sld>
</file>

<file path=ppt/slides/slide2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40931032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92283720"/>
      </p:ext>
    </p:extLst>
  </p:cSld>
  <p:clrMapOvr>
    <a:masterClrMapping/>
  </p:clrMapOvr>
</p:sld>
</file>

<file path=ppt/slides/slide2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88412929"/>
      </p:ext>
    </p:extLst>
  </p:cSld>
  <p:clrMapOvr>
    <a:masterClrMapping/>
  </p:clrMapOvr>
</p:sld>
</file>

<file path=ppt/slides/slide2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91074846"/>
      </p:ext>
    </p:extLst>
  </p:cSld>
  <p:clrMapOvr>
    <a:masterClrMapping/>
  </p:clrMapOvr>
</p:sld>
</file>

<file path=ppt/slides/slide2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73089361"/>
      </p:ext>
    </p:extLst>
  </p:cSld>
  <p:clrMapOvr>
    <a:masterClrMapping/>
  </p:clrMapOvr>
</p:sld>
</file>

<file path=ppt/slides/slide2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27032044"/>
      </p:ext>
    </p:extLst>
  </p:cSld>
  <p:clrMapOvr>
    <a:masterClrMapping/>
  </p:clrMapOvr>
</p:sld>
</file>

<file path=ppt/slides/slide2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74602409"/>
      </p:ext>
    </p:extLst>
  </p:cSld>
  <p:clrMapOvr>
    <a:masterClrMapping/>
  </p:clrMapOvr>
</p:sld>
</file>

<file path=ppt/slides/slide2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96606465"/>
      </p:ext>
    </p:extLst>
  </p:cSld>
  <p:clrMapOvr>
    <a:masterClrMapping/>
  </p:clrMapOvr>
</p:sld>
</file>

<file path=ppt/slides/slide2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13191606"/>
      </p:ext>
    </p:extLst>
  </p:cSld>
  <p:clrMapOvr>
    <a:masterClrMapping/>
  </p:clrMapOvr>
</p:sld>
</file>

<file path=ppt/slides/slide2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03414732"/>
      </p:ext>
    </p:extLst>
  </p:cSld>
  <p:clrMapOvr>
    <a:masterClrMapping/>
  </p:clrMapOvr>
</p:sld>
</file>

<file path=ppt/slides/slide2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97008435"/>
      </p:ext>
    </p:extLst>
  </p:cSld>
  <p:clrMapOvr>
    <a:masterClrMapping/>
  </p:clrMapOvr>
</p:sld>
</file>

<file path=ppt/slides/slide2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21898982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2609370"/>
      </p:ext>
    </p:extLst>
  </p:cSld>
  <p:clrMapOvr>
    <a:masterClrMapping/>
  </p:clrMapOvr>
</p:sld>
</file>

<file path=ppt/slides/slide2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538973585"/>
      </p:ext>
    </p:extLst>
  </p:cSld>
  <p:clrMapOvr>
    <a:masterClrMapping/>
  </p:clrMapOvr>
</p:sld>
</file>

<file path=ppt/slides/slide2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4935034"/>
      </p:ext>
    </p:extLst>
  </p:cSld>
  <p:clrMapOvr>
    <a:masterClrMapping/>
  </p:clrMapOvr>
</p:sld>
</file>

<file path=ppt/slides/slide2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37278231"/>
      </p:ext>
    </p:extLst>
  </p:cSld>
  <p:clrMapOvr>
    <a:masterClrMapping/>
  </p:clrMapOvr>
</p:sld>
</file>

<file path=ppt/slides/slide2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43800832"/>
      </p:ext>
    </p:extLst>
  </p:cSld>
  <p:clrMapOvr>
    <a:masterClrMapping/>
  </p:clrMapOvr>
</p:sld>
</file>

<file path=ppt/slides/slide2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39646902"/>
      </p:ext>
    </p:extLst>
  </p:cSld>
  <p:clrMapOvr>
    <a:masterClrMapping/>
  </p:clrMapOvr>
</p:sld>
</file>

<file path=ppt/slides/slide2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5315879"/>
      </p:ext>
    </p:extLst>
  </p:cSld>
  <p:clrMapOvr>
    <a:masterClrMapping/>
  </p:clrMapOvr>
</p:sld>
</file>

<file path=ppt/slides/slide2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30674218"/>
      </p:ext>
    </p:extLst>
  </p:cSld>
  <p:clrMapOvr>
    <a:masterClrMapping/>
  </p:clrMapOvr>
</p:sld>
</file>

<file path=ppt/slides/slide2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87003105"/>
      </p:ext>
    </p:extLst>
  </p:cSld>
  <p:clrMapOvr>
    <a:masterClrMapping/>
  </p:clrMapOvr>
</p:sld>
</file>

<file path=ppt/slides/slide2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54809149"/>
      </p:ext>
    </p:extLst>
  </p:cSld>
  <p:clrMapOvr>
    <a:masterClrMapping/>
  </p:clrMapOvr>
</p:sld>
</file>

<file path=ppt/slides/slide2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52385236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82735606"/>
      </p:ext>
    </p:extLst>
  </p:cSld>
  <p:clrMapOvr>
    <a:masterClrMapping/>
  </p:clrMapOvr>
</p:sld>
</file>

<file path=ppt/slides/slide2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66695225"/>
      </p:ext>
    </p:extLst>
  </p:cSld>
  <p:clrMapOvr>
    <a:masterClrMapping/>
  </p:clrMapOvr>
</p:sld>
</file>

<file path=ppt/slides/slide2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90585106"/>
      </p:ext>
    </p:extLst>
  </p:cSld>
  <p:clrMapOvr>
    <a:masterClrMapping/>
  </p:clrMapOvr>
</p:sld>
</file>

<file path=ppt/slides/slide2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63168331"/>
      </p:ext>
    </p:extLst>
  </p:cSld>
  <p:clrMapOvr>
    <a:masterClrMapping/>
  </p:clrMapOvr>
</p:sld>
</file>

<file path=ppt/slides/slide2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753609900"/>
      </p:ext>
    </p:extLst>
  </p:cSld>
  <p:clrMapOvr>
    <a:masterClrMapping/>
  </p:clrMapOvr>
</p:sld>
</file>

<file path=ppt/slides/slide2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8815760"/>
      </p:ext>
    </p:extLst>
  </p:cSld>
  <p:clrMapOvr>
    <a:masterClrMapping/>
  </p:clrMapOvr>
</p:sld>
</file>

<file path=ppt/slides/slide2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71021888"/>
      </p:ext>
    </p:extLst>
  </p:cSld>
  <p:clrMapOvr>
    <a:masterClrMapping/>
  </p:clrMapOvr>
</p:sld>
</file>

<file path=ppt/slides/slide2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54736880"/>
      </p:ext>
    </p:extLst>
  </p:cSld>
  <p:clrMapOvr>
    <a:masterClrMapping/>
  </p:clrMapOvr>
</p:sld>
</file>

<file path=ppt/slides/slide2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24257029"/>
      </p:ext>
    </p:extLst>
  </p:cSld>
  <p:clrMapOvr>
    <a:masterClrMapping/>
  </p:clrMapOvr>
</p:sld>
</file>

<file path=ppt/slides/slide2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61631743"/>
      </p:ext>
    </p:extLst>
  </p:cSld>
  <p:clrMapOvr>
    <a:masterClrMapping/>
  </p:clrMapOvr>
</p:sld>
</file>

<file path=ppt/slides/slide2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95262260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6346936"/>
      </p:ext>
    </p:extLst>
  </p:cSld>
  <p:clrMapOvr>
    <a:masterClrMapping/>
  </p:clrMapOvr>
</p:sld>
</file>

<file path=ppt/slides/slide2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92980040"/>
      </p:ext>
    </p:extLst>
  </p:cSld>
  <p:clrMapOvr>
    <a:masterClrMapping/>
  </p:clrMapOvr>
</p:sld>
</file>

<file path=ppt/slides/slide2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79419219"/>
      </p:ext>
    </p:extLst>
  </p:cSld>
  <p:clrMapOvr>
    <a:masterClrMapping/>
  </p:clrMapOvr>
</p:sld>
</file>

<file path=ppt/slides/slide2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01496822"/>
      </p:ext>
    </p:extLst>
  </p:cSld>
  <p:clrMapOvr>
    <a:masterClrMapping/>
  </p:clrMapOvr>
</p:sld>
</file>

<file path=ppt/slides/slide2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4710171"/>
      </p:ext>
    </p:extLst>
  </p:cSld>
  <p:clrMapOvr>
    <a:masterClrMapping/>
  </p:clrMapOvr>
</p:sld>
</file>

<file path=ppt/slides/slide2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25617524"/>
      </p:ext>
    </p:extLst>
  </p:cSld>
  <p:clrMapOvr>
    <a:masterClrMapping/>
  </p:clrMapOvr>
</p:sld>
</file>

<file path=ppt/slides/slide2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69080580"/>
      </p:ext>
    </p:extLst>
  </p:cSld>
  <p:clrMapOvr>
    <a:masterClrMapping/>
  </p:clrMapOvr>
</p:sld>
</file>

<file path=ppt/slides/slide2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375937037"/>
      </p:ext>
    </p:extLst>
  </p:cSld>
  <p:clrMapOvr>
    <a:masterClrMapping/>
  </p:clrMapOvr>
</p:sld>
</file>

<file path=ppt/slides/slide2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8363951"/>
      </p:ext>
    </p:extLst>
  </p:cSld>
  <p:clrMapOvr>
    <a:masterClrMapping/>
  </p:clrMapOvr>
</p:sld>
</file>

<file path=ppt/slides/slide2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32180975"/>
      </p:ext>
    </p:extLst>
  </p:cSld>
  <p:clrMapOvr>
    <a:masterClrMapping/>
  </p:clrMapOvr>
</p:sld>
</file>

<file path=ppt/slides/slide2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78566232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00717287"/>
      </p:ext>
    </p:extLst>
  </p:cSld>
  <p:clrMapOvr>
    <a:masterClrMapping/>
  </p:clrMapOvr>
</p:sld>
</file>

<file path=ppt/slides/slide2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5321232"/>
      </p:ext>
    </p:extLst>
  </p:cSld>
  <p:clrMapOvr>
    <a:masterClrMapping/>
  </p:clrMapOvr>
</p:sld>
</file>

<file path=ppt/slides/slide2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23410820"/>
      </p:ext>
    </p:extLst>
  </p:cSld>
  <p:clrMapOvr>
    <a:masterClrMapping/>
  </p:clrMapOvr>
</p:sld>
</file>

<file path=ppt/slides/slide2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76331792"/>
      </p:ext>
    </p:extLst>
  </p:cSld>
  <p:clrMapOvr>
    <a:masterClrMapping/>
  </p:clrMapOvr>
</p:sld>
</file>

<file path=ppt/slides/slide2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98822130"/>
      </p:ext>
    </p:extLst>
  </p:cSld>
  <p:clrMapOvr>
    <a:masterClrMapping/>
  </p:clrMapOvr>
</p:sld>
</file>

<file path=ppt/slides/slide2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72553248"/>
      </p:ext>
    </p:extLst>
  </p:cSld>
  <p:clrMapOvr>
    <a:masterClrMapping/>
  </p:clrMapOvr>
</p:sld>
</file>

<file path=ppt/slides/slide2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3910493"/>
      </p:ext>
    </p:extLst>
  </p:cSld>
  <p:clrMapOvr>
    <a:masterClrMapping/>
  </p:clrMapOvr>
</p:sld>
</file>

<file path=ppt/slides/slide2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86264808"/>
      </p:ext>
    </p:extLst>
  </p:cSld>
  <p:clrMapOvr>
    <a:masterClrMapping/>
  </p:clrMapOvr>
</p:sld>
</file>

<file path=ppt/slides/slide2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22567856"/>
      </p:ext>
    </p:extLst>
  </p:cSld>
  <p:clrMapOvr>
    <a:masterClrMapping/>
  </p:clrMapOvr>
</p:sld>
</file>

<file path=ppt/slides/slide2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96508231"/>
      </p:ext>
    </p:extLst>
  </p:cSld>
  <p:clrMapOvr>
    <a:masterClrMapping/>
  </p:clrMapOvr>
</p:sld>
</file>

<file path=ppt/slides/slide2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106203961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14548752"/>
      </p:ext>
    </p:extLst>
  </p:cSld>
  <p:clrMapOvr>
    <a:masterClrMapping/>
  </p:clrMapOvr>
</p:sld>
</file>

<file path=ppt/slides/slide2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1701325"/>
      </p:ext>
    </p:extLst>
  </p:cSld>
  <p:clrMapOvr>
    <a:masterClrMapping/>
  </p:clrMapOvr>
</p:sld>
</file>

<file path=ppt/slides/slide2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01258718"/>
      </p:ext>
    </p:extLst>
  </p:cSld>
  <p:clrMapOvr>
    <a:masterClrMapping/>
  </p:clrMapOvr>
</p:sld>
</file>

<file path=ppt/slides/slide2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63802423"/>
      </p:ext>
    </p:extLst>
  </p:cSld>
  <p:clrMapOvr>
    <a:masterClrMapping/>
  </p:clrMapOvr>
</p:sld>
</file>

<file path=ppt/slides/slide2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7971788"/>
      </p:ext>
    </p:extLst>
  </p:cSld>
  <p:clrMapOvr>
    <a:masterClrMapping/>
  </p:clrMapOvr>
</p:sld>
</file>

<file path=ppt/slides/slide2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50019944"/>
      </p:ext>
    </p:extLst>
  </p:cSld>
  <p:clrMapOvr>
    <a:masterClrMapping/>
  </p:clrMapOvr>
</p:sld>
</file>

<file path=ppt/slides/slide2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64599716"/>
      </p:ext>
    </p:extLst>
  </p:cSld>
  <p:clrMapOvr>
    <a:masterClrMapping/>
  </p:clrMapOvr>
</p:sld>
</file>

<file path=ppt/slides/slide2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9402093"/>
      </p:ext>
    </p:extLst>
  </p:cSld>
  <p:clrMapOvr>
    <a:masterClrMapping/>
  </p:clrMapOvr>
</p:sld>
</file>

<file path=ppt/slides/slide2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06409130"/>
      </p:ext>
    </p:extLst>
  </p:cSld>
  <p:clrMapOvr>
    <a:masterClrMapping/>
  </p:clrMapOvr>
</p:sld>
</file>

<file path=ppt/slides/slide2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96866886"/>
      </p:ext>
    </p:extLst>
  </p:cSld>
  <p:clrMapOvr>
    <a:masterClrMapping/>
  </p:clrMapOvr>
</p:sld>
</file>

<file path=ppt/slides/slide2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65594590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75710176"/>
      </p:ext>
    </p:extLst>
  </p:cSld>
  <p:clrMapOvr>
    <a:masterClrMapping/>
  </p:clrMapOvr>
</p:sld>
</file>

<file path=ppt/slides/slide2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74455371"/>
      </p:ext>
    </p:extLst>
  </p:cSld>
  <p:clrMapOvr>
    <a:masterClrMapping/>
  </p:clrMapOvr>
</p:sld>
</file>

<file path=ppt/slides/slide2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94914588"/>
      </p:ext>
    </p:extLst>
  </p:cSld>
  <p:clrMapOvr>
    <a:masterClrMapping/>
  </p:clrMapOvr>
</p:sld>
</file>

<file path=ppt/slides/slide2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613953275"/>
      </p:ext>
    </p:extLst>
  </p:cSld>
  <p:clrMapOvr>
    <a:masterClrMapping/>
  </p:clrMapOvr>
</p:sld>
</file>

<file path=ppt/slides/slide2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4539442"/>
      </p:ext>
    </p:extLst>
  </p:cSld>
  <p:clrMapOvr>
    <a:masterClrMapping/>
  </p:clrMapOvr>
</p:sld>
</file>

<file path=ppt/slides/slide2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99756453"/>
      </p:ext>
    </p:extLst>
  </p:cSld>
  <p:clrMapOvr>
    <a:masterClrMapping/>
  </p:clrMapOvr>
</p:sld>
</file>

<file path=ppt/slides/slide2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80323345"/>
      </p:ext>
    </p:extLst>
  </p:cSld>
  <p:clrMapOvr>
    <a:masterClrMapping/>
  </p:clrMapOvr>
</p:sld>
</file>

<file path=ppt/slides/slide2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01502397"/>
      </p:ext>
    </p:extLst>
  </p:cSld>
  <p:clrMapOvr>
    <a:masterClrMapping/>
  </p:clrMapOvr>
</p:sld>
</file>

<file path=ppt/slides/slide2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2293327"/>
      </p:ext>
    </p:extLst>
  </p:cSld>
  <p:clrMapOvr>
    <a:masterClrMapping/>
  </p:clrMapOvr>
</p:sld>
</file>

<file path=ppt/slides/slide2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21209695"/>
      </p:ext>
    </p:extLst>
  </p:cSld>
  <p:clrMapOvr>
    <a:masterClrMapping/>
  </p:clrMapOvr>
</p:sld>
</file>

<file path=ppt/slides/slide2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27687638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5056520"/>
      </p:ext>
    </p:extLst>
  </p:cSld>
  <p:clrMapOvr>
    <a:masterClrMapping/>
  </p:clrMapOvr>
</p:sld>
</file>

<file path=ppt/slides/slide2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81559682"/>
      </p:ext>
    </p:extLst>
  </p:cSld>
  <p:clrMapOvr>
    <a:masterClrMapping/>
  </p:clrMapOvr>
</p:sld>
</file>

<file path=ppt/slides/slide2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67843780"/>
      </p:ext>
    </p:extLst>
  </p:cSld>
  <p:clrMapOvr>
    <a:masterClrMapping/>
  </p:clrMapOvr>
</p:sld>
</file>

<file path=ppt/slides/slide2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69730809"/>
      </p:ext>
    </p:extLst>
  </p:cSld>
  <p:clrMapOvr>
    <a:masterClrMapping/>
  </p:clrMapOvr>
</p:sld>
</file>

<file path=ppt/slides/slide2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6738857"/>
      </p:ext>
    </p:extLst>
  </p:cSld>
  <p:clrMapOvr>
    <a:masterClrMapping/>
  </p:clrMapOvr>
</p:sld>
</file>

<file path=ppt/slides/slide2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84393688"/>
      </p:ext>
    </p:extLst>
  </p:cSld>
  <p:clrMapOvr>
    <a:masterClrMapping/>
  </p:clrMapOvr>
</p:sld>
</file>

<file path=ppt/slides/slide2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SE1 SERIES </a:t>
            </a:r>
          </a:p>
        </p:txBody>
      </p:sp>
    </p:spTree>
    <p:extLst>
      <p:ext uri="{BB962C8B-B14F-4D97-AF65-F5344CB8AC3E}">
        <p14:creationId xmlns:p14="http://schemas.microsoft.com/office/powerpoint/2010/main" val="1417704112"/>
      </p:ext>
    </p:extLst>
  </p:cSld>
  <p:clrMapOvr>
    <a:masterClrMapping/>
  </p:clrMapOvr>
</p:sld>
</file>

<file path=ppt/slides/slide2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68380722"/>
      </p:ext>
    </p:extLst>
  </p:cSld>
  <p:clrMapOvr>
    <a:masterClrMapping/>
  </p:clrMapOvr>
</p:sld>
</file>

<file path=ppt/slides/slide2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64097736"/>
      </p:ext>
    </p:extLst>
  </p:cSld>
  <p:clrMapOvr>
    <a:masterClrMapping/>
  </p:clrMapOvr>
</p:sld>
</file>

<file path=ppt/slides/slide2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33258640"/>
      </p:ext>
    </p:extLst>
  </p:cSld>
  <p:clrMapOvr>
    <a:masterClrMapping/>
  </p:clrMapOvr>
</p:sld>
</file>

<file path=ppt/slides/slide2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SE2 SERIES </a:t>
            </a:r>
          </a:p>
        </p:txBody>
      </p:sp>
    </p:spTree>
    <p:extLst>
      <p:ext uri="{BB962C8B-B14F-4D97-AF65-F5344CB8AC3E}">
        <p14:creationId xmlns:p14="http://schemas.microsoft.com/office/powerpoint/2010/main" val="1167188507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72143905"/>
      </p:ext>
    </p:extLst>
  </p:cSld>
  <p:clrMapOvr>
    <a:masterClrMapping/>
  </p:clrMapOvr>
</p:sld>
</file>

<file path=ppt/slides/slide2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47196161"/>
      </p:ext>
    </p:extLst>
  </p:cSld>
  <p:clrMapOvr>
    <a:masterClrMapping/>
  </p:clrMapOvr>
</p:sld>
</file>

<file path=ppt/slides/slide2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93258311"/>
      </p:ext>
    </p:extLst>
  </p:cSld>
  <p:clrMapOvr>
    <a:masterClrMapping/>
  </p:clrMapOvr>
</p:sld>
</file>

<file path=ppt/slides/slide2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33453020"/>
      </p:ext>
    </p:extLst>
  </p:cSld>
  <p:clrMapOvr>
    <a:masterClrMapping/>
  </p:clrMapOvr>
</p:sld>
</file>

<file path=ppt/slides/slide2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SE3 SERIES </a:t>
            </a:r>
          </a:p>
        </p:txBody>
      </p:sp>
    </p:spTree>
    <p:extLst>
      <p:ext uri="{BB962C8B-B14F-4D97-AF65-F5344CB8AC3E}">
        <p14:creationId xmlns:p14="http://schemas.microsoft.com/office/powerpoint/2010/main" val="3006647227"/>
      </p:ext>
    </p:extLst>
  </p:cSld>
  <p:clrMapOvr>
    <a:masterClrMapping/>
  </p:clrMapOvr>
</p:sld>
</file>

<file path=ppt/slides/slide2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79141127"/>
      </p:ext>
    </p:extLst>
  </p:cSld>
  <p:clrMapOvr>
    <a:masterClrMapping/>
  </p:clrMapOvr>
</p:sld>
</file>

<file path=ppt/slides/slide2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05374978"/>
      </p:ext>
    </p:extLst>
  </p:cSld>
  <p:clrMapOvr>
    <a:masterClrMapping/>
  </p:clrMapOvr>
</p:sld>
</file>

<file path=ppt/slides/slide2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38911490"/>
      </p:ext>
    </p:extLst>
  </p:cSld>
  <p:clrMapOvr>
    <a:masterClrMapping/>
  </p:clrMapOvr>
</p:sld>
</file>

<file path=ppt/slides/slide2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SE4 SERIES </a:t>
            </a:r>
          </a:p>
        </p:txBody>
      </p:sp>
    </p:spTree>
    <p:extLst>
      <p:ext uri="{BB962C8B-B14F-4D97-AF65-F5344CB8AC3E}">
        <p14:creationId xmlns:p14="http://schemas.microsoft.com/office/powerpoint/2010/main" val="3478363895"/>
      </p:ext>
    </p:extLst>
  </p:cSld>
  <p:clrMapOvr>
    <a:masterClrMapping/>
  </p:clrMapOvr>
</p:sld>
</file>

<file path=ppt/slides/slide2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92317334"/>
      </p:ext>
    </p:extLst>
  </p:cSld>
  <p:clrMapOvr>
    <a:masterClrMapping/>
  </p:clrMapOvr>
</p:sld>
</file>

<file path=ppt/slides/slide2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361416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751179358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95520768"/>
      </p:ext>
    </p:extLst>
  </p:cSld>
  <p:clrMapOvr>
    <a:masterClrMapping/>
  </p:clrMapOvr>
</p:sld>
</file>

<file path=ppt/slides/slide2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97052001"/>
      </p:ext>
    </p:extLst>
  </p:cSld>
  <p:clrMapOvr>
    <a:masterClrMapping/>
  </p:clrMapOvr>
</p:sld>
</file>

<file path=ppt/slides/slide2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SE5 SERIES </a:t>
            </a:r>
          </a:p>
        </p:txBody>
      </p:sp>
    </p:spTree>
    <p:extLst>
      <p:ext uri="{BB962C8B-B14F-4D97-AF65-F5344CB8AC3E}">
        <p14:creationId xmlns:p14="http://schemas.microsoft.com/office/powerpoint/2010/main" val="1484073727"/>
      </p:ext>
    </p:extLst>
  </p:cSld>
  <p:clrMapOvr>
    <a:masterClrMapping/>
  </p:clrMapOvr>
</p:sld>
</file>

<file path=ppt/slides/slide2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90396104"/>
      </p:ext>
    </p:extLst>
  </p:cSld>
  <p:clrMapOvr>
    <a:masterClrMapping/>
  </p:clrMapOvr>
</p:sld>
</file>

<file path=ppt/slides/slide2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02070544"/>
      </p:ext>
    </p:extLst>
  </p:cSld>
  <p:clrMapOvr>
    <a:masterClrMapping/>
  </p:clrMapOvr>
</p:sld>
</file>

<file path=ppt/slides/slide2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85220572"/>
      </p:ext>
    </p:extLst>
  </p:cSld>
  <p:clrMapOvr>
    <a:masterClrMapping/>
  </p:clrMapOvr>
</p:sld>
</file>

<file path=ppt/slides/slide2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SE6 SERIES </a:t>
            </a:r>
          </a:p>
        </p:txBody>
      </p:sp>
    </p:spTree>
    <p:extLst>
      <p:ext uri="{BB962C8B-B14F-4D97-AF65-F5344CB8AC3E}">
        <p14:creationId xmlns:p14="http://schemas.microsoft.com/office/powerpoint/2010/main" val="1377261457"/>
      </p:ext>
    </p:extLst>
  </p:cSld>
  <p:clrMapOvr>
    <a:masterClrMapping/>
  </p:clrMapOvr>
</p:sld>
</file>

<file path=ppt/slides/slide2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35305511"/>
      </p:ext>
    </p:extLst>
  </p:cSld>
  <p:clrMapOvr>
    <a:masterClrMapping/>
  </p:clrMapOvr>
</p:sld>
</file>

<file path=ppt/slides/slide2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36979800"/>
      </p:ext>
    </p:extLst>
  </p:cSld>
  <p:clrMapOvr>
    <a:masterClrMapping/>
  </p:clrMapOvr>
</p:sld>
</file>

<file path=ppt/slides/slide2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51351666"/>
      </p:ext>
    </p:extLst>
  </p:cSld>
  <p:clrMapOvr>
    <a:masterClrMapping/>
  </p:clrMapOvr>
</p:sld>
</file>

<file path=ppt/slides/slide2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SE7 SERIES </a:t>
            </a:r>
          </a:p>
        </p:txBody>
      </p:sp>
    </p:spTree>
    <p:extLst>
      <p:ext uri="{BB962C8B-B14F-4D97-AF65-F5344CB8AC3E}">
        <p14:creationId xmlns:p14="http://schemas.microsoft.com/office/powerpoint/2010/main" val="3804442551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12388277"/>
      </p:ext>
    </p:extLst>
  </p:cSld>
  <p:clrMapOvr>
    <a:masterClrMapping/>
  </p:clrMapOvr>
</p:sld>
</file>

<file path=ppt/slides/slide2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58777915"/>
      </p:ext>
    </p:extLst>
  </p:cSld>
  <p:clrMapOvr>
    <a:masterClrMapping/>
  </p:clrMapOvr>
</p:sld>
</file>

<file path=ppt/slides/slide2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47811331"/>
      </p:ext>
    </p:extLst>
  </p:cSld>
  <p:clrMapOvr>
    <a:masterClrMapping/>
  </p:clrMapOvr>
</p:sld>
</file>

<file path=ppt/slides/slide2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08230644"/>
      </p:ext>
    </p:extLst>
  </p:cSld>
  <p:clrMapOvr>
    <a:masterClrMapping/>
  </p:clrMapOvr>
</p:sld>
</file>

<file path=ppt/slides/slide2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SE8 SERIES </a:t>
            </a:r>
          </a:p>
        </p:txBody>
      </p:sp>
    </p:spTree>
    <p:extLst>
      <p:ext uri="{BB962C8B-B14F-4D97-AF65-F5344CB8AC3E}">
        <p14:creationId xmlns:p14="http://schemas.microsoft.com/office/powerpoint/2010/main" val="2891133307"/>
      </p:ext>
    </p:extLst>
  </p:cSld>
  <p:clrMapOvr>
    <a:masterClrMapping/>
  </p:clrMapOvr>
</p:sld>
</file>

<file path=ppt/slides/slide2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65951495"/>
      </p:ext>
    </p:extLst>
  </p:cSld>
  <p:clrMapOvr>
    <a:masterClrMapping/>
  </p:clrMapOvr>
</p:sld>
</file>

<file path=ppt/slides/slide2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43798281"/>
      </p:ext>
    </p:extLst>
  </p:cSld>
  <p:clrMapOvr>
    <a:masterClrMapping/>
  </p:clrMapOvr>
</p:sld>
</file>

<file path=ppt/slides/slide2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28275048"/>
      </p:ext>
    </p:extLst>
  </p:cSld>
  <p:clrMapOvr>
    <a:masterClrMapping/>
  </p:clrMapOvr>
</p:sld>
</file>

<file path=ppt/slides/slide2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SE9 SERIES </a:t>
            </a:r>
          </a:p>
        </p:txBody>
      </p:sp>
    </p:spTree>
    <p:extLst>
      <p:ext uri="{BB962C8B-B14F-4D97-AF65-F5344CB8AC3E}">
        <p14:creationId xmlns:p14="http://schemas.microsoft.com/office/powerpoint/2010/main" val="2747599711"/>
      </p:ext>
    </p:extLst>
  </p:cSld>
  <p:clrMapOvr>
    <a:masterClrMapping/>
  </p:clrMapOvr>
</p:sld>
</file>

<file path=ppt/slides/slide2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59404156"/>
      </p:ext>
    </p:extLst>
  </p:cSld>
  <p:clrMapOvr>
    <a:masterClrMapping/>
  </p:clrMapOvr>
</p:sld>
</file>

<file path=ppt/slides/slide2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12407250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894186622"/>
      </p:ext>
    </p:extLst>
  </p:cSld>
  <p:clrMapOvr>
    <a:masterClrMapping/>
  </p:clrMapOvr>
</p:sld>
</file>

<file path=ppt/slides/slide2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97891639"/>
      </p:ext>
    </p:extLst>
  </p:cSld>
  <p:clrMapOvr>
    <a:masterClrMapping/>
  </p:clrMapOvr>
</p:sld>
</file>

<file path=ppt/slides/slide2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SE10 SERIES </a:t>
            </a:r>
          </a:p>
        </p:txBody>
      </p:sp>
    </p:spTree>
    <p:extLst>
      <p:ext uri="{BB962C8B-B14F-4D97-AF65-F5344CB8AC3E}">
        <p14:creationId xmlns:p14="http://schemas.microsoft.com/office/powerpoint/2010/main" val="4214910288"/>
      </p:ext>
    </p:extLst>
  </p:cSld>
  <p:clrMapOvr>
    <a:masterClrMapping/>
  </p:clrMapOvr>
</p:sld>
</file>

<file path=ppt/slides/slide2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5979516"/>
      </p:ext>
    </p:extLst>
  </p:cSld>
  <p:clrMapOvr>
    <a:masterClrMapping/>
  </p:clrMapOvr>
</p:sld>
</file>

<file path=ppt/slides/slide2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15673641"/>
      </p:ext>
    </p:extLst>
  </p:cSld>
  <p:clrMapOvr>
    <a:masterClrMapping/>
  </p:clrMapOvr>
</p:sld>
</file>

<file path=ppt/slides/slide2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71703982"/>
      </p:ext>
    </p:extLst>
  </p:cSld>
  <p:clrMapOvr>
    <a:masterClrMapping/>
  </p:clrMapOvr>
</p:sld>
</file>

<file path=ppt/slides/slide2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SX SERIES</a:t>
            </a:r>
          </a:p>
        </p:txBody>
      </p:sp>
    </p:spTree>
    <p:extLst>
      <p:ext uri="{BB962C8B-B14F-4D97-AF65-F5344CB8AC3E}">
        <p14:creationId xmlns:p14="http://schemas.microsoft.com/office/powerpoint/2010/main" val="150397937"/>
      </p:ext>
    </p:extLst>
  </p:cSld>
  <p:clrMapOvr>
    <a:masterClrMapping/>
  </p:clrMapOvr>
</p:sld>
</file>

<file path=ppt/slides/slide2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18735186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17195860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981189922"/>
      </p:ext>
    </p:extLst>
  </p:cSld>
  <p:clrMapOvr>
    <a:masterClrMapping/>
  </p:clrMapOvr>
</p:sld>
</file>

<file path=ppt/slides/slide2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212383213"/>
      </p:ext>
    </p:extLst>
  </p:cSld>
  <p:clrMapOvr>
    <a:masterClrMapping/>
  </p:clrMapOvr>
</p:sld>
</file>

<file path=ppt/slides/slide2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9717844"/>
      </p:ext>
    </p:extLst>
  </p:cSld>
  <p:clrMapOvr>
    <a:masterClrMapping/>
  </p:clrMapOvr>
</p:sld>
</file>

<file path=ppt/slides/slide2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30184774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1090578"/>
      </p:ext>
    </p:extLst>
  </p:cSld>
  <p:clrMapOvr>
    <a:masterClrMapping/>
  </p:clrMapOvr>
</p:sld>
</file>

<file path=ppt/slides/slide2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38799874"/>
      </p:ext>
    </p:extLst>
  </p:cSld>
  <p:clrMapOvr>
    <a:masterClrMapping/>
  </p:clrMapOvr>
</p:sld>
</file>

<file path=ppt/slides/slide2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17062383"/>
      </p:ext>
    </p:extLst>
  </p:cSld>
  <p:clrMapOvr>
    <a:masterClrMapping/>
  </p:clrMapOvr>
</p:sld>
</file>

<file path=ppt/slides/slide2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61210825"/>
      </p:ext>
    </p:extLst>
  </p:cSld>
  <p:clrMapOvr>
    <a:masterClrMapping/>
  </p:clrMapOvr>
</p:sld>
</file>

<file path=ppt/slides/slide2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88030704"/>
      </p:ext>
    </p:extLst>
  </p:cSld>
  <p:clrMapOvr>
    <a:masterClrMapping/>
  </p:clrMapOvr>
</p:sld>
</file>

<file path=ppt/slides/slide2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82020659"/>
      </p:ext>
    </p:extLst>
  </p:cSld>
  <p:clrMapOvr>
    <a:masterClrMapping/>
  </p:clrMapOvr>
</p:sld>
</file>

<file path=ppt/slides/slide2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46713117"/>
      </p:ext>
    </p:extLst>
  </p:cSld>
  <p:clrMapOvr>
    <a:masterClrMapping/>
  </p:clrMapOvr>
</p:sld>
</file>

<file path=ppt/slides/slide2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25311651"/>
      </p:ext>
    </p:extLst>
  </p:cSld>
  <p:clrMapOvr>
    <a:masterClrMapping/>
  </p:clrMapOvr>
</p:sld>
</file>

<file path=ppt/slides/slide2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88284055"/>
      </p:ext>
    </p:extLst>
  </p:cSld>
  <p:clrMapOvr>
    <a:masterClrMapping/>
  </p:clrMapOvr>
</p:sld>
</file>

<file path=ppt/slides/slide2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07977789"/>
      </p:ext>
    </p:extLst>
  </p:cSld>
  <p:clrMapOvr>
    <a:masterClrMapping/>
  </p:clrMapOvr>
</p:sld>
</file>

<file path=ppt/slides/slide2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47475878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10683336"/>
      </p:ext>
    </p:extLst>
  </p:cSld>
  <p:clrMapOvr>
    <a:masterClrMapping/>
  </p:clrMapOvr>
</p:sld>
</file>

<file path=ppt/slides/slide2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741533897"/>
      </p:ext>
    </p:extLst>
  </p:cSld>
  <p:clrMapOvr>
    <a:masterClrMapping/>
  </p:clrMapOvr>
</p:sld>
</file>

<file path=ppt/slides/slide2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8771332"/>
      </p:ext>
    </p:extLst>
  </p:cSld>
  <p:clrMapOvr>
    <a:masterClrMapping/>
  </p:clrMapOvr>
</p:sld>
</file>

<file path=ppt/slides/slide2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39500789"/>
      </p:ext>
    </p:extLst>
  </p:cSld>
  <p:clrMapOvr>
    <a:masterClrMapping/>
  </p:clrMapOvr>
</p:sld>
</file>

<file path=ppt/slides/slide2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9925136"/>
      </p:ext>
    </p:extLst>
  </p:cSld>
  <p:clrMapOvr>
    <a:masterClrMapping/>
  </p:clrMapOvr>
</p:sld>
</file>

<file path=ppt/slides/slide2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85763630"/>
      </p:ext>
    </p:extLst>
  </p:cSld>
  <p:clrMapOvr>
    <a:masterClrMapping/>
  </p:clrMapOvr>
</p:sld>
</file>

<file path=ppt/slides/slide2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277827"/>
      </p:ext>
    </p:extLst>
  </p:cSld>
  <p:clrMapOvr>
    <a:masterClrMapping/>
  </p:clrMapOvr>
</p:sld>
</file>

<file path=ppt/slides/slide2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60482061"/>
      </p:ext>
    </p:extLst>
  </p:cSld>
  <p:clrMapOvr>
    <a:masterClrMapping/>
  </p:clrMapOvr>
</p:sld>
</file>

<file path=ppt/slides/slide2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54666060"/>
      </p:ext>
    </p:extLst>
  </p:cSld>
  <p:clrMapOvr>
    <a:masterClrMapping/>
  </p:clrMapOvr>
</p:sld>
</file>

<file path=ppt/slides/slide2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66152446"/>
      </p:ext>
    </p:extLst>
  </p:cSld>
  <p:clrMapOvr>
    <a:masterClrMapping/>
  </p:clrMapOvr>
</p:sld>
</file>

<file path=ppt/slides/slide2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43494036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92504369"/>
      </p:ext>
    </p:extLst>
  </p:cSld>
  <p:clrMapOvr>
    <a:masterClrMapping/>
  </p:clrMapOvr>
</p:sld>
</file>

<file path=ppt/slides/slide2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4993615"/>
      </p:ext>
    </p:extLst>
  </p:cSld>
  <p:clrMapOvr>
    <a:masterClrMapping/>
  </p:clrMapOvr>
</p:sld>
</file>

<file path=ppt/slides/slide2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49796988"/>
      </p:ext>
    </p:extLst>
  </p:cSld>
  <p:clrMapOvr>
    <a:masterClrMapping/>
  </p:clrMapOvr>
</p:sld>
</file>

<file path=ppt/slides/slide2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52745192"/>
      </p:ext>
    </p:extLst>
  </p:cSld>
  <p:clrMapOvr>
    <a:masterClrMapping/>
  </p:clrMapOvr>
</p:sld>
</file>

<file path=ppt/slides/slide2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068565661"/>
      </p:ext>
    </p:extLst>
  </p:cSld>
  <p:clrMapOvr>
    <a:masterClrMapping/>
  </p:clrMapOvr>
</p:sld>
</file>

<file path=ppt/slides/slide2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8834516"/>
      </p:ext>
    </p:extLst>
  </p:cSld>
  <p:clrMapOvr>
    <a:masterClrMapping/>
  </p:clrMapOvr>
</p:sld>
</file>

<file path=ppt/slides/slide2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89808647"/>
      </p:ext>
    </p:extLst>
  </p:cSld>
  <p:clrMapOvr>
    <a:masterClrMapping/>
  </p:clrMapOvr>
</p:sld>
</file>

<file path=ppt/slides/slide2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58117779"/>
      </p:ext>
    </p:extLst>
  </p:cSld>
  <p:clrMapOvr>
    <a:masterClrMapping/>
  </p:clrMapOvr>
</p:sld>
</file>

<file path=ppt/slides/slide2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34931208"/>
      </p:ext>
    </p:extLst>
  </p:cSld>
  <p:clrMapOvr>
    <a:masterClrMapping/>
  </p:clrMapOvr>
</p:sld>
</file>

<file path=ppt/slides/slide2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49092310"/>
      </p:ext>
    </p:extLst>
  </p:cSld>
  <p:clrMapOvr>
    <a:masterClrMapping/>
  </p:clrMapOvr>
</p:sld>
</file>

<file path=ppt/slides/slide2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87352388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65808365"/>
      </p:ext>
    </p:extLst>
  </p:cSld>
  <p:clrMapOvr>
    <a:masterClrMapping/>
  </p:clrMapOvr>
</p:sld>
</file>

<file path=ppt/slides/slide2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28634664"/>
      </p:ext>
    </p:extLst>
  </p:cSld>
  <p:clrMapOvr>
    <a:masterClrMapping/>
  </p:clrMapOvr>
</p:sld>
</file>

<file path=ppt/slides/slide2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91872039"/>
      </p:ext>
    </p:extLst>
  </p:cSld>
  <p:clrMapOvr>
    <a:masterClrMapping/>
  </p:clrMapOvr>
</p:sld>
</file>

<file path=ppt/slides/slide2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99385659"/>
      </p:ext>
    </p:extLst>
  </p:cSld>
  <p:clrMapOvr>
    <a:masterClrMapping/>
  </p:clrMapOvr>
</p:sld>
</file>

<file path=ppt/slides/slide2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09379777"/>
      </p:ext>
    </p:extLst>
  </p:cSld>
  <p:clrMapOvr>
    <a:masterClrMapping/>
  </p:clrMapOvr>
</p:sld>
</file>

<file path=ppt/slides/slide2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78317001"/>
      </p:ext>
    </p:extLst>
  </p:cSld>
  <p:clrMapOvr>
    <a:masterClrMapping/>
  </p:clrMapOvr>
</p:sld>
</file>

<file path=ppt/slides/slide2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21323362"/>
      </p:ext>
    </p:extLst>
  </p:cSld>
  <p:clrMapOvr>
    <a:masterClrMapping/>
  </p:clrMapOvr>
</p:sld>
</file>

<file path=ppt/slides/slide2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232990727"/>
      </p:ext>
    </p:extLst>
  </p:cSld>
  <p:clrMapOvr>
    <a:masterClrMapping/>
  </p:clrMapOvr>
</p:sld>
</file>

<file path=ppt/slides/slide2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5497121"/>
      </p:ext>
    </p:extLst>
  </p:cSld>
  <p:clrMapOvr>
    <a:masterClrMapping/>
  </p:clrMapOvr>
</p:sld>
</file>

<file path=ppt/slides/slide2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87416574"/>
      </p:ext>
    </p:extLst>
  </p:cSld>
  <p:clrMapOvr>
    <a:masterClrMapping/>
  </p:clrMapOvr>
</p:sld>
</file>

<file path=ppt/slides/slide2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68889327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44892133"/>
      </p:ext>
    </p:extLst>
  </p:cSld>
  <p:clrMapOvr>
    <a:masterClrMapping/>
  </p:clrMapOvr>
</p:sld>
</file>

<file path=ppt/slides/slide2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39515777"/>
      </p:ext>
    </p:extLst>
  </p:cSld>
  <p:clrMapOvr>
    <a:masterClrMapping/>
  </p:clrMapOvr>
</p:sld>
</file>

<file path=ppt/slides/slide2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27731793"/>
      </p:ext>
    </p:extLst>
  </p:cSld>
  <p:clrMapOvr>
    <a:masterClrMapping/>
  </p:clrMapOvr>
</p:sld>
</file>

<file path=ppt/slides/slide2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03540773"/>
      </p:ext>
    </p:extLst>
  </p:cSld>
  <p:clrMapOvr>
    <a:masterClrMapping/>
  </p:clrMapOvr>
</p:sld>
</file>

<file path=ppt/slides/slide2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15812314"/>
      </p:ext>
    </p:extLst>
  </p:cSld>
  <p:clrMapOvr>
    <a:masterClrMapping/>
  </p:clrMapOvr>
</p:sld>
</file>

<file path=ppt/slides/slide2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27092566"/>
      </p:ext>
    </p:extLst>
  </p:cSld>
  <p:clrMapOvr>
    <a:masterClrMapping/>
  </p:clrMapOvr>
</p:sld>
</file>

<file path=ppt/slides/slide2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2214774"/>
      </p:ext>
    </p:extLst>
  </p:cSld>
  <p:clrMapOvr>
    <a:masterClrMapping/>
  </p:clrMapOvr>
</p:sld>
</file>

<file path=ppt/slides/slide2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28695169"/>
      </p:ext>
    </p:extLst>
  </p:cSld>
  <p:clrMapOvr>
    <a:masterClrMapping/>
  </p:clrMapOvr>
</p:sld>
</file>

<file path=ppt/slides/slide2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02992639"/>
      </p:ext>
    </p:extLst>
  </p:cSld>
  <p:clrMapOvr>
    <a:masterClrMapping/>
  </p:clrMapOvr>
</p:sld>
</file>

<file path=ppt/slides/slide2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11226761"/>
      </p:ext>
    </p:extLst>
  </p:cSld>
  <p:clrMapOvr>
    <a:masterClrMapping/>
  </p:clrMapOvr>
</p:sld>
</file>

<file path=ppt/slides/slide2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607509117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50707121"/>
      </p:ext>
    </p:extLst>
  </p:cSld>
  <p:clrMapOvr>
    <a:masterClrMapping/>
  </p:clrMapOvr>
</p:sld>
</file>

<file path=ppt/slides/slide2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8316132"/>
      </p:ext>
    </p:extLst>
  </p:cSld>
  <p:clrMapOvr>
    <a:masterClrMapping/>
  </p:clrMapOvr>
</p:sld>
</file>

<file path=ppt/slides/slide2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91971980"/>
      </p:ext>
    </p:extLst>
  </p:cSld>
  <p:clrMapOvr>
    <a:masterClrMapping/>
  </p:clrMapOvr>
</p:sld>
</file>

<file path=ppt/slides/slide2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11113145"/>
      </p:ext>
    </p:extLst>
  </p:cSld>
  <p:clrMapOvr>
    <a:masterClrMapping/>
  </p:clrMapOvr>
</p:sld>
</file>

<file path=ppt/slides/slide2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90910068"/>
      </p:ext>
    </p:extLst>
  </p:cSld>
  <p:clrMapOvr>
    <a:masterClrMapping/>
  </p:clrMapOvr>
</p:sld>
</file>

<file path=ppt/slides/slide2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20527456"/>
      </p:ext>
    </p:extLst>
  </p:cSld>
  <p:clrMapOvr>
    <a:masterClrMapping/>
  </p:clrMapOvr>
</p:sld>
</file>

<file path=ppt/slides/slide2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979303"/>
      </p:ext>
    </p:extLst>
  </p:cSld>
  <p:clrMapOvr>
    <a:masterClrMapping/>
  </p:clrMapOvr>
</p:sld>
</file>

<file path=ppt/slides/slide2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66290529"/>
      </p:ext>
    </p:extLst>
  </p:cSld>
  <p:clrMapOvr>
    <a:masterClrMapping/>
  </p:clrMapOvr>
</p:sld>
</file>

<file path=ppt/slides/slide2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19894232"/>
      </p:ext>
    </p:extLst>
  </p:cSld>
  <p:clrMapOvr>
    <a:masterClrMapping/>
  </p:clrMapOvr>
</p:sld>
</file>

<file path=ppt/slides/slide2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92222899"/>
      </p:ext>
    </p:extLst>
  </p:cSld>
  <p:clrMapOvr>
    <a:masterClrMapping/>
  </p:clrMapOvr>
</p:sld>
</file>

<file path=ppt/slides/slide2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51181266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6635749"/>
      </p:ext>
    </p:extLst>
  </p:cSld>
  <p:clrMapOvr>
    <a:masterClrMapping/>
  </p:clrMapOvr>
</p:sld>
</file>

<file path=ppt/slides/slide2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27505292"/>
      </p:ext>
    </p:extLst>
  </p:cSld>
  <p:clrMapOvr>
    <a:masterClrMapping/>
  </p:clrMapOvr>
</p:sld>
</file>

<file path=ppt/slides/slide2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39025096"/>
      </p:ext>
    </p:extLst>
  </p:cSld>
  <p:clrMapOvr>
    <a:masterClrMapping/>
  </p:clrMapOvr>
</p:sld>
</file>

<file path=ppt/slides/slide2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917694719"/>
      </p:ext>
    </p:extLst>
  </p:cSld>
  <p:clrMapOvr>
    <a:masterClrMapping/>
  </p:clrMapOvr>
</p:sld>
</file>

<file path=ppt/slides/slide2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9411344"/>
      </p:ext>
    </p:extLst>
  </p:cSld>
  <p:clrMapOvr>
    <a:masterClrMapping/>
  </p:clrMapOvr>
</p:sld>
</file>

<file path=ppt/slides/slide2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45965381"/>
      </p:ext>
    </p:extLst>
  </p:cSld>
  <p:clrMapOvr>
    <a:masterClrMapping/>
  </p:clrMapOvr>
</p:sld>
</file>

<file path=ppt/slides/slide2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78456675"/>
      </p:ext>
    </p:extLst>
  </p:cSld>
  <p:clrMapOvr>
    <a:masterClrMapping/>
  </p:clrMapOvr>
</p:sld>
</file>

<file path=ppt/slides/slide2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80450037"/>
      </p:ext>
    </p:extLst>
  </p:cSld>
  <p:clrMapOvr>
    <a:masterClrMapping/>
  </p:clrMapOvr>
</p:sld>
</file>

<file path=ppt/slides/slide2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01844517"/>
      </p:ext>
    </p:extLst>
  </p:cSld>
  <p:clrMapOvr>
    <a:masterClrMapping/>
  </p:clrMapOvr>
</p:sld>
</file>

<file path=ppt/slides/slide2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37627229"/>
      </p:ext>
    </p:extLst>
  </p:cSld>
  <p:clrMapOvr>
    <a:masterClrMapping/>
  </p:clrMapOvr>
</p:sld>
</file>

<file path=ppt/slides/slide2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45169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991154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1762128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77242153"/>
      </p:ext>
    </p:extLst>
  </p:cSld>
  <p:clrMapOvr>
    <a:masterClrMapping/>
  </p:clrMapOvr>
</p:sld>
</file>

<file path=ppt/slides/slide3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95037728"/>
      </p:ext>
    </p:extLst>
  </p:cSld>
  <p:clrMapOvr>
    <a:masterClrMapping/>
  </p:clrMapOvr>
</p:sld>
</file>

<file path=ppt/slides/slide3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81389571"/>
      </p:ext>
    </p:extLst>
  </p:cSld>
  <p:clrMapOvr>
    <a:masterClrMapping/>
  </p:clrMapOvr>
</p:sld>
</file>

<file path=ppt/slides/slide3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19296537"/>
      </p:ext>
    </p:extLst>
  </p:cSld>
  <p:clrMapOvr>
    <a:masterClrMapping/>
  </p:clrMapOvr>
</p:sld>
</file>

<file path=ppt/slides/slide3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92371320"/>
      </p:ext>
    </p:extLst>
  </p:cSld>
  <p:clrMapOvr>
    <a:masterClrMapping/>
  </p:clrMapOvr>
</p:sld>
</file>

<file path=ppt/slides/slide3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84681424"/>
      </p:ext>
    </p:extLst>
  </p:cSld>
  <p:clrMapOvr>
    <a:masterClrMapping/>
  </p:clrMapOvr>
</p:sld>
</file>

<file path=ppt/slides/slide3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322347778"/>
      </p:ext>
    </p:extLst>
  </p:cSld>
  <p:clrMapOvr>
    <a:masterClrMapping/>
  </p:clrMapOvr>
</p:sld>
</file>

<file path=ppt/slides/slide3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3227819"/>
      </p:ext>
    </p:extLst>
  </p:cSld>
  <p:clrMapOvr>
    <a:masterClrMapping/>
  </p:clrMapOvr>
</p:sld>
</file>

<file path=ppt/slides/slide3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88503893"/>
      </p:ext>
    </p:extLst>
  </p:cSld>
  <p:clrMapOvr>
    <a:masterClrMapping/>
  </p:clrMapOvr>
</p:sld>
</file>

<file path=ppt/slides/slide3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85180367"/>
      </p:ext>
    </p:extLst>
  </p:cSld>
  <p:clrMapOvr>
    <a:masterClrMapping/>
  </p:clrMapOvr>
</p:sld>
</file>

<file path=ppt/slides/slide3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96279798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67600770"/>
      </p:ext>
    </p:extLst>
  </p:cSld>
  <p:clrMapOvr>
    <a:masterClrMapping/>
  </p:clrMapOvr>
</p:sld>
</file>

<file path=ppt/slides/slide3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9609196"/>
      </p:ext>
    </p:extLst>
  </p:cSld>
  <p:clrMapOvr>
    <a:masterClrMapping/>
  </p:clrMapOvr>
</p:sld>
</file>

<file path=ppt/slides/slide3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49839501"/>
      </p:ext>
    </p:extLst>
  </p:cSld>
  <p:clrMapOvr>
    <a:masterClrMapping/>
  </p:clrMapOvr>
</p:sld>
</file>

<file path=ppt/slides/slide3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75868482"/>
      </p:ext>
    </p:extLst>
  </p:cSld>
  <p:clrMapOvr>
    <a:masterClrMapping/>
  </p:clrMapOvr>
</p:sld>
</file>

<file path=ppt/slides/slide3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82298197"/>
      </p:ext>
    </p:extLst>
  </p:cSld>
  <p:clrMapOvr>
    <a:masterClrMapping/>
  </p:clrMapOvr>
</p:sld>
</file>

<file path=ppt/slides/slide3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34093861"/>
      </p:ext>
    </p:extLst>
  </p:cSld>
  <p:clrMapOvr>
    <a:masterClrMapping/>
  </p:clrMapOvr>
</p:sld>
</file>

<file path=ppt/slides/slide3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49649650"/>
      </p:ext>
    </p:extLst>
  </p:cSld>
  <p:clrMapOvr>
    <a:masterClrMapping/>
  </p:clrMapOvr>
</p:sld>
</file>

<file path=ppt/slides/slide3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26775002"/>
      </p:ext>
    </p:extLst>
  </p:cSld>
  <p:clrMapOvr>
    <a:masterClrMapping/>
  </p:clrMapOvr>
</p:sld>
</file>

<file path=ppt/slides/slide3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53064684"/>
      </p:ext>
    </p:extLst>
  </p:cSld>
  <p:clrMapOvr>
    <a:masterClrMapping/>
  </p:clrMapOvr>
</p:sld>
</file>

<file path=ppt/slides/slide3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805858570"/>
      </p:ext>
    </p:extLst>
  </p:cSld>
  <p:clrMapOvr>
    <a:masterClrMapping/>
  </p:clrMapOvr>
</p:sld>
</file>

<file path=ppt/slides/slide3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9853491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35227419"/>
      </p:ext>
    </p:extLst>
  </p:cSld>
  <p:clrMapOvr>
    <a:masterClrMapping/>
  </p:clrMapOvr>
</p:sld>
</file>

<file path=ppt/slides/slide3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79030977"/>
      </p:ext>
    </p:extLst>
  </p:cSld>
  <p:clrMapOvr>
    <a:masterClrMapping/>
  </p:clrMapOvr>
</p:sld>
</file>

<file path=ppt/slides/slide3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28112222"/>
      </p:ext>
    </p:extLst>
  </p:cSld>
  <p:clrMapOvr>
    <a:masterClrMapping/>
  </p:clrMapOvr>
</p:sld>
</file>

<file path=ppt/slides/slide3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12521056"/>
      </p:ext>
    </p:extLst>
  </p:cSld>
  <p:clrMapOvr>
    <a:masterClrMapping/>
  </p:clrMapOvr>
</p:sld>
</file>

<file path=ppt/slides/slide3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57172110"/>
      </p:ext>
    </p:extLst>
  </p:cSld>
  <p:clrMapOvr>
    <a:masterClrMapping/>
  </p:clrMapOvr>
</p:sld>
</file>

<file path=ppt/slides/slide3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39238582"/>
      </p:ext>
    </p:extLst>
  </p:cSld>
  <p:clrMapOvr>
    <a:masterClrMapping/>
  </p:clrMapOvr>
</p:sld>
</file>

<file path=ppt/slides/slide3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28411858"/>
      </p:ext>
    </p:extLst>
  </p:cSld>
  <p:clrMapOvr>
    <a:masterClrMapping/>
  </p:clrMapOvr>
</p:sld>
</file>

<file path=ppt/slides/slide3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91485826"/>
      </p:ext>
    </p:extLst>
  </p:cSld>
  <p:clrMapOvr>
    <a:masterClrMapping/>
  </p:clrMapOvr>
</p:sld>
</file>

<file path=ppt/slides/slide3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79702331"/>
      </p:ext>
    </p:extLst>
  </p:cSld>
  <p:clrMapOvr>
    <a:masterClrMapping/>
  </p:clrMapOvr>
</p:sld>
</file>

<file path=ppt/slides/slide3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70680298"/>
      </p:ext>
    </p:extLst>
  </p:cSld>
  <p:clrMapOvr>
    <a:masterClrMapping/>
  </p:clrMapOvr>
</p:sld>
</file>

<file path=ppt/slides/slide3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92035801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77075094"/>
      </p:ext>
    </p:extLst>
  </p:cSld>
  <p:clrMapOvr>
    <a:masterClrMapping/>
  </p:clrMapOvr>
</p:sld>
</file>

<file path=ppt/slides/slide3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04470801"/>
      </p:ext>
    </p:extLst>
  </p:cSld>
  <p:clrMapOvr>
    <a:masterClrMapping/>
  </p:clrMapOvr>
</p:sld>
</file>

<file path=ppt/slides/slide3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353757432"/>
      </p:ext>
    </p:extLst>
  </p:cSld>
  <p:clrMapOvr>
    <a:masterClrMapping/>
  </p:clrMapOvr>
</p:sld>
</file>

<file path=ppt/slides/slide3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8065490"/>
      </p:ext>
    </p:extLst>
  </p:cSld>
  <p:clrMapOvr>
    <a:masterClrMapping/>
  </p:clrMapOvr>
</p:sld>
</file>

<file path=ppt/slides/slide3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93124677"/>
      </p:ext>
    </p:extLst>
  </p:cSld>
  <p:clrMapOvr>
    <a:masterClrMapping/>
  </p:clrMapOvr>
</p:sld>
</file>

<file path=ppt/slides/slide3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21117915"/>
      </p:ext>
    </p:extLst>
  </p:cSld>
  <p:clrMapOvr>
    <a:masterClrMapping/>
  </p:clrMapOvr>
</p:sld>
</file>

<file path=ppt/slides/slide3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53453468"/>
      </p:ext>
    </p:extLst>
  </p:cSld>
  <p:clrMapOvr>
    <a:masterClrMapping/>
  </p:clrMapOvr>
</p:sld>
</file>

<file path=ppt/slides/slide3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75661189"/>
      </p:ext>
    </p:extLst>
  </p:cSld>
  <p:clrMapOvr>
    <a:masterClrMapping/>
  </p:clrMapOvr>
</p:sld>
</file>

<file path=ppt/slides/slide3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57606372"/>
      </p:ext>
    </p:extLst>
  </p:cSld>
  <p:clrMapOvr>
    <a:masterClrMapping/>
  </p:clrMapOvr>
</p:sld>
</file>

<file path=ppt/slides/slide3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95484366"/>
      </p:ext>
    </p:extLst>
  </p:cSld>
  <p:clrMapOvr>
    <a:masterClrMapping/>
  </p:clrMapOvr>
</p:sld>
</file>

<file path=ppt/slides/slide3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98416269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12717728"/>
      </p:ext>
    </p:extLst>
  </p:cSld>
  <p:clrMapOvr>
    <a:masterClrMapping/>
  </p:clrMapOvr>
</p:sld>
</file>

<file path=ppt/slides/slide3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16867572"/>
      </p:ext>
    </p:extLst>
  </p:cSld>
  <p:clrMapOvr>
    <a:masterClrMapping/>
  </p:clrMapOvr>
</p:sld>
</file>

<file path=ppt/slides/slide3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20412064"/>
      </p:ext>
    </p:extLst>
  </p:cSld>
  <p:clrMapOvr>
    <a:masterClrMapping/>
  </p:clrMapOvr>
</p:sld>
</file>

<file path=ppt/slides/slide3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533579"/>
      </p:ext>
    </p:extLst>
  </p:cSld>
  <p:clrMapOvr>
    <a:masterClrMapping/>
  </p:clrMapOvr>
</p:sld>
</file>

<file path=ppt/slides/slide3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8877286"/>
      </p:ext>
    </p:extLst>
  </p:cSld>
  <p:clrMapOvr>
    <a:masterClrMapping/>
  </p:clrMapOvr>
</p:sld>
</file>

<file path=ppt/slides/slide3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577251886"/>
      </p:ext>
    </p:extLst>
  </p:cSld>
  <p:clrMapOvr>
    <a:masterClrMapping/>
  </p:clrMapOvr>
</p:sld>
</file>

<file path=ppt/slides/slide3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623197"/>
      </p:ext>
    </p:extLst>
  </p:cSld>
  <p:clrMapOvr>
    <a:masterClrMapping/>
  </p:clrMapOvr>
</p:sld>
</file>

<file path=ppt/slides/slide3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60411219"/>
      </p:ext>
    </p:extLst>
  </p:cSld>
  <p:clrMapOvr>
    <a:masterClrMapping/>
  </p:clrMapOvr>
</p:sld>
</file>

<file path=ppt/slides/slide3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9420119"/>
      </p:ext>
    </p:extLst>
  </p:cSld>
  <p:clrMapOvr>
    <a:masterClrMapping/>
  </p:clrMapOvr>
</p:sld>
</file>

<file path=ppt/slides/slide3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51042452"/>
      </p:ext>
    </p:extLst>
  </p:cSld>
  <p:clrMapOvr>
    <a:masterClrMapping/>
  </p:clrMapOvr>
</p:sld>
</file>

<file path=ppt/slides/slide3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56501471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RT1 SERIES </a:t>
            </a:r>
          </a:p>
        </p:txBody>
      </p:sp>
    </p:spTree>
    <p:extLst>
      <p:ext uri="{BB962C8B-B14F-4D97-AF65-F5344CB8AC3E}">
        <p14:creationId xmlns:p14="http://schemas.microsoft.com/office/powerpoint/2010/main" val="3336622139"/>
      </p:ext>
    </p:extLst>
  </p:cSld>
  <p:clrMapOvr>
    <a:masterClrMapping/>
  </p:clrMapOvr>
</p:sld>
</file>

<file path=ppt/slides/slide3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64422937"/>
      </p:ext>
    </p:extLst>
  </p:cSld>
  <p:clrMapOvr>
    <a:masterClrMapping/>
  </p:clrMapOvr>
</p:sld>
</file>

<file path=ppt/slides/slide3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59857428"/>
      </p:ext>
    </p:extLst>
  </p:cSld>
  <p:clrMapOvr>
    <a:masterClrMapping/>
  </p:clrMapOvr>
</p:sld>
</file>

<file path=ppt/slides/slide3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6606776"/>
      </p:ext>
    </p:extLst>
  </p:cSld>
  <p:clrMapOvr>
    <a:masterClrMapping/>
  </p:clrMapOvr>
</p:sld>
</file>

<file path=ppt/slides/slide3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48822418"/>
      </p:ext>
    </p:extLst>
  </p:cSld>
  <p:clrMapOvr>
    <a:masterClrMapping/>
  </p:clrMapOvr>
</p:sld>
</file>

<file path=ppt/slides/slide3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0971731"/>
      </p:ext>
    </p:extLst>
  </p:cSld>
  <p:clrMapOvr>
    <a:masterClrMapping/>
  </p:clrMapOvr>
</p:sld>
</file>

<file path=ppt/slides/slide3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44204920"/>
      </p:ext>
    </p:extLst>
  </p:cSld>
  <p:clrMapOvr>
    <a:masterClrMapping/>
  </p:clrMapOvr>
</p:sld>
</file>

<file path=ppt/slides/slide3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9411131"/>
      </p:ext>
    </p:extLst>
  </p:cSld>
  <p:clrMapOvr>
    <a:masterClrMapping/>
  </p:clrMapOvr>
</p:sld>
</file>

<file path=ppt/slides/slide3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SX1 SERIES </a:t>
            </a:r>
          </a:p>
        </p:txBody>
      </p:sp>
    </p:spTree>
    <p:extLst>
      <p:ext uri="{BB962C8B-B14F-4D97-AF65-F5344CB8AC3E}">
        <p14:creationId xmlns:p14="http://schemas.microsoft.com/office/powerpoint/2010/main" val="428953691"/>
      </p:ext>
    </p:extLst>
  </p:cSld>
  <p:clrMapOvr>
    <a:masterClrMapping/>
  </p:clrMapOvr>
</p:sld>
</file>

<file path=ppt/slides/slide3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83705086"/>
      </p:ext>
    </p:extLst>
  </p:cSld>
  <p:clrMapOvr>
    <a:masterClrMapping/>
  </p:clrMapOvr>
</p:sld>
</file>

<file path=ppt/slides/slide3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49944487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88800521"/>
      </p:ext>
    </p:extLst>
  </p:cSld>
  <p:clrMapOvr>
    <a:masterClrMapping/>
  </p:clrMapOvr>
</p:sld>
</file>

<file path=ppt/slides/slide3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33400008"/>
      </p:ext>
    </p:extLst>
  </p:cSld>
  <p:clrMapOvr>
    <a:masterClrMapping/>
  </p:clrMapOvr>
</p:sld>
</file>

<file path=ppt/slides/slide3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SX2 SERIES </a:t>
            </a:r>
          </a:p>
        </p:txBody>
      </p:sp>
    </p:spTree>
    <p:extLst>
      <p:ext uri="{BB962C8B-B14F-4D97-AF65-F5344CB8AC3E}">
        <p14:creationId xmlns:p14="http://schemas.microsoft.com/office/powerpoint/2010/main" val="2350981233"/>
      </p:ext>
    </p:extLst>
  </p:cSld>
  <p:clrMapOvr>
    <a:masterClrMapping/>
  </p:clrMapOvr>
</p:sld>
</file>

<file path=ppt/slides/slide3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95280181"/>
      </p:ext>
    </p:extLst>
  </p:cSld>
  <p:clrMapOvr>
    <a:masterClrMapping/>
  </p:clrMapOvr>
</p:sld>
</file>

<file path=ppt/slides/slide3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77581549"/>
      </p:ext>
    </p:extLst>
  </p:cSld>
  <p:clrMapOvr>
    <a:masterClrMapping/>
  </p:clrMapOvr>
</p:sld>
</file>

<file path=ppt/slides/slide3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75491112"/>
      </p:ext>
    </p:extLst>
  </p:cSld>
  <p:clrMapOvr>
    <a:masterClrMapping/>
  </p:clrMapOvr>
</p:sld>
</file>

<file path=ppt/slides/slide3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SX3 SERIES </a:t>
            </a:r>
          </a:p>
        </p:txBody>
      </p:sp>
    </p:spTree>
    <p:extLst>
      <p:ext uri="{BB962C8B-B14F-4D97-AF65-F5344CB8AC3E}">
        <p14:creationId xmlns:p14="http://schemas.microsoft.com/office/powerpoint/2010/main" val="2145833698"/>
      </p:ext>
    </p:extLst>
  </p:cSld>
  <p:clrMapOvr>
    <a:masterClrMapping/>
  </p:clrMapOvr>
</p:sld>
</file>

<file path=ppt/slides/slide3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41811663"/>
      </p:ext>
    </p:extLst>
  </p:cSld>
  <p:clrMapOvr>
    <a:masterClrMapping/>
  </p:clrMapOvr>
</p:sld>
</file>

<file path=ppt/slides/slide3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84849186"/>
      </p:ext>
    </p:extLst>
  </p:cSld>
  <p:clrMapOvr>
    <a:masterClrMapping/>
  </p:clrMapOvr>
</p:sld>
</file>

<file path=ppt/slides/slide3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10092303"/>
      </p:ext>
    </p:extLst>
  </p:cSld>
  <p:clrMapOvr>
    <a:masterClrMapping/>
  </p:clrMapOvr>
</p:sld>
</file>

<file path=ppt/slides/slide3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SX4 SERIES </a:t>
            </a:r>
          </a:p>
        </p:txBody>
      </p:sp>
    </p:spTree>
    <p:extLst>
      <p:ext uri="{BB962C8B-B14F-4D97-AF65-F5344CB8AC3E}">
        <p14:creationId xmlns:p14="http://schemas.microsoft.com/office/powerpoint/2010/main" val="1874537709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80494356"/>
      </p:ext>
    </p:extLst>
  </p:cSld>
  <p:clrMapOvr>
    <a:masterClrMapping/>
  </p:clrMapOvr>
</p:sld>
</file>

<file path=ppt/slides/slide3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93304813"/>
      </p:ext>
    </p:extLst>
  </p:cSld>
  <p:clrMapOvr>
    <a:masterClrMapping/>
  </p:clrMapOvr>
</p:sld>
</file>

<file path=ppt/slides/slide3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72627850"/>
      </p:ext>
    </p:extLst>
  </p:cSld>
  <p:clrMapOvr>
    <a:masterClrMapping/>
  </p:clrMapOvr>
</p:sld>
</file>

<file path=ppt/slides/slide3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15402011"/>
      </p:ext>
    </p:extLst>
  </p:cSld>
  <p:clrMapOvr>
    <a:masterClrMapping/>
  </p:clrMapOvr>
</p:sld>
</file>

<file path=ppt/slides/slide3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SX5 SERIES </a:t>
            </a:r>
          </a:p>
        </p:txBody>
      </p:sp>
    </p:spTree>
    <p:extLst>
      <p:ext uri="{BB962C8B-B14F-4D97-AF65-F5344CB8AC3E}">
        <p14:creationId xmlns:p14="http://schemas.microsoft.com/office/powerpoint/2010/main" val="821796994"/>
      </p:ext>
    </p:extLst>
  </p:cSld>
  <p:clrMapOvr>
    <a:masterClrMapping/>
  </p:clrMapOvr>
</p:sld>
</file>

<file path=ppt/slides/slide3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16229473"/>
      </p:ext>
    </p:extLst>
  </p:cSld>
  <p:clrMapOvr>
    <a:masterClrMapping/>
  </p:clrMapOvr>
</p:sld>
</file>

<file path=ppt/slides/slide3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17647237"/>
      </p:ext>
    </p:extLst>
  </p:cSld>
  <p:clrMapOvr>
    <a:masterClrMapping/>
  </p:clrMapOvr>
</p:sld>
</file>

<file path=ppt/slides/slide3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04496268"/>
      </p:ext>
    </p:extLst>
  </p:cSld>
  <p:clrMapOvr>
    <a:masterClrMapping/>
  </p:clrMapOvr>
</p:sld>
</file>

<file path=ppt/slides/slide3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SX6 SERIES </a:t>
            </a:r>
          </a:p>
        </p:txBody>
      </p:sp>
    </p:spTree>
    <p:extLst>
      <p:ext uri="{BB962C8B-B14F-4D97-AF65-F5344CB8AC3E}">
        <p14:creationId xmlns:p14="http://schemas.microsoft.com/office/powerpoint/2010/main" val="3545219515"/>
      </p:ext>
    </p:extLst>
  </p:cSld>
  <p:clrMapOvr>
    <a:masterClrMapping/>
  </p:clrMapOvr>
</p:sld>
</file>

<file path=ppt/slides/slide3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68020819"/>
      </p:ext>
    </p:extLst>
  </p:cSld>
  <p:clrMapOvr>
    <a:masterClrMapping/>
  </p:clrMapOvr>
</p:sld>
</file>

<file path=ppt/slides/slide3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53168795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0416820"/>
      </p:ext>
    </p:extLst>
  </p:cSld>
  <p:clrMapOvr>
    <a:masterClrMapping/>
  </p:clrMapOvr>
</p:sld>
</file>

<file path=ppt/slides/slide3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63939718"/>
      </p:ext>
    </p:extLst>
  </p:cSld>
  <p:clrMapOvr>
    <a:masterClrMapping/>
  </p:clrMapOvr>
</p:sld>
</file>

<file path=ppt/slides/slide3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SX7 SERIES </a:t>
            </a:r>
          </a:p>
        </p:txBody>
      </p:sp>
    </p:spTree>
    <p:extLst>
      <p:ext uri="{BB962C8B-B14F-4D97-AF65-F5344CB8AC3E}">
        <p14:creationId xmlns:p14="http://schemas.microsoft.com/office/powerpoint/2010/main" val="130557434"/>
      </p:ext>
    </p:extLst>
  </p:cSld>
  <p:clrMapOvr>
    <a:masterClrMapping/>
  </p:clrMapOvr>
</p:sld>
</file>

<file path=ppt/slides/slide3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29082421"/>
      </p:ext>
    </p:extLst>
  </p:cSld>
  <p:clrMapOvr>
    <a:masterClrMapping/>
  </p:clrMapOvr>
</p:sld>
</file>

<file path=ppt/slides/slide3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27137545"/>
      </p:ext>
    </p:extLst>
  </p:cSld>
  <p:clrMapOvr>
    <a:masterClrMapping/>
  </p:clrMapOvr>
</p:sld>
</file>

<file path=ppt/slides/slide3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18600140"/>
      </p:ext>
    </p:extLst>
  </p:cSld>
  <p:clrMapOvr>
    <a:masterClrMapping/>
  </p:clrMapOvr>
</p:sld>
</file>

<file path=ppt/slides/slide3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SX8 SERIES </a:t>
            </a:r>
          </a:p>
        </p:txBody>
      </p:sp>
    </p:spTree>
    <p:extLst>
      <p:ext uri="{BB962C8B-B14F-4D97-AF65-F5344CB8AC3E}">
        <p14:creationId xmlns:p14="http://schemas.microsoft.com/office/powerpoint/2010/main" val="1575694263"/>
      </p:ext>
    </p:extLst>
  </p:cSld>
  <p:clrMapOvr>
    <a:masterClrMapping/>
  </p:clrMapOvr>
</p:sld>
</file>

<file path=ppt/slides/slide3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10215234"/>
      </p:ext>
    </p:extLst>
  </p:cSld>
  <p:clrMapOvr>
    <a:masterClrMapping/>
  </p:clrMapOvr>
</p:sld>
</file>

<file path=ppt/slides/slide3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70838591"/>
      </p:ext>
    </p:extLst>
  </p:cSld>
  <p:clrMapOvr>
    <a:masterClrMapping/>
  </p:clrMapOvr>
</p:sld>
</file>

<file path=ppt/slides/slide3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87970610"/>
      </p:ext>
    </p:extLst>
  </p:cSld>
  <p:clrMapOvr>
    <a:masterClrMapping/>
  </p:clrMapOvr>
</p:sld>
</file>

<file path=ppt/slides/slide3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SX9 SERIES </a:t>
            </a:r>
          </a:p>
        </p:txBody>
      </p:sp>
    </p:spTree>
    <p:extLst>
      <p:ext uri="{BB962C8B-B14F-4D97-AF65-F5344CB8AC3E}">
        <p14:creationId xmlns:p14="http://schemas.microsoft.com/office/powerpoint/2010/main" val="2094391040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RT2 SERIES </a:t>
            </a:r>
          </a:p>
        </p:txBody>
      </p:sp>
    </p:spTree>
    <p:extLst>
      <p:ext uri="{BB962C8B-B14F-4D97-AF65-F5344CB8AC3E}">
        <p14:creationId xmlns:p14="http://schemas.microsoft.com/office/powerpoint/2010/main" val="107576877"/>
      </p:ext>
    </p:extLst>
  </p:cSld>
  <p:clrMapOvr>
    <a:masterClrMapping/>
  </p:clrMapOvr>
</p:sld>
</file>

<file path=ppt/slides/slide3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2758007"/>
      </p:ext>
    </p:extLst>
  </p:cSld>
  <p:clrMapOvr>
    <a:masterClrMapping/>
  </p:clrMapOvr>
</p:sld>
</file>

<file path=ppt/slides/slide3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8133606"/>
      </p:ext>
    </p:extLst>
  </p:cSld>
  <p:clrMapOvr>
    <a:masterClrMapping/>
  </p:clrMapOvr>
</p:sld>
</file>

<file path=ppt/slides/slide3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01853098"/>
      </p:ext>
    </p:extLst>
  </p:cSld>
  <p:clrMapOvr>
    <a:masterClrMapping/>
  </p:clrMapOvr>
</p:sld>
</file>

<file path=ppt/slides/slide3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SX10 SERIES </a:t>
            </a:r>
          </a:p>
        </p:txBody>
      </p:sp>
    </p:spTree>
    <p:extLst>
      <p:ext uri="{BB962C8B-B14F-4D97-AF65-F5344CB8AC3E}">
        <p14:creationId xmlns:p14="http://schemas.microsoft.com/office/powerpoint/2010/main" val="3403226323"/>
      </p:ext>
    </p:extLst>
  </p:cSld>
  <p:clrMapOvr>
    <a:masterClrMapping/>
  </p:clrMapOvr>
</p:sld>
</file>

<file path=ppt/slides/slide3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70820168"/>
      </p:ext>
    </p:extLst>
  </p:cSld>
  <p:clrMapOvr>
    <a:masterClrMapping/>
  </p:clrMapOvr>
</p:sld>
</file>

<file path=ppt/slides/slide3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15338409"/>
      </p:ext>
    </p:extLst>
  </p:cSld>
  <p:clrMapOvr>
    <a:masterClrMapping/>
  </p:clrMapOvr>
</p:sld>
</file>

<file path=ppt/slides/slide3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24252076"/>
      </p:ext>
    </p:extLst>
  </p:cSld>
  <p:clrMapOvr>
    <a:masterClrMapping/>
  </p:clrMapOvr>
</p:sld>
</file>

<file path=ppt/slides/slide3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SXT SERIES</a:t>
            </a:r>
          </a:p>
        </p:txBody>
      </p:sp>
    </p:spTree>
    <p:extLst>
      <p:ext uri="{BB962C8B-B14F-4D97-AF65-F5344CB8AC3E}">
        <p14:creationId xmlns:p14="http://schemas.microsoft.com/office/powerpoint/2010/main" val="2132156850"/>
      </p:ext>
    </p:extLst>
  </p:cSld>
  <p:clrMapOvr>
    <a:masterClrMapping/>
  </p:clrMapOvr>
</p:sld>
</file>

<file path=ppt/slides/slide3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SXT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8836265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2572707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630686428"/>
      </p:ext>
    </p:extLst>
  </p:cSld>
  <p:clrMapOvr>
    <a:masterClrMapping/>
  </p:clrMapOvr>
</p:sld>
</file>

<file path=ppt/slides/slide3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5778241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96247190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83025764"/>
      </p:ext>
    </p:extLst>
  </p:cSld>
  <p:clrMapOvr>
    <a:masterClrMapping/>
  </p:clrMapOvr>
</p:sld>
</file>

<file path=ppt/slides/slide3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8858382"/>
      </p:ext>
    </p:extLst>
  </p:cSld>
  <p:clrMapOvr>
    <a:masterClrMapping/>
  </p:clrMapOvr>
</p:sld>
</file>

<file path=ppt/slides/slide3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02994322"/>
      </p:ext>
    </p:extLst>
  </p:cSld>
  <p:clrMapOvr>
    <a:masterClrMapping/>
  </p:clrMapOvr>
</p:sld>
</file>

<file path=ppt/slides/slide3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81770767"/>
      </p:ext>
    </p:extLst>
  </p:cSld>
  <p:clrMapOvr>
    <a:masterClrMapping/>
  </p:clrMapOvr>
</p:sld>
</file>

<file path=ppt/slides/slide3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91486229"/>
      </p:ext>
    </p:extLst>
  </p:cSld>
  <p:clrMapOvr>
    <a:masterClrMapping/>
  </p:clrMapOvr>
</p:sld>
</file>

<file path=ppt/slides/slide3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17317012"/>
      </p:ext>
    </p:extLst>
  </p:cSld>
  <p:clrMapOvr>
    <a:masterClrMapping/>
  </p:clrMapOvr>
</p:sld>
</file>

<file path=ppt/slides/slide3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89119678"/>
      </p:ext>
    </p:extLst>
  </p:cSld>
  <p:clrMapOvr>
    <a:masterClrMapping/>
  </p:clrMapOvr>
</p:sld>
</file>

<file path=ppt/slides/slide3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97620346"/>
      </p:ext>
    </p:extLst>
  </p:cSld>
  <p:clrMapOvr>
    <a:masterClrMapping/>
  </p:clrMapOvr>
</p:sld>
</file>

<file path=ppt/slides/slide3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03960412"/>
      </p:ext>
    </p:extLst>
  </p:cSld>
  <p:clrMapOvr>
    <a:masterClrMapping/>
  </p:clrMapOvr>
</p:sld>
</file>

<file path=ppt/slides/slide3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11911265"/>
      </p:ext>
    </p:extLst>
  </p:cSld>
  <p:clrMapOvr>
    <a:masterClrMapping/>
  </p:clrMapOvr>
</p:sld>
</file>

<file path=ppt/slides/slide3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50101346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60791286"/>
      </p:ext>
    </p:extLst>
  </p:cSld>
  <p:clrMapOvr>
    <a:masterClrMapping/>
  </p:clrMapOvr>
</p:sld>
</file>

<file path=ppt/slides/slide3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39485731"/>
      </p:ext>
    </p:extLst>
  </p:cSld>
  <p:clrMapOvr>
    <a:masterClrMapping/>
  </p:clrMapOvr>
</p:sld>
</file>

<file path=ppt/slides/slide3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13971987"/>
      </p:ext>
    </p:extLst>
  </p:cSld>
  <p:clrMapOvr>
    <a:masterClrMapping/>
  </p:clrMapOvr>
</p:sld>
</file>

<file path=ppt/slides/slide3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739345189"/>
      </p:ext>
    </p:extLst>
  </p:cSld>
  <p:clrMapOvr>
    <a:masterClrMapping/>
  </p:clrMapOvr>
</p:sld>
</file>

<file path=ppt/slides/slide3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3573451"/>
      </p:ext>
    </p:extLst>
  </p:cSld>
  <p:clrMapOvr>
    <a:masterClrMapping/>
  </p:clrMapOvr>
</p:sld>
</file>

<file path=ppt/slides/slide3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29916200"/>
      </p:ext>
    </p:extLst>
  </p:cSld>
  <p:clrMapOvr>
    <a:masterClrMapping/>
  </p:clrMapOvr>
</p:sld>
</file>

<file path=ppt/slides/slide3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27584591"/>
      </p:ext>
    </p:extLst>
  </p:cSld>
  <p:clrMapOvr>
    <a:masterClrMapping/>
  </p:clrMapOvr>
</p:sld>
</file>

<file path=ppt/slides/slide3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53328362"/>
      </p:ext>
    </p:extLst>
  </p:cSld>
  <p:clrMapOvr>
    <a:masterClrMapping/>
  </p:clrMapOvr>
</p:sld>
</file>

<file path=ppt/slides/slide3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35228978"/>
      </p:ext>
    </p:extLst>
  </p:cSld>
  <p:clrMapOvr>
    <a:masterClrMapping/>
  </p:clrMapOvr>
</p:sld>
</file>

<file path=ppt/slides/slide3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2493836"/>
      </p:ext>
    </p:extLst>
  </p:cSld>
  <p:clrMapOvr>
    <a:masterClrMapping/>
  </p:clrMapOvr>
</p:sld>
</file>

<file path=ppt/slides/slide3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30700205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61701671"/>
      </p:ext>
    </p:extLst>
  </p:cSld>
  <p:clrMapOvr>
    <a:masterClrMapping/>
  </p:clrMapOvr>
</p:sld>
</file>

<file path=ppt/slides/slide3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24305139"/>
      </p:ext>
    </p:extLst>
  </p:cSld>
  <p:clrMapOvr>
    <a:masterClrMapping/>
  </p:clrMapOvr>
</p:sld>
</file>

<file path=ppt/slides/slide3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9897991"/>
      </p:ext>
    </p:extLst>
  </p:cSld>
  <p:clrMapOvr>
    <a:masterClrMapping/>
  </p:clrMapOvr>
</p:sld>
</file>

<file path=ppt/slides/slide3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28075403"/>
      </p:ext>
    </p:extLst>
  </p:cSld>
  <p:clrMapOvr>
    <a:masterClrMapping/>
  </p:clrMapOvr>
</p:sld>
</file>

<file path=ppt/slides/slide3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63302232"/>
      </p:ext>
    </p:extLst>
  </p:cSld>
  <p:clrMapOvr>
    <a:masterClrMapping/>
  </p:clrMapOvr>
</p:sld>
</file>

<file path=ppt/slides/slide3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83641981"/>
      </p:ext>
    </p:extLst>
  </p:cSld>
  <p:clrMapOvr>
    <a:masterClrMapping/>
  </p:clrMapOvr>
</p:sld>
</file>

<file path=ppt/slides/slide3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373410947"/>
      </p:ext>
    </p:extLst>
  </p:cSld>
  <p:clrMapOvr>
    <a:masterClrMapping/>
  </p:clrMapOvr>
</p:sld>
</file>

<file path=ppt/slides/slide3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6990091"/>
      </p:ext>
    </p:extLst>
  </p:cSld>
  <p:clrMapOvr>
    <a:masterClrMapping/>
  </p:clrMapOvr>
</p:sld>
</file>

<file path=ppt/slides/slide3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59141118"/>
      </p:ext>
    </p:extLst>
  </p:cSld>
  <p:clrMapOvr>
    <a:masterClrMapping/>
  </p:clrMapOvr>
</p:sld>
</file>

<file path=ppt/slides/slide3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78289244"/>
      </p:ext>
    </p:extLst>
  </p:cSld>
  <p:clrMapOvr>
    <a:masterClrMapping/>
  </p:clrMapOvr>
</p:sld>
</file>

<file path=ppt/slides/slide3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62572462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RT3 SERIES </a:t>
            </a:r>
          </a:p>
        </p:txBody>
      </p:sp>
    </p:spTree>
    <p:extLst>
      <p:ext uri="{BB962C8B-B14F-4D97-AF65-F5344CB8AC3E}">
        <p14:creationId xmlns:p14="http://schemas.microsoft.com/office/powerpoint/2010/main" val="855710380"/>
      </p:ext>
    </p:extLst>
  </p:cSld>
  <p:clrMapOvr>
    <a:masterClrMapping/>
  </p:clrMapOvr>
</p:sld>
</file>

<file path=ppt/slides/slide3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57240990"/>
      </p:ext>
    </p:extLst>
  </p:cSld>
  <p:clrMapOvr>
    <a:masterClrMapping/>
  </p:clrMapOvr>
</p:sld>
</file>

<file path=ppt/slides/slide3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40212768"/>
      </p:ext>
    </p:extLst>
  </p:cSld>
  <p:clrMapOvr>
    <a:masterClrMapping/>
  </p:clrMapOvr>
</p:sld>
</file>

<file path=ppt/slides/slide3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00100348"/>
      </p:ext>
    </p:extLst>
  </p:cSld>
  <p:clrMapOvr>
    <a:masterClrMapping/>
  </p:clrMapOvr>
</p:sld>
</file>

<file path=ppt/slides/slide3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49882115"/>
      </p:ext>
    </p:extLst>
  </p:cSld>
  <p:clrMapOvr>
    <a:masterClrMapping/>
  </p:clrMapOvr>
</p:sld>
</file>

<file path=ppt/slides/slide3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77314379"/>
      </p:ext>
    </p:extLst>
  </p:cSld>
  <p:clrMapOvr>
    <a:masterClrMapping/>
  </p:clrMapOvr>
</p:sld>
</file>

<file path=ppt/slides/slide3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70912350"/>
      </p:ext>
    </p:extLst>
  </p:cSld>
  <p:clrMapOvr>
    <a:masterClrMapping/>
  </p:clrMapOvr>
</p:sld>
</file>

<file path=ppt/slides/slide3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89678966"/>
      </p:ext>
    </p:extLst>
  </p:cSld>
  <p:clrMapOvr>
    <a:masterClrMapping/>
  </p:clrMapOvr>
</p:sld>
</file>

<file path=ppt/slides/slide3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70183795"/>
      </p:ext>
    </p:extLst>
  </p:cSld>
  <p:clrMapOvr>
    <a:masterClrMapping/>
  </p:clrMapOvr>
</p:sld>
</file>

<file path=ppt/slides/slide3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239674181"/>
      </p:ext>
    </p:extLst>
  </p:cSld>
  <p:clrMapOvr>
    <a:masterClrMapping/>
  </p:clrMapOvr>
</p:sld>
</file>

<file path=ppt/slides/slide3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324504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38149152"/>
      </p:ext>
    </p:extLst>
  </p:cSld>
  <p:clrMapOvr>
    <a:masterClrMapping/>
  </p:clrMapOvr>
</p:sld>
</file>

<file path=ppt/slides/slide3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05026342"/>
      </p:ext>
    </p:extLst>
  </p:cSld>
  <p:clrMapOvr>
    <a:masterClrMapping/>
  </p:clrMapOvr>
</p:sld>
</file>

<file path=ppt/slides/slide3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12251126"/>
      </p:ext>
    </p:extLst>
  </p:cSld>
  <p:clrMapOvr>
    <a:masterClrMapping/>
  </p:clrMapOvr>
</p:sld>
</file>

<file path=ppt/slides/slide3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40274299"/>
      </p:ext>
    </p:extLst>
  </p:cSld>
  <p:clrMapOvr>
    <a:masterClrMapping/>
  </p:clrMapOvr>
</p:sld>
</file>

<file path=ppt/slides/slide3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09861381"/>
      </p:ext>
    </p:extLst>
  </p:cSld>
  <p:clrMapOvr>
    <a:masterClrMapping/>
  </p:clrMapOvr>
</p:sld>
</file>

<file path=ppt/slides/slide3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31843200"/>
      </p:ext>
    </p:extLst>
  </p:cSld>
  <p:clrMapOvr>
    <a:masterClrMapping/>
  </p:clrMapOvr>
</p:sld>
</file>

<file path=ppt/slides/slide3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52389868"/>
      </p:ext>
    </p:extLst>
  </p:cSld>
  <p:clrMapOvr>
    <a:masterClrMapping/>
  </p:clrMapOvr>
</p:sld>
</file>

<file path=ppt/slides/slide3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74931743"/>
      </p:ext>
    </p:extLst>
  </p:cSld>
  <p:clrMapOvr>
    <a:masterClrMapping/>
  </p:clrMapOvr>
</p:sld>
</file>

<file path=ppt/slides/slide3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31106298"/>
      </p:ext>
    </p:extLst>
  </p:cSld>
  <p:clrMapOvr>
    <a:masterClrMapping/>
  </p:clrMapOvr>
</p:sld>
</file>

<file path=ppt/slides/slide3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64943723"/>
      </p:ext>
    </p:extLst>
  </p:cSld>
  <p:clrMapOvr>
    <a:masterClrMapping/>
  </p:clrMapOvr>
</p:sld>
</file>

<file path=ppt/slides/slide3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20711219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72740856"/>
      </p:ext>
    </p:extLst>
  </p:cSld>
  <p:clrMapOvr>
    <a:masterClrMapping/>
  </p:clrMapOvr>
</p:sld>
</file>

<file path=ppt/slides/slide3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14543790"/>
      </p:ext>
    </p:extLst>
  </p:cSld>
  <p:clrMapOvr>
    <a:masterClrMapping/>
  </p:clrMapOvr>
</p:sld>
</file>

<file path=ppt/slides/slide3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4046514073"/>
      </p:ext>
    </p:extLst>
  </p:cSld>
  <p:clrMapOvr>
    <a:masterClrMapping/>
  </p:clrMapOvr>
</p:sld>
</file>

<file path=ppt/slides/slide3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557367"/>
      </p:ext>
    </p:extLst>
  </p:cSld>
  <p:clrMapOvr>
    <a:masterClrMapping/>
  </p:clrMapOvr>
</p:sld>
</file>

<file path=ppt/slides/slide3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55255231"/>
      </p:ext>
    </p:extLst>
  </p:cSld>
  <p:clrMapOvr>
    <a:masterClrMapping/>
  </p:clrMapOvr>
</p:sld>
</file>

<file path=ppt/slides/slide3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09264670"/>
      </p:ext>
    </p:extLst>
  </p:cSld>
  <p:clrMapOvr>
    <a:masterClrMapping/>
  </p:clrMapOvr>
</p:sld>
</file>

<file path=ppt/slides/slide3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19564091"/>
      </p:ext>
    </p:extLst>
  </p:cSld>
  <p:clrMapOvr>
    <a:masterClrMapping/>
  </p:clrMapOvr>
</p:sld>
</file>

<file path=ppt/slides/slide3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63322356"/>
      </p:ext>
    </p:extLst>
  </p:cSld>
  <p:clrMapOvr>
    <a:masterClrMapping/>
  </p:clrMapOvr>
</p:sld>
</file>

<file path=ppt/slides/slide3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99032649"/>
      </p:ext>
    </p:extLst>
  </p:cSld>
  <p:clrMapOvr>
    <a:masterClrMapping/>
  </p:clrMapOvr>
</p:sld>
</file>

<file path=ppt/slides/slide3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63881545"/>
      </p:ext>
    </p:extLst>
  </p:cSld>
  <p:clrMapOvr>
    <a:masterClrMapping/>
  </p:clrMapOvr>
</p:sld>
</file>

<file path=ppt/slides/slide3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43856619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21378802"/>
      </p:ext>
    </p:extLst>
  </p:cSld>
  <p:clrMapOvr>
    <a:masterClrMapping/>
  </p:clrMapOvr>
</p:sld>
</file>

<file path=ppt/slides/slide3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91031130"/>
      </p:ext>
    </p:extLst>
  </p:cSld>
  <p:clrMapOvr>
    <a:masterClrMapping/>
  </p:clrMapOvr>
</p:sld>
</file>

<file path=ppt/slides/slide3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93537643"/>
      </p:ext>
    </p:extLst>
  </p:cSld>
  <p:clrMapOvr>
    <a:masterClrMapping/>
  </p:clrMapOvr>
</p:sld>
</file>

<file path=ppt/slides/slide3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38541553"/>
      </p:ext>
    </p:extLst>
  </p:cSld>
  <p:clrMapOvr>
    <a:masterClrMapping/>
  </p:clrMapOvr>
</p:sld>
</file>

<file path=ppt/slides/slide3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53156352"/>
      </p:ext>
    </p:extLst>
  </p:cSld>
  <p:clrMapOvr>
    <a:masterClrMapping/>
  </p:clrMapOvr>
</p:sld>
</file>

<file path=ppt/slides/slide3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166743138"/>
      </p:ext>
    </p:extLst>
  </p:cSld>
  <p:clrMapOvr>
    <a:masterClrMapping/>
  </p:clrMapOvr>
</p:sld>
</file>

<file path=ppt/slides/slide3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8548327"/>
      </p:ext>
    </p:extLst>
  </p:cSld>
  <p:clrMapOvr>
    <a:masterClrMapping/>
  </p:clrMapOvr>
</p:sld>
</file>

<file path=ppt/slides/slide3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20128153"/>
      </p:ext>
    </p:extLst>
  </p:cSld>
  <p:clrMapOvr>
    <a:masterClrMapping/>
  </p:clrMapOvr>
</p:sld>
</file>

<file path=ppt/slides/slide3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1244607"/>
      </p:ext>
    </p:extLst>
  </p:cSld>
  <p:clrMapOvr>
    <a:masterClrMapping/>
  </p:clrMapOvr>
</p:sld>
</file>

<file path=ppt/slides/slide3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05868389"/>
      </p:ext>
    </p:extLst>
  </p:cSld>
  <p:clrMapOvr>
    <a:masterClrMapping/>
  </p:clrMapOvr>
</p:sld>
</file>

<file path=ppt/slides/slide3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83972958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RT4 SERIES </a:t>
            </a:r>
          </a:p>
        </p:txBody>
      </p:sp>
    </p:spTree>
    <p:extLst>
      <p:ext uri="{BB962C8B-B14F-4D97-AF65-F5344CB8AC3E}">
        <p14:creationId xmlns:p14="http://schemas.microsoft.com/office/powerpoint/2010/main" val="343560852"/>
      </p:ext>
    </p:extLst>
  </p:cSld>
  <p:clrMapOvr>
    <a:masterClrMapping/>
  </p:clrMapOvr>
</p:sld>
</file>

<file path=ppt/slides/slide3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09267712"/>
      </p:ext>
    </p:extLst>
  </p:cSld>
  <p:clrMapOvr>
    <a:masterClrMapping/>
  </p:clrMapOvr>
</p:sld>
</file>

<file path=ppt/slides/slide3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61423110"/>
      </p:ext>
    </p:extLst>
  </p:cSld>
  <p:clrMapOvr>
    <a:masterClrMapping/>
  </p:clrMapOvr>
</p:sld>
</file>

<file path=ppt/slides/slide3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40245521"/>
      </p:ext>
    </p:extLst>
  </p:cSld>
  <p:clrMapOvr>
    <a:masterClrMapping/>
  </p:clrMapOvr>
</p:sld>
</file>

<file path=ppt/slides/slide3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25322526"/>
      </p:ext>
    </p:extLst>
  </p:cSld>
  <p:clrMapOvr>
    <a:masterClrMapping/>
  </p:clrMapOvr>
</p:sld>
</file>

<file path=ppt/slides/slide3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47468810"/>
      </p:ext>
    </p:extLst>
  </p:cSld>
  <p:clrMapOvr>
    <a:masterClrMapping/>
  </p:clrMapOvr>
</p:sld>
</file>

<file path=ppt/slides/slide3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89561053"/>
      </p:ext>
    </p:extLst>
  </p:cSld>
  <p:clrMapOvr>
    <a:masterClrMapping/>
  </p:clrMapOvr>
</p:sld>
</file>

<file path=ppt/slides/slide3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37641774"/>
      </p:ext>
    </p:extLst>
  </p:cSld>
  <p:clrMapOvr>
    <a:masterClrMapping/>
  </p:clrMapOvr>
</p:sld>
</file>

<file path=ppt/slides/slide3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758955670"/>
      </p:ext>
    </p:extLst>
  </p:cSld>
  <p:clrMapOvr>
    <a:masterClrMapping/>
  </p:clrMapOvr>
</p:sld>
</file>

<file path=ppt/slides/slide3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4220594"/>
      </p:ext>
    </p:extLst>
  </p:cSld>
  <p:clrMapOvr>
    <a:masterClrMapping/>
  </p:clrMapOvr>
</p:sld>
</file>

<file path=ppt/slides/slide3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23711752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76167279"/>
      </p:ext>
    </p:extLst>
  </p:cSld>
  <p:clrMapOvr>
    <a:masterClrMapping/>
  </p:clrMapOvr>
</p:sld>
</file>

<file path=ppt/slides/slide3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62764403"/>
      </p:ext>
    </p:extLst>
  </p:cSld>
  <p:clrMapOvr>
    <a:masterClrMapping/>
  </p:clrMapOvr>
</p:sld>
</file>

<file path=ppt/slides/slide3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74818414"/>
      </p:ext>
    </p:extLst>
  </p:cSld>
  <p:clrMapOvr>
    <a:masterClrMapping/>
  </p:clrMapOvr>
</p:sld>
</file>

<file path=ppt/slides/slide3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0338017"/>
      </p:ext>
    </p:extLst>
  </p:cSld>
  <p:clrMapOvr>
    <a:masterClrMapping/>
  </p:clrMapOvr>
</p:sld>
</file>

<file path=ppt/slides/slide3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60951311"/>
      </p:ext>
    </p:extLst>
  </p:cSld>
  <p:clrMapOvr>
    <a:masterClrMapping/>
  </p:clrMapOvr>
</p:sld>
</file>

<file path=ppt/slides/slide3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33512975"/>
      </p:ext>
    </p:extLst>
  </p:cSld>
  <p:clrMapOvr>
    <a:masterClrMapping/>
  </p:clrMapOvr>
</p:sld>
</file>

<file path=ppt/slides/slide3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97904071"/>
      </p:ext>
    </p:extLst>
  </p:cSld>
  <p:clrMapOvr>
    <a:masterClrMapping/>
  </p:clrMapOvr>
</p:sld>
</file>

<file path=ppt/slides/slide3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44308196"/>
      </p:ext>
    </p:extLst>
  </p:cSld>
  <p:clrMapOvr>
    <a:masterClrMapping/>
  </p:clrMapOvr>
</p:sld>
</file>

<file path=ppt/slides/slide3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38355108"/>
      </p:ext>
    </p:extLst>
  </p:cSld>
  <p:clrMapOvr>
    <a:masterClrMapping/>
  </p:clrMapOvr>
</p:sld>
</file>

<file path=ppt/slides/slide3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66038935"/>
      </p:ext>
    </p:extLst>
  </p:cSld>
  <p:clrMapOvr>
    <a:masterClrMapping/>
  </p:clrMapOvr>
</p:sld>
</file>

<file path=ppt/slides/slide3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05387334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78673875"/>
      </p:ext>
    </p:extLst>
  </p:cSld>
  <p:clrMapOvr>
    <a:masterClrMapping/>
  </p:clrMapOvr>
</p:sld>
</file>

<file path=ppt/slides/slide3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078147994"/>
      </p:ext>
    </p:extLst>
  </p:cSld>
  <p:clrMapOvr>
    <a:masterClrMapping/>
  </p:clrMapOvr>
</p:sld>
</file>

<file path=ppt/slides/slide3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3248943"/>
      </p:ext>
    </p:extLst>
  </p:cSld>
  <p:clrMapOvr>
    <a:masterClrMapping/>
  </p:clrMapOvr>
</p:sld>
</file>

<file path=ppt/slides/slide3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68492183"/>
      </p:ext>
    </p:extLst>
  </p:cSld>
  <p:clrMapOvr>
    <a:masterClrMapping/>
  </p:clrMapOvr>
</p:sld>
</file>

<file path=ppt/slides/slide3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67910350"/>
      </p:ext>
    </p:extLst>
  </p:cSld>
  <p:clrMapOvr>
    <a:masterClrMapping/>
  </p:clrMapOvr>
</p:sld>
</file>

<file path=ppt/slides/slide3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93734521"/>
      </p:ext>
    </p:extLst>
  </p:cSld>
  <p:clrMapOvr>
    <a:masterClrMapping/>
  </p:clrMapOvr>
</p:sld>
</file>

<file path=ppt/slides/slide3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43811144"/>
      </p:ext>
    </p:extLst>
  </p:cSld>
  <p:clrMapOvr>
    <a:masterClrMapping/>
  </p:clrMapOvr>
</p:sld>
</file>

<file path=ppt/slides/slide3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63534527"/>
      </p:ext>
    </p:extLst>
  </p:cSld>
  <p:clrMapOvr>
    <a:masterClrMapping/>
  </p:clrMapOvr>
</p:sld>
</file>

<file path=ppt/slides/slide3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50255872"/>
      </p:ext>
    </p:extLst>
  </p:cSld>
  <p:clrMapOvr>
    <a:masterClrMapping/>
  </p:clrMapOvr>
</p:sld>
</file>

<file path=ppt/slides/slide3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14736457"/>
      </p:ext>
    </p:extLst>
  </p:cSld>
  <p:clrMapOvr>
    <a:masterClrMapping/>
  </p:clrMapOvr>
</p:sld>
</file>

<file path=ppt/slides/slide3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018416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70574121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51945834"/>
      </p:ext>
    </p:extLst>
  </p:cSld>
  <p:clrMapOvr>
    <a:masterClrMapping/>
  </p:clrMapOvr>
</p:sld>
</file>

<file path=ppt/slides/slide3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74296326"/>
      </p:ext>
    </p:extLst>
  </p:cSld>
  <p:clrMapOvr>
    <a:masterClrMapping/>
  </p:clrMapOvr>
</p:sld>
</file>

<file path=ppt/slides/slide3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58107356"/>
      </p:ext>
    </p:extLst>
  </p:cSld>
  <p:clrMapOvr>
    <a:masterClrMapping/>
  </p:clrMapOvr>
</p:sld>
</file>

<file path=ppt/slides/slide3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80165161"/>
      </p:ext>
    </p:extLst>
  </p:cSld>
  <p:clrMapOvr>
    <a:masterClrMapping/>
  </p:clrMapOvr>
</p:sld>
</file>

<file path=ppt/slides/slide3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427902220"/>
      </p:ext>
    </p:extLst>
  </p:cSld>
  <p:clrMapOvr>
    <a:masterClrMapping/>
  </p:clrMapOvr>
</p:sld>
</file>

<file path=ppt/slides/slide3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9191786"/>
      </p:ext>
    </p:extLst>
  </p:cSld>
  <p:clrMapOvr>
    <a:masterClrMapping/>
  </p:clrMapOvr>
</p:sld>
</file>

<file path=ppt/slides/slide3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51413076"/>
      </p:ext>
    </p:extLst>
  </p:cSld>
  <p:clrMapOvr>
    <a:masterClrMapping/>
  </p:clrMapOvr>
</p:sld>
</file>

<file path=ppt/slides/slide3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74246224"/>
      </p:ext>
    </p:extLst>
  </p:cSld>
  <p:clrMapOvr>
    <a:masterClrMapping/>
  </p:clrMapOvr>
</p:sld>
</file>

<file path=ppt/slides/slide3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20709464"/>
      </p:ext>
    </p:extLst>
  </p:cSld>
  <p:clrMapOvr>
    <a:masterClrMapping/>
  </p:clrMapOvr>
</p:sld>
</file>

<file path=ppt/slides/slide3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97131066"/>
      </p:ext>
    </p:extLst>
  </p:cSld>
  <p:clrMapOvr>
    <a:masterClrMapping/>
  </p:clrMapOvr>
</p:sld>
</file>

<file path=ppt/slides/slide3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02438641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RT5 SERIES </a:t>
            </a:r>
          </a:p>
        </p:txBody>
      </p:sp>
    </p:spTree>
    <p:extLst>
      <p:ext uri="{BB962C8B-B14F-4D97-AF65-F5344CB8AC3E}">
        <p14:creationId xmlns:p14="http://schemas.microsoft.com/office/powerpoint/2010/main" val="2881525215"/>
      </p:ext>
    </p:extLst>
  </p:cSld>
  <p:clrMapOvr>
    <a:masterClrMapping/>
  </p:clrMapOvr>
</p:sld>
</file>

<file path=ppt/slides/slide3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96957639"/>
      </p:ext>
    </p:extLst>
  </p:cSld>
  <p:clrMapOvr>
    <a:masterClrMapping/>
  </p:clrMapOvr>
</p:sld>
</file>

<file path=ppt/slides/slide3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73776805"/>
      </p:ext>
    </p:extLst>
  </p:cSld>
  <p:clrMapOvr>
    <a:masterClrMapping/>
  </p:clrMapOvr>
</p:sld>
</file>

<file path=ppt/slides/slide3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0331103"/>
      </p:ext>
    </p:extLst>
  </p:cSld>
  <p:clrMapOvr>
    <a:masterClrMapping/>
  </p:clrMapOvr>
</p:sld>
</file>

<file path=ppt/slides/slide3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38574372"/>
      </p:ext>
    </p:extLst>
  </p:cSld>
  <p:clrMapOvr>
    <a:masterClrMapping/>
  </p:clrMapOvr>
</p:sld>
</file>

<file path=ppt/slides/slide3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78878521"/>
      </p:ext>
    </p:extLst>
  </p:cSld>
  <p:clrMapOvr>
    <a:masterClrMapping/>
  </p:clrMapOvr>
</p:sld>
</file>

<file path=ppt/slides/slide3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219926"/>
      </p:ext>
    </p:extLst>
  </p:cSld>
  <p:clrMapOvr>
    <a:masterClrMapping/>
  </p:clrMapOvr>
</p:sld>
</file>

<file path=ppt/slides/slide3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63055564"/>
      </p:ext>
    </p:extLst>
  </p:cSld>
  <p:clrMapOvr>
    <a:masterClrMapping/>
  </p:clrMapOvr>
</p:sld>
</file>

<file path=ppt/slides/slide3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8765646"/>
      </p:ext>
    </p:extLst>
  </p:cSld>
  <p:clrMapOvr>
    <a:masterClrMapping/>
  </p:clrMapOvr>
</p:sld>
</file>

<file path=ppt/slides/slide3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20919459"/>
      </p:ext>
    </p:extLst>
  </p:cSld>
  <p:clrMapOvr>
    <a:masterClrMapping/>
  </p:clrMapOvr>
</p:sld>
</file>

<file path=ppt/slides/slide3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6581791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16905000"/>
      </p:ext>
    </p:extLst>
  </p:cSld>
  <p:clrMapOvr>
    <a:masterClrMapping/>
  </p:clrMapOvr>
</p:sld>
</file>

<file path=ppt/slides/slide3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65765928"/>
      </p:ext>
    </p:extLst>
  </p:cSld>
  <p:clrMapOvr>
    <a:masterClrMapping/>
  </p:clrMapOvr>
</p:sld>
</file>

<file path=ppt/slides/slide3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92598223"/>
      </p:ext>
    </p:extLst>
  </p:cSld>
  <p:clrMapOvr>
    <a:masterClrMapping/>
  </p:clrMapOvr>
</p:sld>
</file>

<file path=ppt/slides/slide3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82506829"/>
      </p:ext>
    </p:extLst>
  </p:cSld>
  <p:clrMapOvr>
    <a:masterClrMapping/>
  </p:clrMapOvr>
</p:sld>
</file>

<file path=ppt/slides/slide3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02343648"/>
      </p:ext>
    </p:extLst>
  </p:cSld>
  <p:clrMapOvr>
    <a:masterClrMapping/>
  </p:clrMapOvr>
</p:sld>
</file>

<file path=ppt/slides/slide3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41377865"/>
      </p:ext>
    </p:extLst>
  </p:cSld>
  <p:clrMapOvr>
    <a:masterClrMapping/>
  </p:clrMapOvr>
</p:sld>
</file>

<file path=ppt/slides/slide3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09904258"/>
      </p:ext>
    </p:extLst>
  </p:cSld>
  <p:clrMapOvr>
    <a:masterClrMapping/>
  </p:clrMapOvr>
</p:sld>
</file>

<file path=ppt/slides/slide3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13652420"/>
      </p:ext>
    </p:extLst>
  </p:cSld>
  <p:clrMapOvr>
    <a:masterClrMapping/>
  </p:clrMapOvr>
</p:sld>
</file>

<file path=ppt/slides/slide3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50989714"/>
      </p:ext>
    </p:extLst>
  </p:cSld>
  <p:clrMapOvr>
    <a:masterClrMapping/>
  </p:clrMapOvr>
</p:sld>
</file>

<file path=ppt/slides/slide3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73925709"/>
      </p:ext>
    </p:extLst>
  </p:cSld>
  <p:clrMapOvr>
    <a:masterClrMapping/>
  </p:clrMapOvr>
</p:sld>
</file>

<file path=ppt/slides/slide3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SXT1 SERIES </a:t>
            </a:r>
          </a:p>
        </p:txBody>
      </p:sp>
    </p:spTree>
    <p:extLst>
      <p:ext uri="{BB962C8B-B14F-4D97-AF65-F5344CB8AC3E}">
        <p14:creationId xmlns:p14="http://schemas.microsoft.com/office/powerpoint/2010/main" val="1449155697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62539139"/>
      </p:ext>
    </p:extLst>
  </p:cSld>
  <p:clrMapOvr>
    <a:masterClrMapping/>
  </p:clrMapOvr>
</p:sld>
</file>

<file path=ppt/slides/slide3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20176462"/>
      </p:ext>
    </p:extLst>
  </p:cSld>
  <p:clrMapOvr>
    <a:masterClrMapping/>
  </p:clrMapOvr>
</p:sld>
</file>

<file path=ppt/slides/slide3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9328765"/>
      </p:ext>
    </p:extLst>
  </p:cSld>
  <p:clrMapOvr>
    <a:masterClrMapping/>
  </p:clrMapOvr>
</p:sld>
</file>

<file path=ppt/slides/slide3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53725317"/>
      </p:ext>
    </p:extLst>
  </p:cSld>
  <p:clrMapOvr>
    <a:masterClrMapping/>
  </p:clrMapOvr>
</p:sld>
</file>

<file path=ppt/slides/slide3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SXT2 SERIES </a:t>
            </a:r>
          </a:p>
        </p:txBody>
      </p:sp>
    </p:spTree>
    <p:extLst>
      <p:ext uri="{BB962C8B-B14F-4D97-AF65-F5344CB8AC3E}">
        <p14:creationId xmlns:p14="http://schemas.microsoft.com/office/powerpoint/2010/main" val="1103542817"/>
      </p:ext>
    </p:extLst>
  </p:cSld>
  <p:clrMapOvr>
    <a:masterClrMapping/>
  </p:clrMapOvr>
</p:sld>
</file>

<file path=ppt/slides/slide3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33287011"/>
      </p:ext>
    </p:extLst>
  </p:cSld>
  <p:clrMapOvr>
    <a:masterClrMapping/>
  </p:clrMapOvr>
</p:sld>
</file>

<file path=ppt/slides/slide3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47864082"/>
      </p:ext>
    </p:extLst>
  </p:cSld>
  <p:clrMapOvr>
    <a:masterClrMapping/>
  </p:clrMapOvr>
</p:sld>
</file>

<file path=ppt/slides/slide3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95264164"/>
      </p:ext>
    </p:extLst>
  </p:cSld>
  <p:clrMapOvr>
    <a:masterClrMapping/>
  </p:clrMapOvr>
</p:sld>
</file>

<file path=ppt/slides/slide3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SXT3 SERIES </a:t>
            </a:r>
          </a:p>
        </p:txBody>
      </p:sp>
    </p:spTree>
    <p:extLst>
      <p:ext uri="{BB962C8B-B14F-4D97-AF65-F5344CB8AC3E}">
        <p14:creationId xmlns:p14="http://schemas.microsoft.com/office/powerpoint/2010/main" val="4011893543"/>
      </p:ext>
    </p:extLst>
  </p:cSld>
  <p:clrMapOvr>
    <a:masterClrMapping/>
  </p:clrMapOvr>
</p:sld>
</file>

<file path=ppt/slides/slide3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18771521"/>
      </p:ext>
    </p:extLst>
  </p:cSld>
  <p:clrMapOvr>
    <a:masterClrMapping/>
  </p:clrMapOvr>
</p:sld>
</file>

<file path=ppt/slides/slide3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27689752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62872499"/>
      </p:ext>
    </p:extLst>
  </p:cSld>
  <p:clrMapOvr>
    <a:masterClrMapping/>
  </p:clrMapOvr>
</p:sld>
</file>

<file path=ppt/slides/slide3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0707087"/>
      </p:ext>
    </p:extLst>
  </p:cSld>
  <p:clrMapOvr>
    <a:masterClrMapping/>
  </p:clrMapOvr>
</p:sld>
</file>

<file path=ppt/slides/slide3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SXT4 SERIES </a:t>
            </a:r>
          </a:p>
        </p:txBody>
      </p:sp>
    </p:spTree>
    <p:extLst>
      <p:ext uri="{BB962C8B-B14F-4D97-AF65-F5344CB8AC3E}">
        <p14:creationId xmlns:p14="http://schemas.microsoft.com/office/powerpoint/2010/main" val="1968458836"/>
      </p:ext>
    </p:extLst>
  </p:cSld>
  <p:clrMapOvr>
    <a:masterClrMapping/>
  </p:clrMapOvr>
</p:sld>
</file>

<file path=ppt/slides/slide3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07712130"/>
      </p:ext>
    </p:extLst>
  </p:cSld>
  <p:clrMapOvr>
    <a:masterClrMapping/>
  </p:clrMapOvr>
</p:sld>
</file>

<file path=ppt/slides/slide3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43880474"/>
      </p:ext>
    </p:extLst>
  </p:cSld>
  <p:clrMapOvr>
    <a:masterClrMapping/>
  </p:clrMapOvr>
</p:sld>
</file>

<file path=ppt/slides/slide3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73752216"/>
      </p:ext>
    </p:extLst>
  </p:cSld>
  <p:clrMapOvr>
    <a:masterClrMapping/>
  </p:clrMapOvr>
</p:sld>
</file>

<file path=ppt/slides/slide3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SXT5 SERIES </a:t>
            </a:r>
          </a:p>
        </p:txBody>
      </p:sp>
    </p:spTree>
    <p:extLst>
      <p:ext uri="{BB962C8B-B14F-4D97-AF65-F5344CB8AC3E}">
        <p14:creationId xmlns:p14="http://schemas.microsoft.com/office/powerpoint/2010/main" val="1733944880"/>
      </p:ext>
    </p:extLst>
  </p:cSld>
  <p:clrMapOvr>
    <a:masterClrMapping/>
  </p:clrMapOvr>
</p:sld>
</file>

<file path=ppt/slides/slide3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28252323"/>
      </p:ext>
    </p:extLst>
  </p:cSld>
  <p:clrMapOvr>
    <a:masterClrMapping/>
  </p:clrMapOvr>
</p:sld>
</file>

<file path=ppt/slides/slide3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28648897"/>
      </p:ext>
    </p:extLst>
  </p:cSld>
  <p:clrMapOvr>
    <a:masterClrMapping/>
  </p:clrMapOvr>
</p:sld>
</file>

<file path=ppt/slides/slide3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3818397"/>
      </p:ext>
    </p:extLst>
  </p:cSld>
  <p:clrMapOvr>
    <a:masterClrMapping/>
  </p:clrMapOvr>
</p:sld>
</file>

<file path=ppt/slides/slide3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SXT6 SERIES </a:t>
            </a:r>
          </a:p>
        </p:txBody>
      </p:sp>
    </p:spTree>
    <p:extLst>
      <p:ext uri="{BB962C8B-B14F-4D97-AF65-F5344CB8AC3E}">
        <p14:creationId xmlns:p14="http://schemas.microsoft.com/office/powerpoint/2010/main" val="3915370772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RT6 SERIES </a:t>
            </a:r>
          </a:p>
        </p:txBody>
      </p:sp>
    </p:spTree>
    <p:extLst>
      <p:ext uri="{BB962C8B-B14F-4D97-AF65-F5344CB8AC3E}">
        <p14:creationId xmlns:p14="http://schemas.microsoft.com/office/powerpoint/2010/main" val="179072529"/>
      </p:ext>
    </p:extLst>
  </p:cSld>
  <p:clrMapOvr>
    <a:masterClrMapping/>
  </p:clrMapOvr>
</p:sld>
</file>

<file path=ppt/slides/slide3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64189212"/>
      </p:ext>
    </p:extLst>
  </p:cSld>
  <p:clrMapOvr>
    <a:masterClrMapping/>
  </p:clrMapOvr>
</p:sld>
</file>

<file path=ppt/slides/slide3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86966137"/>
      </p:ext>
    </p:extLst>
  </p:cSld>
  <p:clrMapOvr>
    <a:masterClrMapping/>
  </p:clrMapOvr>
</p:sld>
</file>

<file path=ppt/slides/slide3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14443312"/>
      </p:ext>
    </p:extLst>
  </p:cSld>
  <p:clrMapOvr>
    <a:masterClrMapping/>
  </p:clrMapOvr>
</p:sld>
</file>

<file path=ppt/slides/slide3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SXT7 SERIES </a:t>
            </a:r>
          </a:p>
        </p:txBody>
      </p:sp>
    </p:spTree>
    <p:extLst>
      <p:ext uri="{BB962C8B-B14F-4D97-AF65-F5344CB8AC3E}">
        <p14:creationId xmlns:p14="http://schemas.microsoft.com/office/powerpoint/2010/main" val="4267534171"/>
      </p:ext>
    </p:extLst>
  </p:cSld>
  <p:clrMapOvr>
    <a:masterClrMapping/>
  </p:clrMapOvr>
</p:sld>
</file>

<file path=ppt/slides/slide3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66897146"/>
      </p:ext>
    </p:extLst>
  </p:cSld>
  <p:clrMapOvr>
    <a:masterClrMapping/>
  </p:clrMapOvr>
</p:sld>
</file>

<file path=ppt/slides/slide3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85698496"/>
      </p:ext>
    </p:extLst>
  </p:cSld>
  <p:clrMapOvr>
    <a:masterClrMapping/>
  </p:clrMapOvr>
</p:sld>
</file>

<file path=ppt/slides/slide3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08313608"/>
      </p:ext>
    </p:extLst>
  </p:cSld>
  <p:clrMapOvr>
    <a:masterClrMapping/>
  </p:clrMapOvr>
</p:sld>
</file>

<file path=ppt/slides/slide3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SXT8 SERIES </a:t>
            </a:r>
          </a:p>
        </p:txBody>
      </p:sp>
    </p:spTree>
    <p:extLst>
      <p:ext uri="{BB962C8B-B14F-4D97-AF65-F5344CB8AC3E}">
        <p14:creationId xmlns:p14="http://schemas.microsoft.com/office/powerpoint/2010/main" val="3570601514"/>
      </p:ext>
    </p:extLst>
  </p:cSld>
  <p:clrMapOvr>
    <a:masterClrMapping/>
  </p:clrMapOvr>
</p:sld>
</file>

<file path=ppt/slides/slide3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74827331"/>
      </p:ext>
    </p:extLst>
  </p:cSld>
  <p:clrMapOvr>
    <a:masterClrMapping/>
  </p:clrMapOvr>
</p:sld>
</file>

<file path=ppt/slides/slide3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12364739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93419784"/>
      </p:ext>
    </p:extLst>
  </p:cSld>
  <p:clrMapOvr>
    <a:masterClrMapping/>
  </p:clrMapOvr>
</p:sld>
</file>

<file path=ppt/slides/slide3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09497760"/>
      </p:ext>
    </p:extLst>
  </p:cSld>
  <p:clrMapOvr>
    <a:masterClrMapping/>
  </p:clrMapOvr>
</p:sld>
</file>

<file path=ppt/slides/slide3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SXT9 SERIES </a:t>
            </a:r>
          </a:p>
        </p:txBody>
      </p:sp>
    </p:spTree>
    <p:extLst>
      <p:ext uri="{BB962C8B-B14F-4D97-AF65-F5344CB8AC3E}">
        <p14:creationId xmlns:p14="http://schemas.microsoft.com/office/powerpoint/2010/main" val="2549486173"/>
      </p:ext>
    </p:extLst>
  </p:cSld>
  <p:clrMapOvr>
    <a:masterClrMapping/>
  </p:clrMapOvr>
</p:sld>
</file>

<file path=ppt/slides/slide3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01102915"/>
      </p:ext>
    </p:extLst>
  </p:cSld>
  <p:clrMapOvr>
    <a:masterClrMapping/>
  </p:clrMapOvr>
</p:sld>
</file>

<file path=ppt/slides/slide3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67783581"/>
      </p:ext>
    </p:extLst>
  </p:cSld>
  <p:clrMapOvr>
    <a:masterClrMapping/>
  </p:clrMapOvr>
</p:sld>
</file>

<file path=ppt/slides/slide3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09645332"/>
      </p:ext>
    </p:extLst>
  </p:cSld>
  <p:clrMapOvr>
    <a:masterClrMapping/>
  </p:clrMapOvr>
</p:sld>
</file>

<file path=ppt/slides/slide3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SXT10 SERIES </a:t>
            </a:r>
          </a:p>
        </p:txBody>
      </p:sp>
    </p:spTree>
    <p:extLst>
      <p:ext uri="{BB962C8B-B14F-4D97-AF65-F5344CB8AC3E}">
        <p14:creationId xmlns:p14="http://schemas.microsoft.com/office/powerpoint/2010/main" val="3182405062"/>
      </p:ext>
    </p:extLst>
  </p:cSld>
  <p:clrMapOvr>
    <a:masterClrMapping/>
  </p:clrMapOvr>
</p:sld>
</file>

<file path=ppt/slides/slide3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10274355"/>
      </p:ext>
    </p:extLst>
  </p:cSld>
  <p:clrMapOvr>
    <a:masterClrMapping/>
  </p:clrMapOvr>
</p:sld>
</file>

<file path=ppt/slides/slide3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4655812"/>
      </p:ext>
    </p:extLst>
  </p:cSld>
  <p:clrMapOvr>
    <a:masterClrMapping/>
  </p:clrMapOvr>
</p:sld>
</file>

<file path=ppt/slides/slide3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98896303"/>
      </p:ext>
    </p:extLst>
  </p:cSld>
  <p:clrMapOvr>
    <a:masterClrMapping/>
  </p:clrMapOvr>
</p:sld>
</file>

<file path=ppt/slides/slide3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LTZ SERIES</a:t>
            </a:r>
          </a:p>
        </p:txBody>
      </p:sp>
    </p:spTree>
    <p:extLst>
      <p:ext uri="{BB962C8B-B14F-4D97-AF65-F5344CB8AC3E}">
        <p14:creationId xmlns:p14="http://schemas.microsoft.com/office/powerpoint/2010/main" val="1404319504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26778887"/>
      </p:ext>
    </p:extLst>
  </p:cSld>
  <p:clrMapOvr>
    <a:masterClrMapping/>
  </p:clrMapOvr>
</p:sld>
</file>

<file path=ppt/slides/slide3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LTZ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0957927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8107063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61886289"/>
      </p:ext>
    </p:extLst>
  </p:cSld>
  <p:clrMapOvr>
    <a:masterClrMapping/>
  </p:clrMapOvr>
</p:sld>
</file>

<file path=ppt/slides/slide3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074495508"/>
      </p:ext>
    </p:extLst>
  </p:cSld>
  <p:clrMapOvr>
    <a:masterClrMapping/>
  </p:clrMapOvr>
</p:sld>
</file>

<file path=ppt/slides/slide3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5434879"/>
      </p:ext>
    </p:extLst>
  </p:cSld>
  <p:clrMapOvr>
    <a:masterClrMapping/>
  </p:clrMapOvr>
</p:sld>
</file>

<file path=ppt/slides/slide3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46111962"/>
      </p:ext>
    </p:extLst>
  </p:cSld>
  <p:clrMapOvr>
    <a:masterClrMapping/>
  </p:clrMapOvr>
</p:sld>
</file>

<file path=ppt/slides/slide3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84539498"/>
      </p:ext>
    </p:extLst>
  </p:cSld>
  <p:clrMapOvr>
    <a:masterClrMapping/>
  </p:clrMapOvr>
</p:sld>
</file>

<file path=ppt/slides/slide3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60003654"/>
      </p:ext>
    </p:extLst>
  </p:cSld>
  <p:clrMapOvr>
    <a:masterClrMapping/>
  </p:clrMapOvr>
</p:sld>
</file>

<file path=ppt/slides/slide3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73112555"/>
      </p:ext>
    </p:extLst>
  </p:cSld>
  <p:clrMapOvr>
    <a:masterClrMapping/>
  </p:clrMapOvr>
</p:sld>
</file>

<file path=ppt/slides/slide3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41927787"/>
      </p:ext>
    </p:extLst>
  </p:cSld>
  <p:clrMapOvr>
    <a:masterClrMapping/>
  </p:clrMapOvr>
</p:sld>
</file>

<file path=ppt/slides/slide3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43959384"/>
      </p:ext>
    </p:extLst>
  </p:cSld>
  <p:clrMapOvr>
    <a:masterClrMapping/>
  </p:clrMapOvr>
</p:sld>
</file>

<file path=ppt/slides/slide3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40277527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72452385"/>
      </p:ext>
    </p:extLst>
  </p:cSld>
  <p:clrMapOvr>
    <a:masterClrMapping/>
  </p:clrMapOvr>
</p:sld>
</file>

<file path=ppt/slides/slide3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23717061"/>
      </p:ext>
    </p:extLst>
  </p:cSld>
  <p:clrMapOvr>
    <a:masterClrMapping/>
  </p:clrMapOvr>
</p:sld>
</file>

<file path=ppt/slides/slide3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43223829"/>
      </p:ext>
    </p:extLst>
  </p:cSld>
  <p:clrMapOvr>
    <a:masterClrMapping/>
  </p:clrMapOvr>
</p:sld>
</file>

<file path=ppt/slides/slide3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73563030"/>
      </p:ext>
    </p:extLst>
  </p:cSld>
  <p:clrMapOvr>
    <a:masterClrMapping/>
  </p:clrMapOvr>
</p:sld>
</file>

<file path=ppt/slides/slide3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3423161"/>
      </p:ext>
    </p:extLst>
  </p:cSld>
  <p:clrMapOvr>
    <a:masterClrMapping/>
  </p:clrMapOvr>
</p:sld>
</file>

<file path=ppt/slides/slide3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9380819"/>
      </p:ext>
    </p:extLst>
  </p:cSld>
  <p:clrMapOvr>
    <a:masterClrMapping/>
  </p:clrMapOvr>
</p:sld>
</file>

<file path=ppt/slides/slide3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7064216"/>
      </p:ext>
    </p:extLst>
  </p:cSld>
  <p:clrMapOvr>
    <a:masterClrMapping/>
  </p:clrMapOvr>
</p:sld>
</file>

<file path=ppt/slides/slide3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62214896"/>
      </p:ext>
    </p:extLst>
  </p:cSld>
  <p:clrMapOvr>
    <a:masterClrMapping/>
  </p:clrMapOvr>
</p:sld>
</file>

<file path=ppt/slides/slide3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93649544"/>
      </p:ext>
    </p:extLst>
  </p:cSld>
  <p:clrMapOvr>
    <a:masterClrMapping/>
  </p:clrMapOvr>
</p:sld>
</file>

<file path=ppt/slides/slide3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35295892"/>
      </p:ext>
    </p:extLst>
  </p:cSld>
  <p:clrMapOvr>
    <a:masterClrMapping/>
  </p:clrMapOvr>
</p:sld>
</file>

<file path=ppt/slides/slide3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9430568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RT7 SERIES </a:t>
            </a:r>
          </a:p>
        </p:txBody>
      </p:sp>
    </p:spTree>
    <p:extLst>
      <p:ext uri="{BB962C8B-B14F-4D97-AF65-F5344CB8AC3E}">
        <p14:creationId xmlns:p14="http://schemas.microsoft.com/office/powerpoint/2010/main" val="129079258"/>
      </p:ext>
    </p:extLst>
  </p:cSld>
  <p:clrMapOvr>
    <a:masterClrMapping/>
  </p:clrMapOvr>
</p:sld>
</file>

<file path=ppt/slides/slide3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12701896"/>
      </p:ext>
    </p:extLst>
  </p:cSld>
  <p:clrMapOvr>
    <a:masterClrMapping/>
  </p:clrMapOvr>
</p:sld>
</file>

<file path=ppt/slides/slide3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22713422"/>
      </p:ext>
    </p:extLst>
  </p:cSld>
  <p:clrMapOvr>
    <a:masterClrMapping/>
  </p:clrMapOvr>
</p:sld>
</file>

<file path=ppt/slides/slide3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57671029"/>
      </p:ext>
    </p:extLst>
  </p:cSld>
  <p:clrMapOvr>
    <a:masterClrMapping/>
  </p:clrMapOvr>
</p:sld>
</file>

<file path=ppt/slides/slide3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57902219"/>
      </p:ext>
    </p:extLst>
  </p:cSld>
  <p:clrMapOvr>
    <a:masterClrMapping/>
  </p:clrMapOvr>
</p:sld>
</file>

<file path=ppt/slides/slide3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1616268"/>
      </p:ext>
    </p:extLst>
  </p:cSld>
  <p:clrMapOvr>
    <a:masterClrMapping/>
  </p:clrMapOvr>
</p:sld>
</file>

<file path=ppt/slides/slide3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60687931"/>
      </p:ext>
    </p:extLst>
  </p:cSld>
  <p:clrMapOvr>
    <a:masterClrMapping/>
  </p:clrMapOvr>
</p:sld>
</file>

<file path=ppt/slides/slide3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74081226"/>
      </p:ext>
    </p:extLst>
  </p:cSld>
  <p:clrMapOvr>
    <a:masterClrMapping/>
  </p:clrMapOvr>
</p:sld>
</file>

<file path=ppt/slides/slide3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31241234"/>
      </p:ext>
    </p:extLst>
  </p:cSld>
  <p:clrMapOvr>
    <a:masterClrMapping/>
  </p:clrMapOvr>
</p:sld>
</file>

<file path=ppt/slides/slide3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7621841"/>
      </p:ext>
    </p:extLst>
  </p:cSld>
  <p:clrMapOvr>
    <a:masterClrMapping/>
  </p:clrMapOvr>
</p:sld>
</file>

<file path=ppt/slides/slide3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931753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28925068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22555365"/>
      </p:ext>
    </p:extLst>
  </p:cSld>
  <p:clrMapOvr>
    <a:masterClrMapping/>
  </p:clrMapOvr>
</p:sld>
</file>

<file path=ppt/slides/slide3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87469496"/>
      </p:ext>
    </p:extLst>
  </p:cSld>
  <p:clrMapOvr>
    <a:masterClrMapping/>
  </p:clrMapOvr>
</p:sld>
</file>

<file path=ppt/slides/slide3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37934528"/>
      </p:ext>
    </p:extLst>
  </p:cSld>
  <p:clrMapOvr>
    <a:masterClrMapping/>
  </p:clrMapOvr>
</p:sld>
</file>

<file path=ppt/slides/slide3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37366902"/>
      </p:ext>
    </p:extLst>
  </p:cSld>
  <p:clrMapOvr>
    <a:masterClrMapping/>
  </p:clrMapOvr>
</p:sld>
</file>

<file path=ppt/slides/slide3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77856434"/>
      </p:ext>
    </p:extLst>
  </p:cSld>
  <p:clrMapOvr>
    <a:masterClrMapping/>
  </p:clrMapOvr>
</p:sld>
</file>

<file path=ppt/slides/slide3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18128356"/>
      </p:ext>
    </p:extLst>
  </p:cSld>
  <p:clrMapOvr>
    <a:masterClrMapping/>
  </p:clrMapOvr>
</p:sld>
</file>

<file path=ppt/slides/slide3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25274095"/>
      </p:ext>
    </p:extLst>
  </p:cSld>
  <p:clrMapOvr>
    <a:masterClrMapping/>
  </p:clrMapOvr>
</p:sld>
</file>

<file path=ppt/slides/slide3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22547145"/>
      </p:ext>
    </p:extLst>
  </p:cSld>
  <p:clrMapOvr>
    <a:masterClrMapping/>
  </p:clrMapOvr>
</p:sld>
</file>

<file path=ppt/slides/slide3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05619136"/>
      </p:ext>
    </p:extLst>
  </p:cSld>
  <p:clrMapOvr>
    <a:masterClrMapping/>
  </p:clrMapOvr>
</p:sld>
</file>

<file path=ppt/slides/slide3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54768643"/>
      </p:ext>
    </p:extLst>
  </p:cSld>
  <p:clrMapOvr>
    <a:masterClrMapping/>
  </p:clrMapOvr>
</p:sld>
</file>

<file path=ppt/slides/slide3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9584476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91265200"/>
      </p:ext>
    </p:extLst>
  </p:cSld>
  <p:clrMapOvr>
    <a:masterClrMapping/>
  </p:clrMapOvr>
</p:sld>
</file>

<file path=ppt/slides/slide3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820386756"/>
      </p:ext>
    </p:extLst>
  </p:cSld>
  <p:clrMapOvr>
    <a:masterClrMapping/>
  </p:clrMapOvr>
</p:sld>
</file>

<file path=ppt/slides/slide3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7236712"/>
      </p:ext>
    </p:extLst>
  </p:cSld>
  <p:clrMapOvr>
    <a:masterClrMapping/>
  </p:clrMapOvr>
</p:sld>
</file>

<file path=ppt/slides/slide3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09762669"/>
      </p:ext>
    </p:extLst>
  </p:cSld>
  <p:clrMapOvr>
    <a:masterClrMapping/>
  </p:clrMapOvr>
</p:sld>
</file>

<file path=ppt/slides/slide3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34206961"/>
      </p:ext>
    </p:extLst>
  </p:cSld>
  <p:clrMapOvr>
    <a:masterClrMapping/>
  </p:clrMapOvr>
</p:sld>
</file>

<file path=ppt/slides/slide3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46994616"/>
      </p:ext>
    </p:extLst>
  </p:cSld>
  <p:clrMapOvr>
    <a:masterClrMapping/>
  </p:clrMapOvr>
</p:sld>
</file>

<file path=ppt/slides/slide3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44389958"/>
      </p:ext>
    </p:extLst>
  </p:cSld>
  <p:clrMapOvr>
    <a:masterClrMapping/>
  </p:clrMapOvr>
</p:sld>
</file>

<file path=ppt/slides/slide3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89656515"/>
      </p:ext>
    </p:extLst>
  </p:cSld>
  <p:clrMapOvr>
    <a:masterClrMapping/>
  </p:clrMapOvr>
</p:sld>
</file>

<file path=ppt/slides/slide3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83443254"/>
      </p:ext>
    </p:extLst>
  </p:cSld>
  <p:clrMapOvr>
    <a:masterClrMapping/>
  </p:clrMapOvr>
</p:sld>
</file>

<file path=ppt/slides/slide3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0671842"/>
      </p:ext>
    </p:extLst>
  </p:cSld>
  <p:clrMapOvr>
    <a:masterClrMapping/>
  </p:clrMapOvr>
</p:sld>
</file>

<file path=ppt/slides/slide3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92360959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49496029"/>
      </p:ext>
    </p:extLst>
  </p:cSld>
  <p:clrMapOvr>
    <a:masterClrMapping/>
  </p:clrMapOvr>
</p:sld>
</file>

<file path=ppt/slides/slide3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92192474"/>
      </p:ext>
    </p:extLst>
  </p:cSld>
  <p:clrMapOvr>
    <a:masterClrMapping/>
  </p:clrMapOvr>
</p:sld>
</file>

<file path=ppt/slides/slide3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21514410"/>
      </p:ext>
    </p:extLst>
  </p:cSld>
  <p:clrMapOvr>
    <a:masterClrMapping/>
  </p:clrMapOvr>
</p:sld>
</file>

<file path=ppt/slides/slide3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98189694"/>
      </p:ext>
    </p:extLst>
  </p:cSld>
  <p:clrMapOvr>
    <a:masterClrMapping/>
  </p:clrMapOvr>
</p:sld>
</file>

<file path=ppt/slides/slide3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985394863"/>
      </p:ext>
    </p:extLst>
  </p:cSld>
  <p:clrMapOvr>
    <a:masterClrMapping/>
  </p:clrMapOvr>
</p:sld>
</file>

<file path=ppt/slides/slide3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7907628"/>
      </p:ext>
    </p:extLst>
  </p:cSld>
  <p:clrMapOvr>
    <a:masterClrMapping/>
  </p:clrMapOvr>
</p:sld>
</file>

<file path=ppt/slides/slide3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30149089"/>
      </p:ext>
    </p:extLst>
  </p:cSld>
  <p:clrMapOvr>
    <a:masterClrMapping/>
  </p:clrMapOvr>
</p:sld>
</file>

<file path=ppt/slides/slide3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35702673"/>
      </p:ext>
    </p:extLst>
  </p:cSld>
  <p:clrMapOvr>
    <a:masterClrMapping/>
  </p:clrMapOvr>
</p:sld>
</file>

<file path=ppt/slides/slide3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85169272"/>
      </p:ext>
    </p:extLst>
  </p:cSld>
  <p:clrMapOvr>
    <a:masterClrMapping/>
  </p:clrMapOvr>
</p:sld>
</file>

<file path=ppt/slides/slide3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49910373"/>
      </p:ext>
    </p:extLst>
  </p:cSld>
  <p:clrMapOvr>
    <a:masterClrMapping/>
  </p:clrMapOvr>
</p:sld>
</file>

<file path=ppt/slides/slide3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85518395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RT8 SERIES </a:t>
            </a:r>
          </a:p>
        </p:txBody>
      </p:sp>
    </p:spTree>
    <p:extLst>
      <p:ext uri="{BB962C8B-B14F-4D97-AF65-F5344CB8AC3E}">
        <p14:creationId xmlns:p14="http://schemas.microsoft.com/office/powerpoint/2010/main" val="1218566483"/>
      </p:ext>
    </p:extLst>
  </p:cSld>
  <p:clrMapOvr>
    <a:masterClrMapping/>
  </p:clrMapOvr>
</p:sld>
</file>

<file path=ppt/slides/slide3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74921510"/>
      </p:ext>
    </p:extLst>
  </p:cSld>
  <p:clrMapOvr>
    <a:masterClrMapping/>
  </p:clrMapOvr>
</p:sld>
</file>

<file path=ppt/slides/slide3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08278451"/>
      </p:ext>
    </p:extLst>
  </p:cSld>
  <p:clrMapOvr>
    <a:masterClrMapping/>
  </p:clrMapOvr>
</p:sld>
</file>

<file path=ppt/slides/slide3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5743646"/>
      </p:ext>
    </p:extLst>
  </p:cSld>
  <p:clrMapOvr>
    <a:masterClrMapping/>
  </p:clrMapOvr>
</p:sld>
</file>

<file path=ppt/slides/slide3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55385576"/>
      </p:ext>
    </p:extLst>
  </p:cSld>
  <p:clrMapOvr>
    <a:masterClrMapping/>
  </p:clrMapOvr>
</p:sld>
</file>

<file path=ppt/slides/slide3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60792307"/>
      </p:ext>
    </p:extLst>
  </p:cSld>
  <p:clrMapOvr>
    <a:masterClrMapping/>
  </p:clrMapOvr>
</p:sld>
</file>

<file path=ppt/slides/slide3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97015260"/>
      </p:ext>
    </p:extLst>
  </p:cSld>
  <p:clrMapOvr>
    <a:masterClrMapping/>
  </p:clrMapOvr>
</p:sld>
</file>

<file path=ppt/slides/slide3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06624736"/>
      </p:ext>
    </p:extLst>
  </p:cSld>
  <p:clrMapOvr>
    <a:masterClrMapping/>
  </p:clrMapOvr>
</p:sld>
</file>

<file path=ppt/slides/slide3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1627328"/>
      </p:ext>
    </p:extLst>
  </p:cSld>
  <p:clrMapOvr>
    <a:masterClrMapping/>
  </p:clrMapOvr>
</p:sld>
</file>

<file path=ppt/slides/slide3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864047"/>
      </p:ext>
    </p:extLst>
  </p:cSld>
  <p:clrMapOvr>
    <a:masterClrMapping/>
  </p:clrMapOvr>
</p:sld>
</file>

<file path=ppt/slides/slide3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84655134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39713874"/>
      </p:ext>
    </p:extLst>
  </p:cSld>
  <p:clrMapOvr>
    <a:masterClrMapping/>
  </p:clrMapOvr>
</p:sld>
</file>

<file path=ppt/slides/slide3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99351584"/>
      </p:ext>
    </p:extLst>
  </p:cSld>
  <p:clrMapOvr>
    <a:masterClrMapping/>
  </p:clrMapOvr>
</p:sld>
</file>

<file path=ppt/slides/slide3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04897844"/>
      </p:ext>
    </p:extLst>
  </p:cSld>
  <p:clrMapOvr>
    <a:masterClrMapping/>
  </p:clrMapOvr>
</p:sld>
</file>

<file path=ppt/slides/slide3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01426973"/>
      </p:ext>
    </p:extLst>
  </p:cSld>
  <p:clrMapOvr>
    <a:masterClrMapping/>
  </p:clrMapOvr>
</p:sld>
</file>

<file path=ppt/slides/slide3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2667114"/>
      </p:ext>
    </p:extLst>
  </p:cSld>
  <p:clrMapOvr>
    <a:masterClrMapping/>
  </p:clrMapOvr>
</p:sld>
</file>

<file path=ppt/slides/slide3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92841931"/>
      </p:ext>
    </p:extLst>
  </p:cSld>
  <p:clrMapOvr>
    <a:masterClrMapping/>
  </p:clrMapOvr>
</p:sld>
</file>

<file path=ppt/slides/slide3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99467778"/>
      </p:ext>
    </p:extLst>
  </p:cSld>
  <p:clrMapOvr>
    <a:masterClrMapping/>
  </p:clrMapOvr>
</p:sld>
</file>

<file path=ppt/slides/slide3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24647397"/>
      </p:ext>
    </p:extLst>
  </p:cSld>
  <p:clrMapOvr>
    <a:masterClrMapping/>
  </p:clrMapOvr>
</p:sld>
</file>

<file path=ppt/slides/slide3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42222342"/>
      </p:ext>
    </p:extLst>
  </p:cSld>
  <p:clrMapOvr>
    <a:masterClrMapping/>
  </p:clrMapOvr>
</p:sld>
</file>

<file path=ppt/slides/slide3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18373673"/>
      </p:ext>
    </p:extLst>
  </p:cSld>
  <p:clrMapOvr>
    <a:masterClrMapping/>
  </p:clrMapOvr>
</p:sld>
</file>

<file path=ppt/slides/slide3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258950563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39311085"/>
      </p:ext>
    </p:extLst>
  </p:cSld>
  <p:clrMapOvr>
    <a:masterClrMapping/>
  </p:clrMapOvr>
</p:sld>
</file>

<file path=ppt/slides/slide3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1318702"/>
      </p:ext>
    </p:extLst>
  </p:cSld>
  <p:clrMapOvr>
    <a:masterClrMapping/>
  </p:clrMapOvr>
</p:sld>
</file>

<file path=ppt/slides/slide3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63009977"/>
      </p:ext>
    </p:extLst>
  </p:cSld>
  <p:clrMapOvr>
    <a:masterClrMapping/>
  </p:clrMapOvr>
</p:sld>
</file>

<file path=ppt/slides/slide3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86398058"/>
      </p:ext>
    </p:extLst>
  </p:cSld>
  <p:clrMapOvr>
    <a:masterClrMapping/>
  </p:clrMapOvr>
</p:sld>
</file>

<file path=ppt/slides/slide3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83417123"/>
      </p:ext>
    </p:extLst>
  </p:cSld>
  <p:clrMapOvr>
    <a:masterClrMapping/>
  </p:clrMapOvr>
</p:sld>
</file>

<file path=ppt/slides/slide3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51464390"/>
      </p:ext>
    </p:extLst>
  </p:cSld>
  <p:clrMapOvr>
    <a:masterClrMapping/>
  </p:clrMapOvr>
</p:sld>
</file>

<file path=ppt/slides/slide3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44746149"/>
      </p:ext>
    </p:extLst>
  </p:cSld>
  <p:clrMapOvr>
    <a:masterClrMapping/>
  </p:clrMapOvr>
</p:sld>
</file>

<file path=ppt/slides/slide3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5616453"/>
      </p:ext>
    </p:extLst>
  </p:cSld>
  <p:clrMapOvr>
    <a:masterClrMapping/>
  </p:clrMapOvr>
</p:sld>
</file>

<file path=ppt/slides/slide3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5459477"/>
      </p:ext>
    </p:extLst>
  </p:cSld>
  <p:clrMapOvr>
    <a:masterClrMapping/>
  </p:clrMapOvr>
</p:sld>
</file>

<file path=ppt/slides/slide3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92291452"/>
      </p:ext>
    </p:extLst>
  </p:cSld>
  <p:clrMapOvr>
    <a:masterClrMapping/>
  </p:clrMapOvr>
</p:sld>
</file>

<file path=ppt/slides/slide3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14459544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55831472"/>
      </p:ext>
    </p:extLst>
  </p:cSld>
  <p:clrMapOvr>
    <a:masterClrMapping/>
  </p:clrMapOvr>
</p:sld>
</file>

<file path=ppt/slides/slide3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64891395"/>
      </p:ext>
    </p:extLst>
  </p:cSld>
  <p:clrMapOvr>
    <a:masterClrMapping/>
  </p:clrMapOvr>
</p:sld>
</file>

<file path=ppt/slides/slide3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71123200"/>
      </p:ext>
    </p:extLst>
  </p:cSld>
  <p:clrMapOvr>
    <a:masterClrMapping/>
  </p:clrMapOvr>
</p:sld>
</file>

<file path=ppt/slides/slide3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053162426"/>
      </p:ext>
    </p:extLst>
  </p:cSld>
  <p:clrMapOvr>
    <a:masterClrMapping/>
  </p:clrMapOvr>
</p:sld>
</file>

<file path=ppt/slides/slide3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9266289"/>
      </p:ext>
    </p:extLst>
  </p:cSld>
  <p:clrMapOvr>
    <a:masterClrMapping/>
  </p:clrMapOvr>
</p:sld>
</file>

<file path=ppt/slides/slide3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93892222"/>
      </p:ext>
    </p:extLst>
  </p:cSld>
  <p:clrMapOvr>
    <a:masterClrMapping/>
  </p:clrMapOvr>
</p:sld>
</file>

<file path=ppt/slides/slide3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94335615"/>
      </p:ext>
    </p:extLst>
  </p:cSld>
  <p:clrMapOvr>
    <a:masterClrMapping/>
  </p:clrMapOvr>
</p:sld>
</file>

<file path=ppt/slides/slide3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80540593"/>
      </p:ext>
    </p:extLst>
  </p:cSld>
  <p:clrMapOvr>
    <a:masterClrMapping/>
  </p:clrMapOvr>
</p:sld>
</file>

<file path=ppt/slides/slide3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91708520"/>
      </p:ext>
    </p:extLst>
  </p:cSld>
  <p:clrMapOvr>
    <a:masterClrMapping/>
  </p:clrMapOvr>
</p:sld>
</file>

<file path=ppt/slides/slide3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89352008"/>
      </p:ext>
    </p:extLst>
  </p:cSld>
  <p:clrMapOvr>
    <a:masterClrMapping/>
  </p:clrMapOvr>
</p:sld>
</file>

<file path=ppt/slides/slide3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76518757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RT9 SERIES </a:t>
            </a:r>
          </a:p>
        </p:txBody>
      </p:sp>
    </p:spTree>
    <p:extLst>
      <p:ext uri="{BB962C8B-B14F-4D97-AF65-F5344CB8AC3E}">
        <p14:creationId xmlns:p14="http://schemas.microsoft.com/office/powerpoint/2010/main" val="2846572941"/>
      </p:ext>
    </p:extLst>
  </p:cSld>
  <p:clrMapOvr>
    <a:masterClrMapping/>
  </p:clrMapOvr>
</p:sld>
</file>

<file path=ppt/slides/slide3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02738878"/>
      </p:ext>
    </p:extLst>
  </p:cSld>
  <p:clrMapOvr>
    <a:masterClrMapping/>
  </p:clrMapOvr>
</p:sld>
</file>

<file path=ppt/slides/slide3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09432300"/>
      </p:ext>
    </p:extLst>
  </p:cSld>
  <p:clrMapOvr>
    <a:masterClrMapping/>
  </p:clrMapOvr>
</p:sld>
</file>

<file path=ppt/slides/slide3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16857762"/>
      </p:ext>
    </p:extLst>
  </p:cSld>
  <p:clrMapOvr>
    <a:masterClrMapping/>
  </p:clrMapOvr>
</p:sld>
</file>

<file path=ppt/slides/slide3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9594672"/>
      </p:ext>
    </p:extLst>
  </p:cSld>
  <p:clrMapOvr>
    <a:masterClrMapping/>
  </p:clrMapOvr>
</p:sld>
</file>

<file path=ppt/slides/slide3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36726910"/>
      </p:ext>
    </p:extLst>
  </p:cSld>
  <p:clrMapOvr>
    <a:masterClrMapping/>
  </p:clrMapOvr>
</p:sld>
</file>

<file path=ppt/slides/slide3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402121041"/>
      </p:ext>
    </p:extLst>
  </p:cSld>
  <p:clrMapOvr>
    <a:masterClrMapping/>
  </p:clrMapOvr>
</p:sld>
</file>

<file path=ppt/slides/slide3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698727"/>
      </p:ext>
    </p:extLst>
  </p:cSld>
  <p:clrMapOvr>
    <a:masterClrMapping/>
  </p:clrMapOvr>
</p:sld>
</file>

<file path=ppt/slides/slide3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55941585"/>
      </p:ext>
    </p:extLst>
  </p:cSld>
  <p:clrMapOvr>
    <a:masterClrMapping/>
  </p:clrMapOvr>
</p:sld>
</file>

<file path=ppt/slides/slide3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18076595"/>
      </p:ext>
    </p:extLst>
  </p:cSld>
  <p:clrMapOvr>
    <a:masterClrMapping/>
  </p:clrMapOvr>
</p:sld>
</file>

<file path=ppt/slides/slide3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62098066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74409252"/>
      </p:ext>
    </p:extLst>
  </p:cSld>
  <p:clrMapOvr>
    <a:masterClrMapping/>
  </p:clrMapOvr>
</p:sld>
</file>

<file path=ppt/slides/slide3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90024119"/>
      </p:ext>
    </p:extLst>
  </p:cSld>
  <p:clrMapOvr>
    <a:masterClrMapping/>
  </p:clrMapOvr>
</p:sld>
</file>

<file path=ppt/slides/slide3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77601290"/>
      </p:ext>
    </p:extLst>
  </p:cSld>
  <p:clrMapOvr>
    <a:masterClrMapping/>
  </p:clrMapOvr>
</p:sld>
</file>

<file path=ppt/slides/slide3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36671521"/>
      </p:ext>
    </p:extLst>
  </p:cSld>
  <p:clrMapOvr>
    <a:masterClrMapping/>
  </p:clrMapOvr>
</p:sld>
</file>

<file path=ppt/slides/slide3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8803671"/>
      </p:ext>
    </p:extLst>
  </p:cSld>
  <p:clrMapOvr>
    <a:masterClrMapping/>
  </p:clrMapOvr>
</p:sld>
</file>

<file path=ppt/slides/slide3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05912333"/>
      </p:ext>
    </p:extLst>
  </p:cSld>
  <p:clrMapOvr>
    <a:masterClrMapping/>
  </p:clrMapOvr>
</p:sld>
</file>

<file path=ppt/slides/slide3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95631355"/>
      </p:ext>
    </p:extLst>
  </p:cSld>
  <p:clrMapOvr>
    <a:masterClrMapping/>
  </p:clrMapOvr>
</p:sld>
</file>

<file path=ppt/slides/slide3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52147317"/>
      </p:ext>
    </p:extLst>
  </p:cSld>
  <p:clrMapOvr>
    <a:masterClrMapping/>
  </p:clrMapOvr>
</p:sld>
</file>

<file path=ppt/slides/slide3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05434336"/>
      </p:ext>
    </p:extLst>
  </p:cSld>
  <p:clrMapOvr>
    <a:masterClrMapping/>
  </p:clrMapOvr>
</p:sld>
</file>

<file path=ppt/slides/slide3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420049977"/>
      </p:ext>
    </p:extLst>
  </p:cSld>
  <p:clrMapOvr>
    <a:masterClrMapping/>
  </p:clrMapOvr>
</p:sld>
</file>

<file path=ppt/slides/slide3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5405971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230928"/>
      </p:ext>
    </p:extLst>
  </p:cSld>
  <p:clrMapOvr>
    <a:masterClrMapping/>
  </p:clrMapOvr>
</p:sld>
</file>

<file path=ppt/slides/slide3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66635554"/>
      </p:ext>
    </p:extLst>
  </p:cSld>
  <p:clrMapOvr>
    <a:masterClrMapping/>
  </p:clrMapOvr>
</p:sld>
</file>

<file path=ppt/slides/slide3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51457644"/>
      </p:ext>
    </p:extLst>
  </p:cSld>
  <p:clrMapOvr>
    <a:masterClrMapping/>
  </p:clrMapOvr>
</p:sld>
</file>

<file path=ppt/slides/slide3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93266576"/>
      </p:ext>
    </p:extLst>
  </p:cSld>
  <p:clrMapOvr>
    <a:masterClrMapping/>
  </p:clrMapOvr>
</p:sld>
</file>

<file path=ppt/slides/slide3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09718215"/>
      </p:ext>
    </p:extLst>
  </p:cSld>
  <p:clrMapOvr>
    <a:masterClrMapping/>
  </p:clrMapOvr>
</p:sld>
</file>

<file path=ppt/slides/slide3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16280805"/>
      </p:ext>
    </p:extLst>
  </p:cSld>
  <p:clrMapOvr>
    <a:masterClrMapping/>
  </p:clrMapOvr>
</p:sld>
</file>

<file path=ppt/slides/slide3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29565129"/>
      </p:ext>
    </p:extLst>
  </p:cSld>
  <p:clrMapOvr>
    <a:masterClrMapping/>
  </p:clrMapOvr>
</p:sld>
</file>

<file path=ppt/slides/slide3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70456651"/>
      </p:ext>
    </p:extLst>
  </p:cSld>
  <p:clrMapOvr>
    <a:masterClrMapping/>
  </p:clrMapOvr>
</p:sld>
</file>

<file path=ppt/slides/slide3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94560067"/>
      </p:ext>
    </p:extLst>
  </p:cSld>
  <p:clrMapOvr>
    <a:masterClrMapping/>
  </p:clrMapOvr>
</p:sld>
</file>

<file path=ppt/slides/slide3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15506042"/>
      </p:ext>
    </p:extLst>
  </p:cSld>
  <p:clrMapOvr>
    <a:masterClrMapping/>
  </p:clrMapOvr>
</p:sld>
</file>

<file path=ppt/slides/slide3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511183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38163579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4942117"/>
      </p:ext>
    </p:extLst>
  </p:cSld>
  <p:clrMapOvr>
    <a:masterClrMapping/>
  </p:clrMapOvr>
</p:sld>
</file>

<file path=ppt/slides/slide3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60383795"/>
      </p:ext>
    </p:extLst>
  </p:cSld>
  <p:clrMapOvr>
    <a:masterClrMapping/>
  </p:clrMapOvr>
</p:sld>
</file>

<file path=ppt/slides/slide3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LTZ1 SERIES </a:t>
            </a:r>
          </a:p>
        </p:txBody>
      </p:sp>
    </p:spTree>
    <p:extLst>
      <p:ext uri="{BB962C8B-B14F-4D97-AF65-F5344CB8AC3E}">
        <p14:creationId xmlns:p14="http://schemas.microsoft.com/office/powerpoint/2010/main" val="3004524380"/>
      </p:ext>
    </p:extLst>
  </p:cSld>
  <p:clrMapOvr>
    <a:masterClrMapping/>
  </p:clrMapOvr>
</p:sld>
</file>

<file path=ppt/slides/slide3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38203265"/>
      </p:ext>
    </p:extLst>
  </p:cSld>
  <p:clrMapOvr>
    <a:masterClrMapping/>
  </p:clrMapOvr>
</p:sld>
</file>

<file path=ppt/slides/slide3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68918488"/>
      </p:ext>
    </p:extLst>
  </p:cSld>
  <p:clrMapOvr>
    <a:masterClrMapping/>
  </p:clrMapOvr>
</p:sld>
</file>

<file path=ppt/slides/slide3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56404011"/>
      </p:ext>
    </p:extLst>
  </p:cSld>
  <p:clrMapOvr>
    <a:masterClrMapping/>
  </p:clrMapOvr>
</p:sld>
</file>

<file path=ppt/slides/slide3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LTZ2 SERIES </a:t>
            </a:r>
          </a:p>
        </p:txBody>
      </p:sp>
    </p:spTree>
    <p:extLst>
      <p:ext uri="{BB962C8B-B14F-4D97-AF65-F5344CB8AC3E}">
        <p14:creationId xmlns:p14="http://schemas.microsoft.com/office/powerpoint/2010/main" val="1142519992"/>
      </p:ext>
    </p:extLst>
  </p:cSld>
  <p:clrMapOvr>
    <a:masterClrMapping/>
  </p:clrMapOvr>
</p:sld>
</file>

<file path=ppt/slides/slide3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5592043"/>
      </p:ext>
    </p:extLst>
  </p:cSld>
  <p:clrMapOvr>
    <a:masterClrMapping/>
  </p:clrMapOvr>
</p:sld>
</file>

<file path=ppt/slides/slide3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83642915"/>
      </p:ext>
    </p:extLst>
  </p:cSld>
  <p:clrMapOvr>
    <a:masterClrMapping/>
  </p:clrMapOvr>
</p:sld>
</file>

<file path=ppt/slides/slide3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95162337"/>
      </p:ext>
    </p:extLst>
  </p:cSld>
  <p:clrMapOvr>
    <a:masterClrMapping/>
  </p:clrMapOvr>
</p:sld>
</file>

<file path=ppt/slides/slide3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LTZ3 SERIES </a:t>
            </a:r>
          </a:p>
        </p:txBody>
      </p:sp>
    </p:spTree>
    <p:extLst>
      <p:ext uri="{BB962C8B-B14F-4D97-AF65-F5344CB8AC3E}">
        <p14:creationId xmlns:p14="http://schemas.microsoft.com/office/powerpoint/2010/main" val="1610823665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RT10 SERIES </a:t>
            </a:r>
          </a:p>
        </p:txBody>
      </p:sp>
    </p:spTree>
    <p:extLst>
      <p:ext uri="{BB962C8B-B14F-4D97-AF65-F5344CB8AC3E}">
        <p14:creationId xmlns:p14="http://schemas.microsoft.com/office/powerpoint/2010/main" val="2362856971"/>
      </p:ext>
    </p:extLst>
  </p:cSld>
  <p:clrMapOvr>
    <a:masterClrMapping/>
  </p:clrMapOvr>
</p:sld>
</file>

<file path=ppt/slides/slide3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40326752"/>
      </p:ext>
    </p:extLst>
  </p:cSld>
  <p:clrMapOvr>
    <a:masterClrMapping/>
  </p:clrMapOvr>
</p:sld>
</file>

<file path=ppt/slides/slide3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77105738"/>
      </p:ext>
    </p:extLst>
  </p:cSld>
  <p:clrMapOvr>
    <a:masterClrMapping/>
  </p:clrMapOvr>
</p:sld>
</file>

<file path=ppt/slides/slide3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18017054"/>
      </p:ext>
    </p:extLst>
  </p:cSld>
  <p:clrMapOvr>
    <a:masterClrMapping/>
  </p:clrMapOvr>
</p:sld>
</file>

<file path=ppt/slides/slide3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LTZ4 SERIES </a:t>
            </a:r>
          </a:p>
        </p:txBody>
      </p:sp>
    </p:spTree>
    <p:extLst>
      <p:ext uri="{BB962C8B-B14F-4D97-AF65-F5344CB8AC3E}">
        <p14:creationId xmlns:p14="http://schemas.microsoft.com/office/powerpoint/2010/main" val="1702652753"/>
      </p:ext>
    </p:extLst>
  </p:cSld>
  <p:clrMapOvr>
    <a:masterClrMapping/>
  </p:clrMapOvr>
</p:sld>
</file>

<file path=ppt/slides/slide3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40743915"/>
      </p:ext>
    </p:extLst>
  </p:cSld>
  <p:clrMapOvr>
    <a:masterClrMapping/>
  </p:clrMapOvr>
</p:sld>
</file>

<file path=ppt/slides/slide3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6636131"/>
      </p:ext>
    </p:extLst>
  </p:cSld>
  <p:clrMapOvr>
    <a:masterClrMapping/>
  </p:clrMapOvr>
</p:sld>
</file>

<file path=ppt/slides/slide3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4002060"/>
      </p:ext>
    </p:extLst>
  </p:cSld>
  <p:clrMapOvr>
    <a:masterClrMapping/>
  </p:clrMapOvr>
</p:sld>
</file>

<file path=ppt/slides/slide3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LTZ5 SERIES </a:t>
            </a:r>
          </a:p>
        </p:txBody>
      </p:sp>
    </p:spTree>
    <p:extLst>
      <p:ext uri="{BB962C8B-B14F-4D97-AF65-F5344CB8AC3E}">
        <p14:creationId xmlns:p14="http://schemas.microsoft.com/office/powerpoint/2010/main" val="1664840896"/>
      </p:ext>
    </p:extLst>
  </p:cSld>
  <p:clrMapOvr>
    <a:masterClrMapping/>
  </p:clrMapOvr>
</p:sld>
</file>

<file path=ppt/slides/slide3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92037971"/>
      </p:ext>
    </p:extLst>
  </p:cSld>
  <p:clrMapOvr>
    <a:masterClrMapping/>
  </p:clrMapOvr>
</p:sld>
</file>

<file path=ppt/slides/slide3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21933067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39229021"/>
      </p:ext>
    </p:extLst>
  </p:cSld>
  <p:clrMapOvr>
    <a:masterClrMapping/>
  </p:clrMapOvr>
</p:sld>
</file>

<file path=ppt/slides/slide3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65646790"/>
      </p:ext>
    </p:extLst>
  </p:cSld>
  <p:clrMapOvr>
    <a:masterClrMapping/>
  </p:clrMapOvr>
</p:sld>
</file>

<file path=ppt/slides/slide3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LTZ6 SERIES </a:t>
            </a:r>
          </a:p>
        </p:txBody>
      </p:sp>
    </p:spTree>
    <p:extLst>
      <p:ext uri="{BB962C8B-B14F-4D97-AF65-F5344CB8AC3E}">
        <p14:creationId xmlns:p14="http://schemas.microsoft.com/office/powerpoint/2010/main" val="1006521581"/>
      </p:ext>
    </p:extLst>
  </p:cSld>
  <p:clrMapOvr>
    <a:masterClrMapping/>
  </p:clrMapOvr>
</p:sld>
</file>

<file path=ppt/slides/slide3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69105355"/>
      </p:ext>
    </p:extLst>
  </p:cSld>
  <p:clrMapOvr>
    <a:masterClrMapping/>
  </p:clrMapOvr>
</p:sld>
</file>

<file path=ppt/slides/slide3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5602562"/>
      </p:ext>
    </p:extLst>
  </p:cSld>
  <p:clrMapOvr>
    <a:masterClrMapping/>
  </p:clrMapOvr>
</p:sld>
</file>

<file path=ppt/slides/slide3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07398463"/>
      </p:ext>
    </p:extLst>
  </p:cSld>
  <p:clrMapOvr>
    <a:masterClrMapping/>
  </p:clrMapOvr>
</p:sld>
</file>

<file path=ppt/slides/slide3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LTZ7 SERIES </a:t>
            </a:r>
          </a:p>
        </p:txBody>
      </p:sp>
    </p:spTree>
    <p:extLst>
      <p:ext uri="{BB962C8B-B14F-4D97-AF65-F5344CB8AC3E}">
        <p14:creationId xmlns:p14="http://schemas.microsoft.com/office/powerpoint/2010/main" val="2853325557"/>
      </p:ext>
    </p:extLst>
  </p:cSld>
  <p:clrMapOvr>
    <a:masterClrMapping/>
  </p:clrMapOvr>
</p:sld>
</file>

<file path=ppt/slides/slide3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85773513"/>
      </p:ext>
    </p:extLst>
  </p:cSld>
  <p:clrMapOvr>
    <a:masterClrMapping/>
  </p:clrMapOvr>
</p:sld>
</file>

<file path=ppt/slides/slide3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99332425"/>
      </p:ext>
    </p:extLst>
  </p:cSld>
  <p:clrMapOvr>
    <a:masterClrMapping/>
  </p:clrMapOvr>
</p:sld>
</file>

<file path=ppt/slides/slide3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00647557"/>
      </p:ext>
    </p:extLst>
  </p:cSld>
  <p:clrMapOvr>
    <a:masterClrMapping/>
  </p:clrMapOvr>
</p:sld>
</file>

<file path=ppt/slides/slide3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LTZ8 SERIES </a:t>
            </a:r>
          </a:p>
        </p:txBody>
      </p:sp>
    </p:spTree>
    <p:extLst>
      <p:ext uri="{BB962C8B-B14F-4D97-AF65-F5344CB8AC3E}">
        <p14:creationId xmlns:p14="http://schemas.microsoft.com/office/powerpoint/2010/main" val="3964320266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21479958"/>
      </p:ext>
    </p:extLst>
  </p:cSld>
  <p:clrMapOvr>
    <a:masterClrMapping/>
  </p:clrMapOvr>
</p:sld>
</file>

<file path=ppt/slides/slide3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0887457"/>
      </p:ext>
    </p:extLst>
  </p:cSld>
  <p:clrMapOvr>
    <a:masterClrMapping/>
  </p:clrMapOvr>
</p:sld>
</file>

<file path=ppt/slides/slide3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68752367"/>
      </p:ext>
    </p:extLst>
  </p:cSld>
  <p:clrMapOvr>
    <a:masterClrMapping/>
  </p:clrMapOvr>
</p:sld>
</file>

<file path=ppt/slides/slide3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29158281"/>
      </p:ext>
    </p:extLst>
  </p:cSld>
  <p:clrMapOvr>
    <a:masterClrMapping/>
  </p:clrMapOvr>
</p:sld>
</file>

<file path=ppt/slides/slide3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LTZ9 SERIES </a:t>
            </a:r>
          </a:p>
        </p:txBody>
      </p:sp>
    </p:spTree>
    <p:extLst>
      <p:ext uri="{BB962C8B-B14F-4D97-AF65-F5344CB8AC3E}">
        <p14:creationId xmlns:p14="http://schemas.microsoft.com/office/powerpoint/2010/main" val="933016750"/>
      </p:ext>
    </p:extLst>
  </p:cSld>
  <p:clrMapOvr>
    <a:masterClrMapping/>
  </p:clrMapOvr>
</p:sld>
</file>

<file path=ppt/slides/slide3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74735993"/>
      </p:ext>
    </p:extLst>
  </p:cSld>
  <p:clrMapOvr>
    <a:masterClrMapping/>
  </p:clrMapOvr>
</p:sld>
</file>

<file path=ppt/slides/slide3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61964870"/>
      </p:ext>
    </p:extLst>
  </p:cSld>
  <p:clrMapOvr>
    <a:masterClrMapping/>
  </p:clrMapOvr>
</p:sld>
</file>

<file path=ppt/slides/slide3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31260365"/>
      </p:ext>
    </p:extLst>
  </p:cSld>
  <p:clrMapOvr>
    <a:masterClrMapping/>
  </p:clrMapOvr>
</p:sld>
</file>

<file path=ppt/slides/slide3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LTZ10 SERIES </a:t>
            </a:r>
          </a:p>
        </p:txBody>
      </p:sp>
    </p:spTree>
    <p:extLst>
      <p:ext uri="{BB962C8B-B14F-4D97-AF65-F5344CB8AC3E}">
        <p14:creationId xmlns:p14="http://schemas.microsoft.com/office/powerpoint/2010/main" val="914719285"/>
      </p:ext>
    </p:extLst>
  </p:cSld>
  <p:clrMapOvr>
    <a:masterClrMapping/>
  </p:clrMapOvr>
</p:sld>
</file>

<file path=ppt/slides/slide3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46044467"/>
      </p:ext>
    </p:extLst>
  </p:cSld>
  <p:clrMapOvr>
    <a:masterClrMapping/>
  </p:clrMapOvr>
</p:sld>
</file>

<file path=ppt/slides/slide3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20903206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940819"/>
      </p:ext>
    </p:extLst>
  </p:cSld>
  <p:clrMapOvr>
    <a:masterClrMapping/>
  </p:clrMapOvr>
</p:sld>
</file>

<file path=ppt/slides/slide3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6262814"/>
      </p:ext>
    </p:extLst>
  </p:cSld>
  <p:clrMapOvr>
    <a:masterClrMapping/>
  </p:clrMapOvr>
</p:sld>
</file>

<file path=ppt/slides/slide3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DRS SERIES</a:t>
            </a:r>
          </a:p>
        </p:txBody>
      </p:sp>
    </p:spTree>
    <p:extLst>
      <p:ext uri="{BB962C8B-B14F-4D97-AF65-F5344CB8AC3E}">
        <p14:creationId xmlns:p14="http://schemas.microsoft.com/office/powerpoint/2010/main" val="1141881612"/>
      </p:ext>
    </p:extLst>
  </p:cSld>
  <p:clrMapOvr>
    <a:masterClrMapping/>
  </p:clrMapOvr>
</p:sld>
</file>

<file path=ppt/slides/slide3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DRS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86627523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549952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89355538"/>
      </p:ext>
    </p:extLst>
  </p:cSld>
  <p:clrMapOvr>
    <a:masterClrMapping/>
  </p:clrMapOvr>
</p:sld>
</file>

<file path=ppt/slides/slide3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132756367"/>
      </p:ext>
    </p:extLst>
  </p:cSld>
  <p:clrMapOvr>
    <a:masterClrMapping/>
  </p:clrMapOvr>
</p:sld>
</file>

<file path=ppt/slides/slide3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5880666"/>
      </p:ext>
    </p:extLst>
  </p:cSld>
  <p:clrMapOvr>
    <a:masterClrMapping/>
  </p:clrMapOvr>
</p:sld>
</file>

<file path=ppt/slides/slide3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49926945"/>
      </p:ext>
    </p:extLst>
  </p:cSld>
  <p:clrMapOvr>
    <a:masterClrMapping/>
  </p:clrMapOvr>
</p:sld>
</file>

<file path=ppt/slides/slide3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11547515"/>
      </p:ext>
    </p:extLst>
  </p:cSld>
  <p:clrMapOvr>
    <a:masterClrMapping/>
  </p:clrMapOvr>
</p:sld>
</file>

<file path=ppt/slides/slide3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90297703"/>
      </p:ext>
    </p:extLst>
  </p:cSld>
  <p:clrMapOvr>
    <a:masterClrMapping/>
  </p:clrMapOvr>
</p:sld>
</file>

<file path=ppt/slides/slide3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24634764"/>
      </p:ext>
    </p:extLst>
  </p:cSld>
  <p:clrMapOvr>
    <a:masterClrMapping/>
  </p:clrMapOvr>
</p:sld>
</file>

<file path=ppt/slides/slide3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05021533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HR SERIES</a:t>
            </a:r>
          </a:p>
        </p:txBody>
      </p:sp>
    </p:spTree>
    <p:extLst>
      <p:ext uri="{BB962C8B-B14F-4D97-AF65-F5344CB8AC3E}">
        <p14:creationId xmlns:p14="http://schemas.microsoft.com/office/powerpoint/2010/main" val="2430015820"/>
      </p:ext>
    </p:extLst>
  </p:cSld>
  <p:clrMapOvr>
    <a:masterClrMapping/>
  </p:clrMapOvr>
</p:sld>
</file>

<file path=ppt/slides/slide3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32358362"/>
      </p:ext>
    </p:extLst>
  </p:cSld>
  <p:clrMapOvr>
    <a:masterClrMapping/>
  </p:clrMapOvr>
</p:sld>
</file>

<file path=ppt/slides/slide3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73476653"/>
      </p:ext>
    </p:extLst>
  </p:cSld>
  <p:clrMapOvr>
    <a:masterClrMapping/>
  </p:clrMapOvr>
</p:sld>
</file>

<file path=ppt/slides/slide3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31814764"/>
      </p:ext>
    </p:extLst>
  </p:cSld>
  <p:clrMapOvr>
    <a:masterClrMapping/>
  </p:clrMapOvr>
</p:sld>
</file>

<file path=ppt/slides/slide3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34372656"/>
      </p:ext>
    </p:extLst>
  </p:cSld>
  <p:clrMapOvr>
    <a:masterClrMapping/>
  </p:clrMapOvr>
</p:sld>
</file>

<file path=ppt/slides/slide3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78020740"/>
      </p:ext>
    </p:extLst>
  </p:cSld>
  <p:clrMapOvr>
    <a:masterClrMapping/>
  </p:clrMapOvr>
</p:sld>
</file>

<file path=ppt/slides/slide3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75376198"/>
      </p:ext>
    </p:extLst>
  </p:cSld>
  <p:clrMapOvr>
    <a:masterClrMapping/>
  </p:clrMapOvr>
</p:sld>
</file>

<file path=ppt/slides/slide3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002405075"/>
      </p:ext>
    </p:extLst>
  </p:cSld>
  <p:clrMapOvr>
    <a:masterClrMapping/>
  </p:clrMapOvr>
</p:sld>
</file>

<file path=ppt/slides/slide3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934385"/>
      </p:ext>
    </p:extLst>
  </p:cSld>
  <p:clrMapOvr>
    <a:masterClrMapping/>
  </p:clrMapOvr>
</p:sld>
</file>

<file path=ppt/slides/slide3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61632074"/>
      </p:ext>
    </p:extLst>
  </p:cSld>
  <p:clrMapOvr>
    <a:masterClrMapping/>
  </p:clrMapOvr>
</p:sld>
</file>

<file path=ppt/slides/slide3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5118261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HR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503460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17941012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443264443"/>
      </p:ext>
    </p:extLst>
  </p:cSld>
  <p:clrMapOvr>
    <a:masterClrMapping/>
  </p:clrMapOvr>
</p:sld>
</file>

<file path=ppt/slides/slide3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76820698"/>
      </p:ext>
    </p:extLst>
  </p:cSld>
  <p:clrMapOvr>
    <a:masterClrMapping/>
  </p:clrMapOvr>
</p:sld>
</file>

<file path=ppt/slides/slide3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5337437"/>
      </p:ext>
    </p:extLst>
  </p:cSld>
  <p:clrMapOvr>
    <a:masterClrMapping/>
  </p:clrMapOvr>
</p:sld>
</file>

<file path=ppt/slides/slide3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64627402"/>
      </p:ext>
    </p:extLst>
  </p:cSld>
  <p:clrMapOvr>
    <a:masterClrMapping/>
  </p:clrMapOvr>
</p:sld>
</file>

<file path=ppt/slides/slide3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74668457"/>
      </p:ext>
    </p:extLst>
  </p:cSld>
  <p:clrMapOvr>
    <a:masterClrMapping/>
  </p:clrMapOvr>
</p:sld>
</file>

<file path=ppt/slides/slide3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77108848"/>
      </p:ext>
    </p:extLst>
  </p:cSld>
  <p:clrMapOvr>
    <a:masterClrMapping/>
  </p:clrMapOvr>
</p:sld>
</file>

<file path=ppt/slides/slide3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40580664"/>
      </p:ext>
    </p:extLst>
  </p:cSld>
  <p:clrMapOvr>
    <a:masterClrMapping/>
  </p:clrMapOvr>
</p:sld>
</file>

<file path=ppt/slides/slide3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11135897"/>
      </p:ext>
    </p:extLst>
  </p:cSld>
  <p:clrMapOvr>
    <a:masterClrMapping/>
  </p:clrMapOvr>
</p:sld>
</file>

<file path=ppt/slides/slide3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50171943"/>
      </p:ext>
    </p:extLst>
  </p:cSld>
  <p:clrMapOvr>
    <a:masterClrMapping/>
  </p:clrMapOvr>
</p:sld>
</file>

<file path=ppt/slides/slide3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95868098"/>
      </p:ext>
    </p:extLst>
  </p:cSld>
  <p:clrMapOvr>
    <a:masterClrMapping/>
  </p:clrMapOvr>
</p:sld>
</file>

<file path=ppt/slides/slide3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405755049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597782965"/>
      </p:ext>
    </p:extLst>
  </p:cSld>
  <p:clrMapOvr>
    <a:masterClrMapping/>
  </p:clrMapOvr>
</p:sld>
</file>

<file path=ppt/slides/slide3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44910038"/>
      </p:ext>
    </p:extLst>
  </p:cSld>
  <p:clrMapOvr>
    <a:masterClrMapping/>
  </p:clrMapOvr>
</p:sld>
</file>

<file path=ppt/slides/slide3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80933964"/>
      </p:ext>
    </p:extLst>
  </p:cSld>
  <p:clrMapOvr>
    <a:masterClrMapping/>
  </p:clrMapOvr>
</p:sld>
</file>

<file path=ppt/slides/slide3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76765465"/>
      </p:ext>
    </p:extLst>
  </p:cSld>
  <p:clrMapOvr>
    <a:masterClrMapping/>
  </p:clrMapOvr>
</p:sld>
</file>

<file path=ppt/slides/slide3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32719865"/>
      </p:ext>
    </p:extLst>
  </p:cSld>
  <p:clrMapOvr>
    <a:masterClrMapping/>
  </p:clrMapOvr>
</p:sld>
</file>

<file path=ppt/slides/slide3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67280873"/>
      </p:ext>
    </p:extLst>
  </p:cSld>
  <p:clrMapOvr>
    <a:masterClrMapping/>
  </p:clrMapOvr>
</p:sld>
</file>

<file path=ppt/slides/slide3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04391606"/>
      </p:ext>
    </p:extLst>
  </p:cSld>
  <p:clrMapOvr>
    <a:masterClrMapping/>
  </p:clrMapOvr>
</p:sld>
</file>

<file path=ppt/slides/slide3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23101459"/>
      </p:ext>
    </p:extLst>
  </p:cSld>
  <p:clrMapOvr>
    <a:masterClrMapping/>
  </p:clrMapOvr>
</p:sld>
</file>

<file path=ppt/slides/slide3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59610198"/>
      </p:ext>
    </p:extLst>
  </p:cSld>
  <p:clrMapOvr>
    <a:masterClrMapping/>
  </p:clrMapOvr>
</p:sld>
</file>

<file path=ppt/slides/slide3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05861764"/>
      </p:ext>
    </p:extLst>
  </p:cSld>
  <p:clrMapOvr>
    <a:masterClrMapping/>
  </p:clrMapOvr>
</p:sld>
</file>

<file path=ppt/slides/slide3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24460584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3238726"/>
      </p:ext>
    </p:extLst>
  </p:cSld>
  <p:clrMapOvr>
    <a:masterClrMapping/>
  </p:clrMapOvr>
</p:sld>
</file>

<file path=ppt/slides/slide3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58550745"/>
      </p:ext>
    </p:extLst>
  </p:cSld>
  <p:clrMapOvr>
    <a:masterClrMapping/>
  </p:clrMapOvr>
</p:sld>
</file>

<file path=ppt/slides/slide3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65169541"/>
      </p:ext>
    </p:extLst>
  </p:cSld>
  <p:clrMapOvr>
    <a:masterClrMapping/>
  </p:clrMapOvr>
</p:sld>
</file>

<file path=ppt/slides/slide3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749159136"/>
      </p:ext>
    </p:extLst>
  </p:cSld>
  <p:clrMapOvr>
    <a:masterClrMapping/>
  </p:clrMapOvr>
</p:sld>
</file>

<file path=ppt/slides/slide3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6388502"/>
      </p:ext>
    </p:extLst>
  </p:cSld>
  <p:clrMapOvr>
    <a:masterClrMapping/>
  </p:clrMapOvr>
</p:sld>
</file>

<file path=ppt/slides/slide3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64580879"/>
      </p:ext>
    </p:extLst>
  </p:cSld>
  <p:clrMapOvr>
    <a:masterClrMapping/>
  </p:clrMapOvr>
</p:sld>
</file>

<file path=ppt/slides/slide3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66370473"/>
      </p:ext>
    </p:extLst>
  </p:cSld>
  <p:clrMapOvr>
    <a:masterClrMapping/>
  </p:clrMapOvr>
</p:sld>
</file>

<file path=ppt/slides/slide3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18177859"/>
      </p:ext>
    </p:extLst>
  </p:cSld>
  <p:clrMapOvr>
    <a:masterClrMapping/>
  </p:clrMapOvr>
</p:sld>
</file>

<file path=ppt/slides/slide3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23566008"/>
      </p:ext>
    </p:extLst>
  </p:cSld>
  <p:clrMapOvr>
    <a:masterClrMapping/>
  </p:clrMapOvr>
</p:sld>
</file>

<file path=ppt/slides/slide3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23738394"/>
      </p:ext>
    </p:extLst>
  </p:cSld>
  <p:clrMapOvr>
    <a:masterClrMapping/>
  </p:clrMapOvr>
</p:sld>
</file>

<file path=ppt/slides/slide3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39201216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22881263"/>
      </p:ext>
    </p:extLst>
  </p:cSld>
  <p:clrMapOvr>
    <a:masterClrMapping/>
  </p:clrMapOvr>
</p:sld>
</file>

<file path=ppt/slides/slide3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10258090"/>
      </p:ext>
    </p:extLst>
  </p:cSld>
  <p:clrMapOvr>
    <a:masterClrMapping/>
  </p:clrMapOvr>
</p:sld>
</file>

<file path=ppt/slides/slide3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92958556"/>
      </p:ext>
    </p:extLst>
  </p:cSld>
  <p:clrMapOvr>
    <a:masterClrMapping/>
  </p:clrMapOvr>
</p:sld>
</file>

<file path=ppt/slides/slide3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76515022"/>
      </p:ext>
    </p:extLst>
  </p:cSld>
  <p:clrMapOvr>
    <a:masterClrMapping/>
  </p:clrMapOvr>
</p:sld>
</file>

<file path=ppt/slides/slide3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95568091"/>
      </p:ext>
    </p:extLst>
  </p:cSld>
  <p:clrMapOvr>
    <a:masterClrMapping/>
  </p:clrMapOvr>
</p:sld>
</file>

<file path=ppt/slides/slide3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55448012"/>
      </p:ext>
    </p:extLst>
  </p:cSld>
  <p:clrMapOvr>
    <a:masterClrMapping/>
  </p:clrMapOvr>
</p:sld>
</file>

<file path=ppt/slides/slide3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101841024"/>
      </p:ext>
    </p:extLst>
  </p:cSld>
  <p:clrMapOvr>
    <a:masterClrMapping/>
  </p:clrMapOvr>
</p:sld>
</file>

<file path=ppt/slides/slide3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3252255"/>
      </p:ext>
    </p:extLst>
  </p:cSld>
  <p:clrMapOvr>
    <a:masterClrMapping/>
  </p:clrMapOvr>
</p:sld>
</file>

<file path=ppt/slides/slide3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77109279"/>
      </p:ext>
    </p:extLst>
  </p:cSld>
  <p:clrMapOvr>
    <a:masterClrMapping/>
  </p:clrMapOvr>
</p:sld>
</file>

<file path=ppt/slides/slide3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92717560"/>
      </p:ext>
    </p:extLst>
  </p:cSld>
  <p:clrMapOvr>
    <a:masterClrMapping/>
  </p:clrMapOvr>
</p:sld>
</file>

<file path=ppt/slides/slide3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973676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95796095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80926955"/>
      </p:ext>
    </p:extLst>
  </p:cSld>
  <p:clrMapOvr>
    <a:masterClrMapping/>
  </p:clrMapOvr>
</p:sld>
</file>

<file path=ppt/slides/slide3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86369205"/>
      </p:ext>
    </p:extLst>
  </p:cSld>
  <p:clrMapOvr>
    <a:masterClrMapping/>
  </p:clrMapOvr>
</p:sld>
</file>

<file path=ppt/slides/slide3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07166294"/>
      </p:ext>
    </p:extLst>
  </p:cSld>
  <p:clrMapOvr>
    <a:masterClrMapping/>
  </p:clrMapOvr>
</p:sld>
</file>

<file path=ppt/slides/slide3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51235554"/>
      </p:ext>
    </p:extLst>
  </p:cSld>
  <p:clrMapOvr>
    <a:masterClrMapping/>
  </p:clrMapOvr>
</p:sld>
</file>

<file path=ppt/slides/slide3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16979726"/>
      </p:ext>
    </p:extLst>
  </p:cSld>
  <p:clrMapOvr>
    <a:masterClrMapping/>
  </p:clrMapOvr>
</p:sld>
</file>

<file path=ppt/slides/slide3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63201954"/>
      </p:ext>
    </p:extLst>
  </p:cSld>
  <p:clrMapOvr>
    <a:masterClrMapping/>
  </p:clrMapOvr>
</p:sld>
</file>

<file path=ppt/slides/slide3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42462661"/>
      </p:ext>
    </p:extLst>
  </p:cSld>
  <p:clrMapOvr>
    <a:masterClrMapping/>
  </p:clrMapOvr>
</p:sld>
</file>

<file path=ppt/slides/slide3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95492617"/>
      </p:ext>
    </p:extLst>
  </p:cSld>
  <p:clrMapOvr>
    <a:masterClrMapping/>
  </p:clrMapOvr>
</p:sld>
</file>

<file path=ppt/slides/slide3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05040454"/>
      </p:ext>
    </p:extLst>
  </p:cSld>
  <p:clrMapOvr>
    <a:masterClrMapping/>
  </p:clrMapOvr>
</p:sld>
</file>

<file path=ppt/slides/slide3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593879238"/>
      </p:ext>
    </p:extLst>
  </p:cSld>
  <p:clrMapOvr>
    <a:masterClrMapping/>
  </p:clrMapOvr>
</p:sld>
</file>

<file path=ppt/slides/slide3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4924998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90556330"/>
      </p:ext>
    </p:extLst>
  </p:cSld>
  <p:clrMapOvr>
    <a:masterClrMapping/>
  </p:clrMapOvr>
</p:sld>
</file>

<file path=ppt/slides/slide3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23734905"/>
      </p:ext>
    </p:extLst>
  </p:cSld>
  <p:clrMapOvr>
    <a:masterClrMapping/>
  </p:clrMapOvr>
</p:sld>
</file>

<file path=ppt/slides/slide3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53748290"/>
      </p:ext>
    </p:extLst>
  </p:cSld>
  <p:clrMapOvr>
    <a:masterClrMapping/>
  </p:clrMapOvr>
</p:sld>
</file>

<file path=ppt/slides/slide3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03735388"/>
      </p:ext>
    </p:extLst>
  </p:cSld>
  <p:clrMapOvr>
    <a:masterClrMapping/>
  </p:clrMapOvr>
</p:sld>
</file>

<file path=ppt/slides/slide3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92988385"/>
      </p:ext>
    </p:extLst>
  </p:cSld>
  <p:clrMapOvr>
    <a:masterClrMapping/>
  </p:clrMapOvr>
</p:sld>
</file>

<file path=ppt/slides/slide3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0136409"/>
      </p:ext>
    </p:extLst>
  </p:cSld>
  <p:clrMapOvr>
    <a:masterClrMapping/>
  </p:clrMapOvr>
</p:sld>
</file>

<file path=ppt/slides/slide3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68823706"/>
      </p:ext>
    </p:extLst>
  </p:cSld>
  <p:clrMapOvr>
    <a:masterClrMapping/>
  </p:clrMapOvr>
</p:sld>
</file>

<file path=ppt/slides/slide3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44107453"/>
      </p:ext>
    </p:extLst>
  </p:cSld>
  <p:clrMapOvr>
    <a:masterClrMapping/>
  </p:clrMapOvr>
</p:sld>
</file>

<file path=ppt/slides/slide3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307357"/>
      </p:ext>
    </p:extLst>
  </p:cSld>
  <p:clrMapOvr>
    <a:masterClrMapping/>
  </p:clrMapOvr>
</p:sld>
</file>

<file path=ppt/slides/slide3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35565649"/>
      </p:ext>
    </p:extLst>
  </p:cSld>
  <p:clrMapOvr>
    <a:masterClrMapping/>
  </p:clrMapOvr>
</p:sld>
</file>

<file path=ppt/slides/slide3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05626771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14077976"/>
      </p:ext>
    </p:extLst>
  </p:cSld>
  <p:clrMapOvr>
    <a:masterClrMapping/>
  </p:clrMapOvr>
</p:sld>
</file>

<file path=ppt/slides/slide3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91695401"/>
      </p:ext>
    </p:extLst>
  </p:cSld>
  <p:clrMapOvr>
    <a:masterClrMapping/>
  </p:clrMapOvr>
</p:sld>
</file>

<file path=ppt/slides/slide3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173417237"/>
      </p:ext>
    </p:extLst>
  </p:cSld>
  <p:clrMapOvr>
    <a:masterClrMapping/>
  </p:clrMapOvr>
</p:sld>
</file>

<file path=ppt/slides/slide3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6770797"/>
      </p:ext>
    </p:extLst>
  </p:cSld>
  <p:clrMapOvr>
    <a:masterClrMapping/>
  </p:clrMapOvr>
</p:sld>
</file>

<file path=ppt/slides/slide3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40171973"/>
      </p:ext>
    </p:extLst>
  </p:cSld>
  <p:clrMapOvr>
    <a:masterClrMapping/>
  </p:clrMapOvr>
</p:sld>
</file>

<file path=ppt/slides/slide3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70390107"/>
      </p:ext>
    </p:extLst>
  </p:cSld>
  <p:clrMapOvr>
    <a:masterClrMapping/>
  </p:clrMapOvr>
</p:sld>
</file>

<file path=ppt/slides/slide3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82844730"/>
      </p:ext>
    </p:extLst>
  </p:cSld>
  <p:clrMapOvr>
    <a:masterClrMapping/>
  </p:clrMapOvr>
</p:sld>
</file>

<file path=ppt/slides/slide3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07214804"/>
      </p:ext>
    </p:extLst>
  </p:cSld>
  <p:clrMapOvr>
    <a:masterClrMapping/>
  </p:clrMapOvr>
</p:sld>
</file>

<file path=ppt/slides/slide3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30510254"/>
      </p:ext>
    </p:extLst>
  </p:cSld>
  <p:clrMapOvr>
    <a:masterClrMapping/>
  </p:clrMapOvr>
</p:sld>
</file>

<file path=ppt/slides/slide3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27700209"/>
      </p:ext>
    </p:extLst>
  </p:cSld>
  <p:clrMapOvr>
    <a:masterClrMapping/>
  </p:clrMapOvr>
</p:sld>
</file>

<file path=ppt/slides/slide3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84709764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72374755"/>
      </p:ext>
    </p:extLst>
  </p:cSld>
  <p:clrMapOvr>
    <a:masterClrMapping/>
  </p:clrMapOvr>
</p:sld>
</file>

<file path=ppt/slides/slide3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54865885"/>
      </p:ext>
    </p:extLst>
  </p:cSld>
  <p:clrMapOvr>
    <a:masterClrMapping/>
  </p:clrMapOvr>
</p:sld>
</file>

<file path=ppt/slides/slide3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82978081"/>
      </p:ext>
    </p:extLst>
  </p:cSld>
  <p:clrMapOvr>
    <a:masterClrMapping/>
  </p:clrMapOvr>
</p:sld>
</file>

<file path=ppt/slides/slide3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89142488"/>
      </p:ext>
    </p:extLst>
  </p:cSld>
  <p:clrMapOvr>
    <a:masterClrMapping/>
  </p:clrMapOvr>
</p:sld>
</file>

<file path=ppt/slides/slide3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99059991"/>
      </p:ext>
    </p:extLst>
  </p:cSld>
  <p:clrMapOvr>
    <a:masterClrMapping/>
  </p:clrMapOvr>
</p:sld>
</file>

<file path=ppt/slides/slide3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769465727"/>
      </p:ext>
    </p:extLst>
  </p:cSld>
  <p:clrMapOvr>
    <a:masterClrMapping/>
  </p:clrMapOvr>
</p:sld>
</file>

<file path=ppt/slides/slide3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6541938"/>
      </p:ext>
    </p:extLst>
  </p:cSld>
  <p:clrMapOvr>
    <a:masterClrMapping/>
  </p:clrMapOvr>
</p:sld>
</file>

<file path=ppt/slides/slide3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22338657"/>
      </p:ext>
    </p:extLst>
  </p:cSld>
  <p:clrMapOvr>
    <a:masterClrMapping/>
  </p:clrMapOvr>
</p:sld>
</file>

<file path=ppt/slides/slide3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00522467"/>
      </p:ext>
    </p:extLst>
  </p:cSld>
  <p:clrMapOvr>
    <a:masterClrMapping/>
  </p:clrMapOvr>
</p:sld>
</file>

<file path=ppt/slides/slide3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30132421"/>
      </p:ext>
    </p:extLst>
  </p:cSld>
  <p:clrMapOvr>
    <a:masterClrMapping/>
  </p:clrMapOvr>
</p:sld>
</file>

<file path=ppt/slides/slide3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92096862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25743344"/>
      </p:ext>
    </p:extLst>
  </p:cSld>
  <p:clrMapOvr>
    <a:masterClrMapping/>
  </p:clrMapOvr>
</p:sld>
</file>

<file path=ppt/slides/slide3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58206484"/>
      </p:ext>
    </p:extLst>
  </p:cSld>
  <p:clrMapOvr>
    <a:masterClrMapping/>
  </p:clrMapOvr>
</p:sld>
</file>

<file path=ppt/slides/slide3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90848304"/>
      </p:ext>
    </p:extLst>
  </p:cSld>
  <p:clrMapOvr>
    <a:masterClrMapping/>
  </p:clrMapOvr>
</p:sld>
</file>

<file path=ppt/slides/slide3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94000552"/>
      </p:ext>
    </p:extLst>
  </p:cSld>
  <p:clrMapOvr>
    <a:masterClrMapping/>
  </p:clrMapOvr>
</p:sld>
</file>

<file path=ppt/slides/slide3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89851647"/>
      </p:ext>
    </p:extLst>
  </p:cSld>
  <p:clrMapOvr>
    <a:masterClrMapping/>
  </p:clrMapOvr>
</p:sld>
</file>

<file path=ppt/slides/slide3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55425989"/>
      </p:ext>
    </p:extLst>
  </p:cSld>
  <p:clrMapOvr>
    <a:masterClrMapping/>
  </p:clrMapOvr>
</p:sld>
</file>

<file path=ppt/slides/slide3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44133852"/>
      </p:ext>
    </p:extLst>
  </p:cSld>
  <p:clrMapOvr>
    <a:masterClrMapping/>
  </p:clrMapOvr>
</p:sld>
</file>

<file path=ppt/slides/slide3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19979412"/>
      </p:ext>
    </p:extLst>
  </p:cSld>
  <p:clrMapOvr>
    <a:masterClrMapping/>
  </p:clrMapOvr>
</p:sld>
</file>

<file path=ppt/slides/slide3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754007713"/>
      </p:ext>
    </p:extLst>
  </p:cSld>
  <p:clrMapOvr>
    <a:masterClrMapping/>
  </p:clrMapOvr>
</p:sld>
</file>

<file path=ppt/slides/slide3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5985207"/>
      </p:ext>
    </p:extLst>
  </p:cSld>
  <p:clrMapOvr>
    <a:masterClrMapping/>
  </p:clrMapOvr>
</p:sld>
</file>

<file path=ppt/slides/slide3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19036689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65352301"/>
      </p:ext>
    </p:extLst>
  </p:cSld>
  <p:clrMapOvr>
    <a:masterClrMapping/>
  </p:clrMapOvr>
</p:sld>
</file>

<file path=ppt/slides/slide3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98883923"/>
      </p:ext>
    </p:extLst>
  </p:cSld>
  <p:clrMapOvr>
    <a:masterClrMapping/>
  </p:clrMapOvr>
</p:sld>
</file>

<file path=ppt/slides/slide3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46294417"/>
      </p:ext>
    </p:extLst>
  </p:cSld>
  <p:clrMapOvr>
    <a:masterClrMapping/>
  </p:clrMapOvr>
</p:sld>
</file>

<file path=ppt/slides/slide3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57900035"/>
      </p:ext>
    </p:extLst>
  </p:cSld>
  <p:clrMapOvr>
    <a:masterClrMapping/>
  </p:clrMapOvr>
</p:sld>
</file>

<file path=ppt/slides/slide3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7731801"/>
      </p:ext>
    </p:extLst>
  </p:cSld>
  <p:clrMapOvr>
    <a:masterClrMapping/>
  </p:clrMapOvr>
</p:sld>
</file>

<file path=ppt/slides/slide3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22361968"/>
      </p:ext>
    </p:extLst>
  </p:cSld>
  <p:clrMapOvr>
    <a:masterClrMapping/>
  </p:clrMapOvr>
</p:sld>
</file>

<file path=ppt/slides/slide3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71416402"/>
      </p:ext>
    </p:extLst>
  </p:cSld>
  <p:clrMapOvr>
    <a:masterClrMapping/>
  </p:clrMapOvr>
</p:sld>
</file>

<file path=ppt/slides/slide3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37257184"/>
      </p:ext>
    </p:extLst>
  </p:cSld>
  <p:clrMapOvr>
    <a:masterClrMapping/>
  </p:clrMapOvr>
</p:sld>
</file>

<file path=ppt/slides/slide3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17563889"/>
      </p:ext>
    </p:extLst>
  </p:cSld>
  <p:clrMapOvr>
    <a:masterClrMapping/>
  </p:clrMapOvr>
</p:sld>
</file>

<file path=ppt/slides/slide3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1680738"/>
      </p:ext>
    </p:extLst>
  </p:cSld>
  <p:clrMapOvr>
    <a:masterClrMapping/>
  </p:clrMapOvr>
</p:sld>
</file>

<file path=ppt/slides/slide3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61699384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71066891"/>
      </p:ext>
    </p:extLst>
  </p:cSld>
  <p:clrMapOvr>
    <a:masterClrMapping/>
  </p:clrMapOvr>
</p:sld>
</file>

<file path=ppt/slides/slide3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788886213"/>
      </p:ext>
    </p:extLst>
  </p:cSld>
  <p:clrMapOvr>
    <a:masterClrMapping/>
  </p:clrMapOvr>
</p:sld>
</file>

<file path=ppt/slides/slide3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1292"/>
      </p:ext>
    </p:extLst>
  </p:cSld>
  <p:clrMapOvr>
    <a:masterClrMapping/>
  </p:clrMapOvr>
</p:sld>
</file>

<file path=ppt/slides/slide3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36552871"/>
      </p:ext>
    </p:extLst>
  </p:cSld>
  <p:clrMapOvr>
    <a:masterClrMapping/>
  </p:clrMapOvr>
</p:sld>
</file>

<file path=ppt/slides/slide3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38314175"/>
      </p:ext>
    </p:extLst>
  </p:cSld>
  <p:clrMapOvr>
    <a:masterClrMapping/>
  </p:clrMapOvr>
</p:sld>
</file>

<file path=ppt/slides/slide3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08641776"/>
      </p:ext>
    </p:extLst>
  </p:cSld>
  <p:clrMapOvr>
    <a:masterClrMapping/>
  </p:clrMapOvr>
</p:sld>
</file>

<file path=ppt/slides/slide3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85915128"/>
      </p:ext>
    </p:extLst>
  </p:cSld>
  <p:clrMapOvr>
    <a:masterClrMapping/>
  </p:clrMapOvr>
</p:sld>
</file>

<file path=ppt/slides/slide3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17651947"/>
      </p:ext>
    </p:extLst>
  </p:cSld>
  <p:clrMapOvr>
    <a:masterClrMapping/>
  </p:clrMapOvr>
</p:sld>
</file>

<file path=ppt/slides/slide3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87786167"/>
      </p:ext>
    </p:extLst>
  </p:cSld>
  <p:clrMapOvr>
    <a:masterClrMapping/>
  </p:clrMapOvr>
</p:sld>
</file>

<file path=ppt/slides/slide3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46392481"/>
      </p:ext>
    </p:extLst>
  </p:cSld>
  <p:clrMapOvr>
    <a:masterClrMapping/>
  </p:clrMapOvr>
</p:sld>
</file>

<file path=ppt/slides/slide3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78776833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34685136"/>
      </p:ext>
    </p:extLst>
  </p:cSld>
  <p:clrMapOvr>
    <a:masterClrMapping/>
  </p:clrMapOvr>
</p:sld>
</file>

<file path=ppt/slides/slide3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01330506"/>
      </p:ext>
    </p:extLst>
  </p:cSld>
  <p:clrMapOvr>
    <a:masterClrMapping/>
  </p:clrMapOvr>
</p:sld>
</file>

<file path=ppt/slides/slide3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44510819"/>
      </p:ext>
    </p:extLst>
  </p:cSld>
  <p:clrMapOvr>
    <a:masterClrMapping/>
  </p:clrMapOvr>
</p:sld>
</file>

<file path=ppt/slides/slide3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59767967"/>
      </p:ext>
    </p:extLst>
  </p:cSld>
  <p:clrMapOvr>
    <a:masterClrMapping/>
  </p:clrMapOvr>
</p:sld>
</file>

<file path=ppt/slides/slide3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DRS1 SERIES </a:t>
            </a:r>
          </a:p>
        </p:txBody>
      </p:sp>
    </p:spTree>
    <p:extLst>
      <p:ext uri="{BB962C8B-B14F-4D97-AF65-F5344CB8AC3E}">
        <p14:creationId xmlns:p14="http://schemas.microsoft.com/office/powerpoint/2010/main" val="2159760040"/>
      </p:ext>
    </p:extLst>
  </p:cSld>
  <p:clrMapOvr>
    <a:masterClrMapping/>
  </p:clrMapOvr>
</p:sld>
</file>

<file path=ppt/slides/slide3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15467530"/>
      </p:ext>
    </p:extLst>
  </p:cSld>
  <p:clrMapOvr>
    <a:masterClrMapping/>
  </p:clrMapOvr>
</p:sld>
</file>

<file path=ppt/slides/slide3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92055275"/>
      </p:ext>
    </p:extLst>
  </p:cSld>
  <p:clrMapOvr>
    <a:masterClrMapping/>
  </p:clrMapOvr>
</p:sld>
</file>

<file path=ppt/slides/slide3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09967727"/>
      </p:ext>
    </p:extLst>
  </p:cSld>
  <p:clrMapOvr>
    <a:masterClrMapping/>
  </p:clrMapOvr>
</p:sld>
</file>

<file path=ppt/slides/slide3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DRS2 SERIES </a:t>
            </a:r>
          </a:p>
        </p:txBody>
      </p:sp>
    </p:spTree>
    <p:extLst>
      <p:ext uri="{BB962C8B-B14F-4D97-AF65-F5344CB8AC3E}">
        <p14:creationId xmlns:p14="http://schemas.microsoft.com/office/powerpoint/2010/main" val="4189279436"/>
      </p:ext>
    </p:extLst>
  </p:cSld>
  <p:clrMapOvr>
    <a:masterClrMapping/>
  </p:clrMapOvr>
</p:sld>
</file>

<file path=ppt/slides/slide3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14177478"/>
      </p:ext>
    </p:extLst>
  </p:cSld>
  <p:clrMapOvr>
    <a:masterClrMapping/>
  </p:clrMapOvr>
</p:sld>
</file>

<file path=ppt/slides/slide3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79961425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58730904"/>
      </p:ext>
    </p:extLst>
  </p:cSld>
  <p:clrMapOvr>
    <a:masterClrMapping/>
  </p:clrMapOvr>
</p:sld>
</file>

<file path=ppt/slides/slide3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78241764"/>
      </p:ext>
    </p:extLst>
  </p:cSld>
  <p:clrMapOvr>
    <a:masterClrMapping/>
  </p:clrMapOvr>
</p:sld>
</file>

<file path=ppt/slides/slide3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DRS3 SERIES </a:t>
            </a:r>
          </a:p>
        </p:txBody>
      </p:sp>
    </p:spTree>
    <p:extLst>
      <p:ext uri="{BB962C8B-B14F-4D97-AF65-F5344CB8AC3E}">
        <p14:creationId xmlns:p14="http://schemas.microsoft.com/office/powerpoint/2010/main" val="2723581224"/>
      </p:ext>
    </p:extLst>
  </p:cSld>
  <p:clrMapOvr>
    <a:masterClrMapping/>
  </p:clrMapOvr>
</p:sld>
</file>

<file path=ppt/slides/slide3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74678942"/>
      </p:ext>
    </p:extLst>
  </p:cSld>
  <p:clrMapOvr>
    <a:masterClrMapping/>
  </p:clrMapOvr>
</p:sld>
</file>

<file path=ppt/slides/slide3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80258402"/>
      </p:ext>
    </p:extLst>
  </p:cSld>
  <p:clrMapOvr>
    <a:masterClrMapping/>
  </p:clrMapOvr>
</p:sld>
</file>

<file path=ppt/slides/slide3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2070992"/>
      </p:ext>
    </p:extLst>
  </p:cSld>
  <p:clrMapOvr>
    <a:masterClrMapping/>
  </p:clrMapOvr>
</p:sld>
</file>

<file path=ppt/slides/slide3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DRS4 SERIES </a:t>
            </a:r>
          </a:p>
        </p:txBody>
      </p:sp>
    </p:spTree>
    <p:extLst>
      <p:ext uri="{BB962C8B-B14F-4D97-AF65-F5344CB8AC3E}">
        <p14:creationId xmlns:p14="http://schemas.microsoft.com/office/powerpoint/2010/main" val="2231326489"/>
      </p:ext>
    </p:extLst>
  </p:cSld>
  <p:clrMapOvr>
    <a:masterClrMapping/>
  </p:clrMapOvr>
</p:sld>
</file>

<file path=ppt/slides/slide3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68867137"/>
      </p:ext>
    </p:extLst>
  </p:cSld>
  <p:clrMapOvr>
    <a:masterClrMapping/>
  </p:clrMapOvr>
</p:sld>
</file>

<file path=ppt/slides/slide3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11641113"/>
      </p:ext>
    </p:extLst>
  </p:cSld>
  <p:clrMapOvr>
    <a:masterClrMapping/>
  </p:clrMapOvr>
</p:sld>
</file>

<file path=ppt/slides/slide3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571391"/>
      </p:ext>
    </p:extLst>
  </p:cSld>
  <p:clrMapOvr>
    <a:masterClrMapping/>
  </p:clrMapOvr>
</p:sld>
</file>

<file path=ppt/slides/slide3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DRS5 SERIES </a:t>
            </a:r>
          </a:p>
        </p:txBody>
      </p:sp>
    </p:spTree>
    <p:extLst>
      <p:ext uri="{BB962C8B-B14F-4D97-AF65-F5344CB8AC3E}">
        <p14:creationId xmlns:p14="http://schemas.microsoft.com/office/powerpoint/2010/main" val="1243673756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72423235"/>
      </p:ext>
    </p:extLst>
  </p:cSld>
  <p:clrMapOvr>
    <a:masterClrMapping/>
  </p:clrMapOvr>
</p:sld>
</file>

<file path=ppt/slides/slide3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98989737"/>
      </p:ext>
    </p:extLst>
  </p:cSld>
  <p:clrMapOvr>
    <a:masterClrMapping/>
  </p:clrMapOvr>
</p:sld>
</file>

<file path=ppt/slides/slide3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6837340"/>
      </p:ext>
    </p:extLst>
  </p:cSld>
  <p:clrMapOvr>
    <a:masterClrMapping/>
  </p:clrMapOvr>
</p:sld>
</file>

<file path=ppt/slides/slide3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61338968"/>
      </p:ext>
    </p:extLst>
  </p:cSld>
  <p:clrMapOvr>
    <a:masterClrMapping/>
  </p:clrMapOvr>
</p:sld>
</file>

<file path=ppt/slides/slide3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DRS6 SERIES </a:t>
            </a:r>
          </a:p>
        </p:txBody>
      </p:sp>
    </p:spTree>
    <p:extLst>
      <p:ext uri="{BB962C8B-B14F-4D97-AF65-F5344CB8AC3E}">
        <p14:creationId xmlns:p14="http://schemas.microsoft.com/office/powerpoint/2010/main" val="2519057364"/>
      </p:ext>
    </p:extLst>
  </p:cSld>
  <p:clrMapOvr>
    <a:masterClrMapping/>
  </p:clrMapOvr>
</p:sld>
</file>

<file path=ppt/slides/slide3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15419613"/>
      </p:ext>
    </p:extLst>
  </p:cSld>
  <p:clrMapOvr>
    <a:masterClrMapping/>
  </p:clrMapOvr>
</p:sld>
</file>

<file path=ppt/slides/slide3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91015424"/>
      </p:ext>
    </p:extLst>
  </p:cSld>
  <p:clrMapOvr>
    <a:masterClrMapping/>
  </p:clrMapOvr>
</p:sld>
</file>

<file path=ppt/slides/slide3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83392056"/>
      </p:ext>
    </p:extLst>
  </p:cSld>
  <p:clrMapOvr>
    <a:masterClrMapping/>
  </p:clrMapOvr>
</p:sld>
</file>

<file path=ppt/slides/slide3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DRS7 SERIES </a:t>
            </a:r>
          </a:p>
        </p:txBody>
      </p:sp>
    </p:spTree>
    <p:extLst>
      <p:ext uri="{BB962C8B-B14F-4D97-AF65-F5344CB8AC3E}">
        <p14:creationId xmlns:p14="http://schemas.microsoft.com/office/powerpoint/2010/main" val="143844681"/>
      </p:ext>
    </p:extLst>
  </p:cSld>
  <p:clrMapOvr>
    <a:masterClrMapping/>
  </p:clrMapOvr>
</p:sld>
</file>

<file path=ppt/slides/slide3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05884028"/>
      </p:ext>
    </p:extLst>
  </p:cSld>
  <p:clrMapOvr>
    <a:masterClrMapping/>
  </p:clrMapOvr>
</p:sld>
</file>

<file path=ppt/slides/slide3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496458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40339571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718781172"/>
      </p:ext>
    </p:extLst>
  </p:cSld>
  <p:clrMapOvr>
    <a:masterClrMapping/>
  </p:clrMapOvr>
</p:sld>
</file>

<file path=ppt/slides/slide3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18496067"/>
      </p:ext>
    </p:extLst>
  </p:cSld>
  <p:clrMapOvr>
    <a:masterClrMapping/>
  </p:clrMapOvr>
</p:sld>
</file>

<file path=ppt/slides/slide3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DRS8 SERIES </a:t>
            </a:r>
          </a:p>
        </p:txBody>
      </p:sp>
    </p:spTree>
    <p:extLst>
      <p:ext uri="{BB962C8B-B14F-4D97-AF65-F5344CB8AC3E}">
        <p14:creationId xmlns:p14="http://schemas.microsoft.com/office/powerpoint/2010/main" val="3707975123"/>
      </p:ext>
    </p:extLst>
  </p:cSld>
  <p:clrMapOvr>
    <a:masterClrMapping/>
  </p:clrMapOvr>
</p:sld>
</file>

<file path=ppt/slides/slide3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5703730"/>
      </p:ext>
    </p:extLst>
  </p:cSld>
  <p:clrMapOvr>
    <a:masterClrMapping/>
  </p:clrMapOvr>
</p:sld>
</file>

<file path=ppt/slides/slide3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30426337"/>
      </p:ext>
    </p:extLst>
  </p:cSld>
  <p:clrMapOvr>
    <a:masterClrMapping/>
  </p:clrMapOvr>
</p:sld>
</file>

<file path=ppt/slides/slide3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66174580"/>
      </p:ext>
    </p:extLst>
  </p:cSld>
  <p:clrMapOvr>
    <a:masterClrMapping/>
  </p:clrMapOvr>
</p:sld>
</file>

<file path=ppt/slides/slide3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DRS9 SERIES </a:t>
            </a:r>
          </a:p>
        </p:txBody>
      </p:sp>
    </p:spTree>
    <p:extLst>
      <p:ext uri="{BB962C8B-B14F-4D97-AF65-F5344CB8AC3E}">
        <p14:creationId xmlns:p14="http://schemas.microsoft.com/office/powerpoint/2010/main" val="3864971475"/>
      </p:ext>
    </p:extLst>
  </p:cSld>
  <p:clrMapOvr>
    <a:masterClrMapping/>
  </p:clrMapOvr>
</p:sld>
</file>

<file path=ppt/slides/slide3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78552364"/>
      </p:ext>
    </p:extLst>
  </p:cSld>
  <p:clrMapOvr>
    <a:masterClrMapping/>
  </p:clrMapOvr>
</p:sld>
</file>

<file path=ppt/slides/slide3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83200892"/>
      </p:ext>
    </p:extLst>
  </p:cSld>
  <p:clrMapOvr>
    <a:masterClrMapping/>
  </p:clrMapOvr>
</p:sld>
</file>

<file path=ppt/slides/slide3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65566050"/>
      </p:ext>
    </p:extLst>
  </p:cSld>
  <p:clrMapOvr>
    <a:masterClrMapping/>
  </p:clrMapOvr>
</p:sld>
</file>

<file path=ppt/slides/slide3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DRS10 SERIES </a:t>
            </a:r>
          </a:p>
        </p:txBody>
      </p:sp>
    </p:spTree>
    <p:extLst>
      <p:ext uri="{BB962C8B-B14F-4D97-AF65-F5344CB8AC3E}">
        <p14:creationId xmlns:p14="http://schemas.microsoft.com/office/powerpoint/2010/main" val="4283084417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6388877"/>
      </p:ext>
    </p:extLst>
  </p:cSld>
  <p:clrMapOvr>
    <a:masterClrMapping/>
  </p:clrMapOvr>
</p:sld>
</file>

<file path=ppt/slides/slide3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12235555"/>
      </p:ext>
    </p:extLst>
  </p:cSld>
  <p:clrMapOvr>
    <a:masterClrMapping/>
  </p:clrMapOvr>
</p:sld>
</file>

<file path=ppt/slides/slide3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99574686"/>
      </p:ext>
    </p:extLst>
  </p:cSld>
  <p:clrMapOvr>
    <a:masterClrMapping/>
  </p:clrMapOvr>
</p:sld>
</file>

<file path=ppt/slides/slide3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80918169"/>
      </p:ext>
    </p:extLst>
  </p:cSld>
  <p:clrMapOvr>
    <a:masterClrMapping/>
  </p:clrMapOvr>
</p:sld>
</file>

<file path=ppt/slides/slide3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DWA SERIES</a:t>
            </a:r>
          </a:p>
        </p:txBody>
      </p:sp>
    </p:spTree>
    <p:extLst>
      <p:ext uri="{BB962C8B-B14F-4D97-AF65-F5344CB8AC3E}">
        <p14:creationId xmlns:p14="http://schemas.microsoft.com/office/powerpoint/2010/main" val="3486645393"/>
      </p:ext>
    </p:extLst>
  </p:cSld>
  <p:clrMapOvr>
    <a:masterClrMapping/>
  </p:clrMapOvr>
</p:sld>
</file>

<file path=ppt/slides/slide3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DWA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54167800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18394957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07450483"/>
      </p:ext>
    </p:extLst>
  </p:cSld>
  <p:clrMapOvr>
    <a:masterClrMapping/>
  </p:clrMapOvr>
</p:sld>
</file>

<file path=ppt/slides/slide3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569955669"/>
      </p:ext>
    </p:extLst>
  </p:cSld>
  <p:clrMapOvr>
    <a:masterClrMapping/>
  </p:clrMapOvr>
</p:sld>
</file>

<file path=ppt/slides/slide3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8702326"/>
      </p:ext>
    </p:extLst>
  </p:cSld>
  <p:clrMapOvr>
    <a:masterClrMapping/>
  </p:clrMapOvr>
</p:sld>
</file>

<file path=ppt/slides/slide3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4917410"/>
      </p:ext>
    </p:extLst>
  </p:cSld>
  <p:clrMapOvr>
    <a:masterClrMapping/>
  </p:clrMapOvr>
</p:sld>
</file>

<file path=ppt/slides/slide3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60540659"/>
      </p:ext>
    </p:extLst>
  </p:cSld>
  <p:clrMapOvr>
    <a:masterClrMapping/>
  </p:clrMapOvr>
</p:sld>
</file>

<file path=ppt/slides/slide3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36299601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23230364"/>
      </p:ext>
    </p:extLst>
  </p:cSld>
  <p:clrMapOvr>
    <a:masterClrMapping/>
  </p:clrMapOvr>
</p:sld>
</file>

<file path=ppt/slides/slide3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78607394"/>
      </p:ext>
    </p:extLst>
  </p:cSld>
  <p:clrMapOvr>
    <a:masterClrMapping/>
  </p:clrMapOvr>
</p:sld>
</file>

<file path=ppt/slides/slide3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13016147"/>
      </p:ext>
    </p:extLst>
  </p:cSld>
  <p:clrMapOvr>
    <a:masterClrMapping/>
  </p:clrMapOvr>
</p:sld>
</file>

<file path=ppt/slides/slide3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50881308"/>
      </p:ext>
    </p:extLst>
  </p:cSld>
  <p:clrMapOvr>
    <a:masterClrMapping/>
  </p:clrMapOvr>
</p:sld>
</file>

<file path=ppt/slides/slide3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8207167"/>
      </p:ext>
    </p:extLst>
  </p:cSld>
  <p:clrMapOvr>
    <a:masterClrMapping/>
  </p:clrMapOvr>
</p:sld>
</file>

<file path=ppt/slides/slide3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85482379"/>
      </p:ext>
    </p:extLst>
  </p:cSld>
  <p:clrMapOvr>
    <a:masterClrMapping/>
  </p:clrMapOvr>
</p:sld>
</file>

<file path=ppt/slides/slide3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68207145"/>
      </p:ext>
    </p:extLst>
  </p:cSld>
  <p:clrMapOvr>
    <a:masterClrMapping/>
  </p:clrMapOvr>
</p:sld>
</file>

<file path=ppt/slides/slide3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16682839"/>
      </p:ext>
    </p:extLst>
  </p:cSld>
  <p:clrMapOvr>
    <a:masterClrMapping/>
  </p:clrMapOvr>
</p:sld>
</file>

<file path=ppt/slides/slide3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18558883"/>
      </p:ext>
    </p:extLst>
  </p:cSld>
  <p:clrMapOvr>
    <a:masterClrMapping/>
  </p:clrMapOvr>
</p:sld>
</file>

<file path=ppt/slides/slide3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438345639"/>
      </p:ext>
    </p:extLst>
  </p:cSld>
  <p:clrMapOvr>
    <a:masterClrMapping/>
  </p:clrMapOvr>
</p:sld>
</file>

<file path=ppt/slides/slide3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7767610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79560020"/>
      </p:ext>
    </p:extLst>
  </p:cSld>
  <p:clrMapOvr>
    <a:masterClrMapping/>
  </p:clrMapOvr>
</p:sld>
</file>

<file path=ppt/slides/slide3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8274080"/>
      </p:ext>
    </p:extLst>
  </p:cSld>
  <p:clrMapOvr>
    <a:masterClrMapping/>
  </p:clrMapOvr>
</p:sld>
</file>

<file path=ppt/slides/slide3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54673445"/>
      </p:ext>
    </p:extLst>
  </p:cSld>
  <p:clrMapOvr>
    <a:masterClrMapping/>
  </p:clrMapOvr>
</p:sld>
</file>

<file path=ppt/slides/slide3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12599120"/>
      </p:ext>
    </p:extLst>
  </p:cSld>
  <p:clrMapOvr>
    <a:masterClrMapping/>
  </p:clrMapOvr>
</p:sld>
</file>

<file path=ppt/slides/slide3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7083812"/>
      </p:ext>
    </p:extLst>
  </p:cSld>
  <p:clrMapOvr>
    <a:masterClrMapping/>
  </p:clrMapOvr>
</p:sld>
</file>

<file path=ppt/slides/slide3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96770873"/>
      </p:ext>
    </p:extLst>
  </p:cSld>
  <p:clrMapOvr>
    <a:masterClrMapping/>
  </p:clrMapOvr>
</p:sld>
</file>

<file path=ppt/slides/slide3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43519196"/>
      </p:ext>
    </p:extLst>
  </p:cSld>
  <p:clrMapOvr>
    <a:masterClrMapping/>
  </p:clrMapOvr>
</p:sld>
</file>

<file path=ppt/slides/slide3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26951018"/>
      </p:ext>
    </p:extLst>
  </p:cSld>
  <p:clrMapOvr>
    <a:masterClrMapping/>
  </p:clrMapOvr>
</p:sld>
</file>

<file path=ppt/slides/slide3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01234848"/>
      </p:ext>
    </p:extLst>
  </p:cSld>
  <p:clrMapOvr>
    <a:masterClrMapping/>
  </p:clrMapOvr>
</p:sld>
</file>

<file path=ppt/slides/slide3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40231603"/>
      </p:ext>
    </p:extLst>
  </p:cSld>
  <p:clrMapOvr>
    <a:masterClrMapping/>
  </p:clrMapOvr>
</p:sld>
</file>

<file path=ppt/slides/slide3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39424782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34612896"/>
      </p:ext>
    </p:extLst>
  </p:cSld>
  <p:clrMapOvr>
    <a:masterClrMapping/>
  </p:clrMapOvr>
</p:sld>
</file>

<file path=ppt/slides/slide3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89700917"/>
      </p:ext>
    </p:extLst>
  </p:cSld>
  <p:clrMapOvr>
    <a:masterClrMapping/>
  </p:clrMapOvr>
</p:sld>
</file>

<file path=ppt/slides/slide3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103972116"/>
      </p:ext>
    </p:extLst>
  </p:cSld>
  <p:clrMapOvr>
    <a:masterClrMapping/>
  </p:clrMapOvr>
</p:sld>
</file>

<file path=ppt/slides/slide3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151972"/>
      </p:ext>
    </p:extLst>
  </p:cSld>
  <p:clrMapOvr>
    <a:masterClrMapping/>
  </p:clrMapOvr>
</p:sld>
</file>

<file path=ppt/slides/slide3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14695405"/>
      </p:ext>
    </p:extLst>
  </p:cSld>
  <p:clrMapOvr>
    <a:masterClrMapping/>
  </p:clrMapOvr>
</p:sld>
</file>

<file path=ppt/slides/slide3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31055404"/>
      </p:ext>
    </p:extLst>
  </p:cSld>
  <p:clrMapOvr>
    <a:masterClrMapping/>
  </p:clrMapOvr>
</p:sld>
</file>

<file path=ppt/slides/slide3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77286993"/>
      </p:ext>
    </p:extLst>
  </p:cSld>
  <p:clrMapOvr>
    <a:masterClrMapping/>
  </p:clrMapOvr>
</p:sld>
</file>

<file path=ppt/slides/slide3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07981399"/>
      </p:ext>
    </p:extLst>
  </p:cSld>
  <p:clrMapOvr>
    <a:masterClrMapping/>
  </p:clrMapOvr>
</p:sld>
</file>

<file path=ppt/slides/slide3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98756520"/>
      </p:ext>
    </p:extLst>
  </p:cSld>
  <p:clrMapOvr>
    <a:masterClrMapping/>
  </p:clrMapOvr>
</p:sld>
</file>

<file path=ppt/slides/slide3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8719208"/>
      </p:ext>
    </p:extLst>
  </p:cSld>
  <p:clrMapOvr>
    <a:masterClrMapping/>
  </p:clrMapOvr>
</p:sld>
</file>

<file path=ppt/slides/slide3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30565260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42224258"/>
      </p:ext>
    </p:extLst>
  </p:cSld>
  <p:clrMapOvr>
    <a:masterClrMapping/>
  </p:clrMapOvr>
</p:sld>
</file>

<file path=ppt/slides/slide3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36741747"/>
      </p:ext>
    </p:extLst>
  </p:cSld>
  <p:clrMapOvr>
    <a:masterClrMapping/>
  </p:clrMapOvr>
</p:sld>
</file>

<file path=ppt/slides/slide3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54491907"/>
      </p:ext>
    </p:extLst>
  </p:cSld>
  <p:clrMapOvr>
    <a:masterClrMapping/>
  </p:clrMapOvr>
</p:sld>
</file>

<file path=ppt/slides/slide3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45727897"/>
      </p:ext>
    </p:extLst>
  </p:cSld>
  <p:clrMapOvr>
    <a:masterClrMapping/>
  </p:clrMapOvr>
</p:sld>
</file>

<file path=ppt/slides/slide3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82973605"/>
      </p:ext>
    </p:extLst>
  </p:cSld>
  <p:clrMapOvr>
    <a:masterClrMapping/>
  </p:clrMapOvr>
</p:sld>
</file>

<file path=ppt/slides/slide3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450273349"/>
      </p:ext>
    </p:extLst>
  </p:cSld>
  <p:clrMapOvr>
    <a:masterClrMapping/>
  </p:clrMapOvr>
</p:sld>
</file>

<file path=ppt/slides/slide3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827108"/>
      </p:ext>
    </p:extLst>
  </p:cSld>
  <p:clrMapOvr>
    <a:masterClrMapping/>
  </p:clrMapOvr>
</p:sld>
</file>

<file path=ppt/slides/slide3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07608344"/>
      </p:ext>
    </p:extLst>
  </p:cSld>
  <p:clrMapOvr>
    <a:masterClrMapping/>
  </p:clrMapOvr>
</p:sld>
</file>

<file path=ppt/slides/slide3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81231400"/>
      </p:ext>
    </p:extLst>
  </p:cSld>
  <p:clrMapOvr>
    <a:masterClrMapping/>
  </p:clrMapOvr>
</p:sld>
</file>

<file path=ppt/slides/slide3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65733058"/>
      </p:ext>
    </p:extLst>
  </p:cSld>
  <p:clrMapOvr>
    <a:masterClrMapping/>
  </p:clrMapOvr>
</p:sld>
</file>

<file path=ppt/slides/slide3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23751234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32591585"/>
      </p:ext>
    </p:extLst>
  </p:cSld>
  <p:clrMapOvr>
    <a:masterClrMapping/>
  </p:clrMapOvr>
</p:sld>
</file>

<file path=ppt/slides/slide3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34604514"/>
      </p:ext>
    </p:extLst>
  </p:cSld>
  <p:clrMapOvr>
    <a:masterClrMapping/>
  </p:clrMapOvr>
</p:sld>
</file>

<file path=ppt/slides/slide3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04247227"/>
      </p:ext>
    </p:extLst>
  </p:cSld>
  <p:clrMapOvr>
    <a:masterClrMapping/>
  </p:clrMapOvr>
</p:sld>
</file>

<file path=ppt/slides/slide3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23330163"/>
      </p:ext>
    </p:extLst>
  </p:cSld>
  <p:clrMapOvr>
    <a:masterClrMapping/>
  </p:clrMapOvr>
</p:sld>
</file>

<file path=ppt/slides/slide3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68674453"/>
      </p:ext>
    </p:extLst>
  </p:cSld>
  <p:clrMapOvr>
    <a:masterClrMapping/>
  </p:clrMapOvr>
</p:sld>
</file>

<file path=ppt/slides/slide3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14373965"/>
      </p:ext>
    </p:extLst>
  </p:cSld>
  <p:clrMapOvr>
    <a:masterClrMapping/>
  </p:clrMapOvr>
</p:sld>
</file>

<file path=ppt/slides/slide3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55314730"/>
      </p:ext>
    </p:extLst>
  </p:cSld>
  <p:clrMapOvr>
    <a:masterClrMapping/>
  </p:clrMapOvr>
</p:sld>
</file>

<file path=ppt/slides/slide3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349720"/>
      </p:ext>
    </p:extLst>
  </p:cSld>
  <p:clrMapOvr>
    <a:masterClrMapping/>
  </p:clrMapOvr>
</p:sld>
</file>

<file path=ppt/slides/slide3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710388354"/>
      </p:ext>
    </p:extLst>
  </p:cSld>
  <p:clrMapOvr>
    <a:masterClrMapping/>
  </p:clrMapOvr>
</p:sld>
</file>

<file path=ppt/slides/slide3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0694068"/>
      </p:ext>
    </p:extLst>
  </p:cSld>
  <p:clrMapOvr>
    <a:masterClrMapping/>
  </p:clrMapOvr>
</p:sld>
</file>

<file path=ppt/slides/slide3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58469945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89679516"/>
      </p:ext>
    </p:extLst>
  </p:cSld>
  <p:clrMapOvr>
    <a:masterClrMapping/>
  </p:clrMapOvr>
</p:sld>
</file>

<file path=ppt/slides/slide3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16080068"/>
      </p:ext>
    </p:extLst>
  </p:cSld>
  <p:clrMapOvr>
    <a:masterClrMapping/>
  </p:clrMapOvr>
</p:sld>
</file>

<file path=ppt/slides/slide3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48863907"/>
      </p:ext>
    </p:extLst>
  </p:cSld>
  <p:clrMapOvr>
    <a:masterClrMapping/>
  </p:clrMapOvr>
</p:sld>
</file>

<file path=ppt/slides/slide3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98514563"/>
      </p:ext>
    </p:extLst>
  </p:cSld>
  <p:clrMapOvr>
    <a:masterClrMapping/>
  </p:clrMapOvr>
</p:sld>
</file>

<file path=ppt/slides/slide3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16522701"/>
      </p:ext>
    </p:extLst>
  </p:cSld>
  <p:clrMapOvr>
    <a:masterClrMapping/>
  </p:clrMapOvr>
</p:sld>
</file>

<file path=ppt/slides/slide3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10101353"/>
      </p:ext>
    </p:extLst>
  </p:cSld>
  <p:clrMapOvr>
    <a:masterClrMapping/>
  </p:clrMapOvr>
</p:sld>
</file>

<file path=ppt/slides/slide3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84134687"/>
      </p:ext>
    </p:extLst>
  </p:cSld>
  <p:clrMapOvr>
    <a:masterClrMapping/>
  </p:clrMapOvr>
</p:sld>
</file>

<file path=ppt/slides/slide3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20770618"/>
      </p:ext>
    </p:extLst>
  </p:cSld>
  <p:clrMapOvr>
    <a:masterClrMapping/>
  </p:clrMapOvr>
</p:sld>
</file>

<file path=ppt/slides/slide3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17192850"/>
      </p:ext>
    </p:extLst>
  </p:cSld>
  <p:clrMapOvr>
    <a:masterClrMapping/>
  </p:clrMapOvr>
</p:sld>
</file>

<file path=ppt/slides/slide3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457757"/>
      </p:ext>
    </p:extLst>
  </p:cSld>
  <p:clrMapOvr>
    <a:masterClrMapping/>
  </p:clrMapOvr>
</p:sld>
</file>

<file path=ppt/slides/slide3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88951599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05436533"/>
      </p:ext>
    </p:extLst>
  </p:cSld>
  <p:clrMapOvr>
    <a:masterClrMapping/>
  </p:clrMapOvr>
</p:sld>
</file>

<file path=ppt/slides/slide3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227185913"/>
      </p:ext>
    </p:extLst>
  </p:cSld>
  <p:clrMapOvr>
    <a:masterClrMapping/>
  </p:clrMapOvr>
</p:sld>
</file>

<file path=ppt/slides/slide3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597202"/>
      </p:ext>
    </p:extLst>
  </p:cSld>
  <p:clrMapOvr>
    <a:masterClrMapping/>
  </p:clrMapOvr>
</p:sld>
</file>

<file path=ppt/slides/slide3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05078288"/>
      </p:ext>
    </p:extLst>
  </p:cSld>
  <p:clrMapOvr>
    <a:masterClrMapping/>
  </p:clrMapOvr>
</p:sld>
</file>

<file path=ppt/slides/slide3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37038858"/>
      </p:ext>
    </p:extLst>
  </p:cSld>
  <p:clrMapOvr>
    <a:masterClrMapping/>
  </p:clrMapOvr>
</p:sld>
</file>

<file path=ppt/slides/slide3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73616949"/>
      </p:ext>
    </p:extLst>
  </p:cSld>
  <p:clrMapOvr>
    <a:masterClrMapping/>
  </p:clrMapOvr>
</p:sld>
</file>

<file path=ppt/slides/slide3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36808175"/>
      </p:ext>
    </p:extLst>
  </p:cSld>
  <p:clrMapOvr>
    <a:masterClrMapping/>
  </p:clrMapOvr>
</p:sld>
</file>

<file path=ppt/slides/slide3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19423696"/>
      </p:ext>
    </p:extLst>
  </p:cSld>
  <p:clrMapOvr>
    <a:masterClrMapping/>
  </p:clrMapOvr>
</p:sld>
</file>

<file path=ppt/slides/slide3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92653636"/>
      </p:ext>
    </p:extLst>
  </p:cSld>
  <p:clrMapOvr>
    <a:masterClrMapping/>
  </p:clrMapOvr>
</p:sld>
</file>

<file path=ppt/slides/slide3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59335131"/>
      </p:ext>
    </p:extLst>
  </p:cSld>
  <p:clrMapOvr>
    <a:masterClrMapping/>
  </p:clrMapOvr>
</p:sld>
</file>

<file path=ppt/slides/slide3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51718086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87143221"/>
      </p:ext>
    </p:extLst>
  </p:cSld>
  <p:clrMapOvr>
    <a:masterClrMapping/>
  </p:clrMapOvr>
</p:sld>
</file>

<file path=ppt/slides/slide3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17054551"/>
      </p:ext>
    </p:extLst>
  </p:cSld>
  <p:clrMapOvr>
    <a:masterClrMapping/>
  </p:clrMapOvr>
</p:sld>
</file>

<file path=ppt/slides/slide3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6958767"/>
      </p:ext>
    </p:extLst>
  </p:cSld>
  <p:clrMapOvr>
    <a:masterClrMapping/>
  </p:clrMapOvr>
</p:sld>
</file>

<file path=ppt/slides/slide3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24430763"/>
      </p:ext>
    </p:extLst>
  </p:cSld>
  <p:clrMapOvr>
    <a:masterClrMapping/>
  </p:clrMapOvr>
</p:sld>
</file>

<file path=ppt/slides/slide3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180528881"/>
      </p:ext>
    </p:extLst>
  </p:cSld>
  <p:clrMapOvr>
    <a:masterClrMapping/>
  </p:clrMapOvr>
</p:sld>
</file>

<file path=ppt/slides/slide3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5783690"/>
      </p:ext>
    </p:extLst>
  </p:cSld>
  <p:clrMapOvr>
    <a:masterClrMapping/>
  </p:clrMapOvr>
</p:sld>
</file>

<file path=ppt/slides/slide3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62487202"/>
      </p:ext>
    </p:extLst>
  </p:cSld>
  <p:clrMapOvr>
    <a:masterClrMapping/>
  </p:clrMapOvr>
</p:sld>
</file>

<file path=ppt/slides/slide3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94455048"/>
      </p:ext>
    </p:extLst>
  </p:cSld>
  <p:clrMapOvr>
    <a:masterClrMapping/>
  </p:clrMapOvr>
</p:sld>
</file>

<file path=ppt/slides/slide3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13555257"/>
      </p:ext>
    </p:extLst>
  </p:cSld>
  <p:clrMapOvr>
    <a:masterClrMapping/>
  </p:clrMapOvr>
</p:sld>
</file>

<file path=ppt/slides/slide3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55689202"/>
      </p:ext>
    </p:extLst>
  </p:cSld>
  <p:clrMapOvr>
    <a:masterClrMapping/>
  </p:clrMapOvr>
</p:sld>
</file>

<file path=ppt/slides/slide3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604678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32271188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98136083"/>
      </p:ext>
    </p:extLst>
  </p:cSld>
  <p:clrMapOvr>
    <a:masterClrMapping/>
  </p:clrMapOvr>
</p:sld>
</file>

<file path=ppt/slides/slide3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23152510"/>
      </p:ext>
    </p:extLst>
  </p:cSld>
  <p:clrMapOvr>
    <a:masterClrMapping/>
  </p:clrMapOvr>
</p:sld>
</file>

<file path=ppt/slides/slide3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82364222"/>
      </p:ext>
    </p:extLst>
  </p:cSld>
  <p:clrMapOvr>
    <a:masterClrMapping/>
  </p:clrMapOvr>
</p:sld>
</file>

<file path=ppt/slides/slide3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50945527"/>
      </p:ext>
    </p:extLst>
  </p:cSld>
  <p:clrMapOvr>
    <a:masterClrMapping/>
  </p:clrMapOvr>
</p:sld>
</file>

<file path=ppt/slides/slide3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16413165"/>
      </p:ext>
    </p:extLst>
  </p:cSld>
  <p:clrMapOvr>
    <a:masterClrMapping/>
  </p:clrMapOvr>
</p:sld>
</file>

<file path=ppt/slides/slide3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27962127"/>
      </p:ext>
    </p:extLst>
  </p:cSld>
  <p:clrMapOvr>
    <a:masterClrMapping/>
  </p:clrMapOvr>
</p:sld>
</file>

<file path=ppt/slides/slide3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52490240"/>
      </p:ext>
    </p:extLst>
  </p:cSld>
  <p:clrMapOvr>
    <a:masterClrMapping/>
  </p:clrMapOvr>
</p:sld>
</file>

<file path=ppt/slides/slide3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001934319"/>
      </p:ext>
    </p:extLst>
  </p:cSld>
  <p:clrMapOvr>
    <a:masterClrMapping/>
  </p:clrMapOvr>
</p:sld>
</file>

<file path=ppt/slides/slide3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7662928"/>
      </p:ext>
    </p:extLst>
  </p:cSld>
  <p:clrMapOvr>
    <a:masterClrMapping/>
  </p:clrMapOvr>
</p:sld>
</file>

<file path=ppt/slides/slide3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33456424"/>
      </p:ext>
    </p:extLst>
  </p:cSld>
  <p:clrMapOvr>
    <a:masterClrMapping/>
  </p:clrMapOvr>
</p:sld>
</file>

<file path=ppt/slides/slide3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64838451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28248813"/>
      </p:ext>
    </p:extLst>
  </p:cSld>
  <p:clrMapOvr>
    <a:masterClrMapping/>
  </p:clrMapOvr>
</p:sld>
</file>

<file path=ppt/slides/slide3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63529325"/>
      </p:ext>
    </p:extLst>
  </p:cSld>
  <p:clrMapOvr>
    <a:masterClrMapping/>
  </p:clrMapOvr>
</p:sld>
</file>

<file path=ppt/slides/slide3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09406959"/>
      </p:ext>
    </p:extLst>
  </p:cSld>
  <p:clrMapOvr>
    <a:masterClrMapping/>
  </p:clrMapOvr>
</p:sld>
</file>

<file path=ppt/slides/slide3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35043522"/>
      </p:ext>
    </p:extLst>
  </p:cSld>
  <p:clrMapOvr>
    <a:masterClrMapping/>
  </p:clrMapOvr>
</p:sld>
</file>

<file path=ppt/slides/slide3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83100343"/>
      </p:ext>
    </p:extLst>
  </p:cSld>
  <p:clrMapOvr>
    <a:masterClrMapping/>
  </p:clrMapOvr>
</p:sld>
</file>

<file path=ppt/slides/slide3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17849937"/>
      </p:ext>
    </p:extLst>
  </p:cSld>
  <p:clrMapOvr>
    <a:masterClrMapping/>
  </p:clrMapOvr>
</p:sld>
</file>

<file path=ppt/slides/slide3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41630142"/>
      </p:ext>
    </p:extLst>
  </p:cSld>
  <p:clrMapOvr>
    <a:masterClrMapping/>
  </p:clrMapOvr>
</p:sld>
</file>

<file path=ppt/slides/slide3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03015416"/>
      </p:ext>
    </p:extLst>
  </p:cSld>
  <p:clrMapOvr>
    <a:masterClrMapping/>
  </p:clrMapOvr>
</p:sld>
</file>

<file path=ppt/slides/slide3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28885632"/>
      </p:ext>
    </p:extLst>
  </p:cSld>
  <p:clrMapOvr>
    <a:masterClrMapping/>
  </p:clrMapOvr>
</p:sld>
</file>

<file path=ppt/slides/slide3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05529701"/>
      </p:ext>
    </p:extLst>
  </p:cSld>
  <p:clrMapOvr>
    <a:masterClrMapping/>
  </p:clrMapOvr>
</p:sld>
</file>

<file path=ppt/slides/slide3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020141456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56324081"/>
      </p:ext>
    </p:extLst>
  </p:cSld>
  <p:clrMapOvr>
    <a:masterClrMapping/>
  </p:clrMapOvr>
</p:sld>
</file>

<file path=ppt/slides/slide3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4741541"/>
      </p:ext>
    </p:extLst>
  </p:cSld>
  <p:clrMapOvr>
    <a:masterClrMapping/>
  </p:clrMapOvr>
</p:sld>
</file>

<file path=ppt/slides/slide3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76685987"/>
      </p:ext>
    </p:extLst>
  </p:cSld>
  <p:clrMapOvr>
    <a:masterClrMapping/>
  </p:clrMapOvr>
</p:sld>
</file>

<file path=ppt/slides/slide3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32452102"/>
      </p:ext>
    </p:extLst>
  </p:cSld>
  <p:clrMapOvr>
    <a:masterClrMapping/>
  </p:clrMapOvr>
</p:sld>
</file>

<file path=ppt/slides/slide3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61089580"/>
      </p:ext>
    </p:extLst>
  </p:cSld>
  <p:clrMapOvr>
    <a:masterClrMapping/>
  </p:clrMapOvr>
</p:sld>
</file>

<file path=ppt/slides/slide3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1810956"/>
      </p:ext>
    </p:extLst>
  </p:cSld>
  <p:clrMapOvr>
    <a:masterClrMapping/>
  </p:clrMapOvr>
</p:sld>
</file>

<file path=ppt/slides/slide3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79897182"/>
      </p:ext>
    </p:extLst>
  </p:cSld>
  <p:clrMapOvr>
    <a:masterClrMapping/>
  </p:clrMapOvr>
</p:sld>
</file>

<file path=ppt/slides/slide3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61340675"/>
      </p:ext>
    </p:extLst>
  </p:cSld>
  <p:clrMapOvr>
    <a:masterClrMapping/>
  </p:clrMapOvr>
</p:sld>
</file>

<file path=ppt/slides/slide3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40536568"/>
      </p:ext>
    </p:extLst>
  </p:cSld>
  <p:clrMapOvr>
    <a:masterClrMapping/>
  </p:clrMapOvr>
</p:sld>
</file>

<file path=ppt/slides/slide3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65727468"/>
      </p:ext>
    </p:extLst>
  </p:cSld>
  <p:clrMapOvr>
    <a:masterClrMapping/>
  </p:clrMapOvr>
</p:sld>
</file>

<file path=ppt/slides/slide3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11004301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289456314"/>
      </p:ext>
    </p:extLst>
  </p:cSld>
  <p:clrMapOvr>
    <a:masterClrMapping/>
  </p:clrMapOvr>
</p:sld>
</file>

<file path=ppt/slides/slide3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3782394"/>
      </p:ext>
    </p:extLst>
  </p:cSld>
  <p:clrMapOvr>
    <a:masterClrMapping/>
  </p:clrMapOvr>
</p:sld>
</file>

<file path=ppt/slides/slide3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3332880"/>
      </p:ext>
    </p:extLst>
  </p:cSld>
  <p:clrMapOvr>
    <a:masterClrMapping/>
  </p:clrMapOvr>
</p:sld>
</file>

<file path=ppt/slides/slide3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597125819"/>
      </p:ext>
    </p:extLst>
  </p:cSld>
  <p:clrMapOvr>
    <a:masterClrMapping/>
  </p:clrMapOvr>
</p:sld>
</file>

<file path=ppt/slides/slide3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9431443"/>
      </p:ext>
    </p:extLst>
  </p:cSld>
  <p:clrMapOvr>
    <a:masterClrMapping/>
  </p:clrMapOvr>
</p:sld>
</file>

<file path=ppt/slides/slide3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18321929"/>
      </p:ext>
    </p:extLst>
  </p:cSld>
  <p:clrMapOvr>
    <a:masterClrMapping/>
  </p:clrMapOvr>
</p:sld>
</file>

<file path=ppt/slides/slide3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37433744"/>
      </p:ext>
    </p:extLst>
  </p:cSld>
  <p:clrMapOvr>
    <a:masterClrMapping/>
  </p:clrMapOvr>
</p:sld>
</file>

<file path=ppt/slides/slide3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87945966"/>
      </p:ext>
    </p:extLst>
  </p:cSld>
  <p:clrMapOvr>
    <a:masterClrMapping/>
  </p:clrMapOvr>
</p:sld>
</file>

<file path=ppt/slides/slide3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74647786"/>
      </p:ext>
    </p:extLst>
  </p:cSld>
  <p:clrMapOvr>
    <a:masterClrMapping/>
  </p:clrMapOvr>
</p:sld>
</file>

<file path=ppt/slides/slide3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9024766"/>
      </p:ext>
    </p:extLst>
  </p:cSld>
  <p:clrMapOvr>
    <a:masterClrMapping/>
  </p:clrMapOvr>
</p:sld>
</file>

<file path=ppt/slides/slide3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71311581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6294155"/>
      </p:ext>
    </p:extLst>
  </p:cSld>
  <p:clrMapOvr>
    <a:masterClrMapping/>
  </p:clrMapOvr>
</p:sld>
</file>

<file path=ppt/slides/slide3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90158199"/>
      </p:ext>
    </p:extLst>
  </p:cSld>
  <p:clrMapOvr>
    <a:masterClrMapping/>
  </p:clrMapOvr>
</p:sld>
</file>

<file path=ppt/slides/slide3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31122639"/>
      </p:ext>
    </p:extLst>
  </p:cSld>
  <p:clrMapOvr>
    <a:masterClrMapping/>
  </p:clrMapOvr>
</p:sld>
</file>

<file path=ppt/slides/slide3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99680695"/>
      </p:ext>
    </p:extLst>
  </p:cSld>
  <p:clrMapOvr>
    <a:masterClrMapping/>
  </p:clrMapOvr>
</p:sld>
</file>

<file path=ppt/slides/slide3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06445751"/>
      </p:ext>
    </p:extLst>
  </p:cSld>
  <p:clrMapOvr>
    <a:masterClrMapping/>
  </p:clrMapOvr>
</p:sld>
</file>

<file path=ppt/slides/slide3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70299389"/>
      </p:ext>
    </p:extLst>
  </p:cSld>
  <p:clrMapOvr>
    <a:masterClrMapping/>
  </p:clrMapOvr>
</p:sld>
</file>

<file path=ppt/slides/slide3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DWA1 SERIES </a:t>
            </a:r>
          </a:p>
        </p:txBody>
      </p:sp>
    </p:spTree>
    <p:extLst>
      <p:ext uri="{BB962C8B-B14F-4D97-AF65-F5344CB8AC3E}">
        <p14:creationId xmlns:p14="http://schemas.microsoft.com/office/powerpoint/2010/main" val="1840141209"/>
      </p:ext>
    </p:extLst>
  </p:cSld>
  <p:clrMapOvr>
    <a:masterClrMapping/>
  </p:clrMapOvr>
</p:sld>
</file>

<file path=ppt/slides/slide3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56632168"/>
      </p:ext>
    </p:extLst>
  </p:cSld>
  <p:clrMapOvr>
    <a:masterClrMapping/>
  </p:clrMapOvr>
</p:sld>
</file>

<file path=ppt/slides/slide3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2200963"/>
      </p:ext>
    </p:extLst>
  </p:cSld>
  <p:clrMapOvr>
    <a:masterClrMapping/>
  </p:clrMapOvr>
</p:sld>
</file>

<file path=ppt/slides/slide3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93417948"/>
      </p:ext>
    </p:extLst>
  </p:cSld>
  <p:clrMapOvr>
    <a:masterClrMapping/>
  </p:clrMapOvr>
</p:sld>
</file>

<file path=ppt/slides/slide3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DWA2 SERIES </a:t>
            </a:r>
          </a:p>
        </p:txBody>
      </p:sp>
    </p:spTree>
    <p:extLst>
      <p:ext uri="{BB962C8B-B14F-4D97-AF65-F5344CB8AC3E}">
        <p14:creationId xmlns:p14="http://schemas.microsoft.com/office/powerpoint/2010/main" val="1469493490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21447820"/>
      </p:ext>
    </p:extLst>
  </p:cSld>
  <p:clrMapOvr>
    <a:masterClrMapping/>
  </p:clrMapOvr>
</p:sld>
</file>

<file path=ppt/slides/slide3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20591331"/>
      </p:ext>
    </p:extLst>
  </p:cSld>
  <p:clrMapOvr>
    <a:masterClrMapping/>
  </p:clrMapOvr>
</p:sld>
</file>

<file path=ppt/slides/slide3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80357690"/>
      </p:ext>
    </p:extLst>
  </p:cSld>
  <p:clrMapOvr>
    <a:masterClrMapping/>
  </p:clrMapOvr>
</p:sld>
</file>

<file path=ppt/slides/slide3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36706915"/>
      </p:ext>
    </p:extLst>
  </p:cSld>
  <p:clrMapOvr>
    <a:masterClrMapping/>
  </p:clrMapOvr>
</p:sld>
</file>

<file path=ppt/slides/slide3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DWA3 SERIES </a:t>
            </a:r>
          </a:p>
        </p:txBody>
      </p:sp>
    </p:spTree>
    <p:extLst>
      <p:ext uri="{BB962C8B-B14F-4D97-AF65-F5344CB8AC3E}">
        <p14:creationId xmlns:p14="http://schemas.microsoft.com/office/powerpoint/2010/main" val="618802547"/>
      </p:ext>
    </p:extLst>
  </p:cSld>
  <p:clrMapOvr>
    <a:masterClrMapping/>
  </p:clrMapOvr>
</p:sld>
</file>

<file path=ppt/slides/slide3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39008346"/>
      </p:ext>
    </p:extLst>
  </p:cSld>
  <p:clrMapOvr>
    <a:masterClrMapping/>
  </p:clrMapOvr>
</p:sld>
</file>

<file path=ppt/slides/slide3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55798383"/>
      </p:ext>
    </p:extLst>
  </p:cSld>
  <p:clrMapOvr>
    <a:masterClrMapping/>
  </p:clrMapOvr>
</p:sld>
</file>

<file path=ppt/slides/slide3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64548415"/>
      </p:ext>
    </p:extLst>
  </p:cSld>
  <p:clrMapOvr>
    <a:masterClrMapping/>
  </p:clrMapOvr>
</p:sld>
</file>

<file path=ppt/slides/slide3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DWA4 SERIES </a:t>
            </a:r>
          </a:p>
        </p:txBody>
      </p:sp>
    </p:spTree>
    <p:extLst>
      <p:ext uri="{BB962C8B-B14F-4D97-AF65-F5344CB8AC3E}">
        <p14:creationId xmlns:p14="http://schemas.microsoft.com/office/powerpoint/2010/main" val="164621120"/>
      </p:ext>
    </p:extLst>
  </p:cSld>
  <p:clrMapOvr>
    <a:masterClrMapping/>
  </p:clrMapOvr>
</p:sld>
</file>

<file path=ppt/slides/slide3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69874873"/>
      </p:ext>
    </p:extLst>
  </p:cSld>
  <p:clrMapOvr>
    <a:masterClrMapping/>
  </p:clrMapOvr>
</p:sld>
</file>

<file path=ppt/slides/slide3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96293027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43943603"/>
      </p:ext>
    </p:extLst>
  </p:cSld>
  <p:clrMapOvr>
    <a:masterClrMapping/>
  </p:clrMapOvr>
</p:sld>
</file>

<file path=ppt/slides/slide3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66458793"/>
      </p:ext>
    </p:extLst>
  </p:cSld>
  <p:clrMapOvr>
    <a:masterClrMapping/>
  </p:clrMapOvr>
</p:sld>
</file>

<file path=ppt/slides/slide3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DWA5 SERIES </a:t>
            </a:r>
          </a:p>
        </p:txBody>
      </p:sp>
    </p:spTree>
    <p:extLst>
      <p:ext uri="{BB962C8B-B14F-4D97-AF65-F5344CB8AC3E}">
        <p14:creationId xmlns:p14="http://schemas.microsoft.com/office/powerpoint/2010/main" val="2186252206"/>
      </p:ext>
    </p:extLst>
  </p:cSld>
  <p:clrMapOvr>
    <a:masterClrMapping/>
  </p:clrMapOvr>
</p:sld>
</file>

<file path=ppt/slides/slide3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08958235"/>
      </p:ext>
    </p:extLst>
  </p:cSld>
  <p:clrMapOvr>
    <a:masterClrMapping/>
  </p:clrMapOvr>
</p:sld>
</file>

<file path=ppt/slides/slide3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66135228"/>
      </p:ext>
    </p:extLst>
  </p:cSld>
  <p:clrMapOvr>
    <a:masterClrMapping/>
  </p:clrMapOvr>
</p:sld>
</file>

<file path=ppt/slides/slide3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26310343"/>
      </p:ext>
    </p:extLst>
  </p:cSld>
  <p:clrMapOvr>
    <a:masterClrMapping/>
  </p:clrMapOvr>
</p:sld>
</file>

<file path=ppt/slides/slide3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DWA6 SERIES </a:t>
            </a:r>
          </a:p>
        </p:txBody>
      </p:sp>
    </p:spTree>
    <p:extLst>
      <p:ext uri="{BB962C8B-B14F-4D97-AF65-F5344CB8AC3E}">
        <p14:creationId xmlns:p14="http://schemas.microsoft.com/office/powerpoint/2010/main" val="3396756655"/>
      </p:ext>
    </p:extLst>
  </p:cSld>
  <p:clrMapOvr>
    <a:masterClrMapping/>
  </p:clrMapOvr>
</p:sld>
</file>

<file path=ppt/slides/slide3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62737666"/>
      </p:ext>
    </p:extLst>
  </p:cSld>
  <p:clrMapOvr>
    <a:masterClrMapping/>
  </p:clrMapOvr>
</p:sld>
</file>

<file path=ppt/slides/slide3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32157050"/>
      </p:ext>
    </p:extLst>
  </p:cSld>
  <p:clrMapOvr>
    <a:masterClrMapping/>
  </p:clrMapOvr>
</p:sld>
</file>

<file path=ppt/slides/slide3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99932454"/>
      </p:ext>
    </p:extLst>
  </p:cSld>
  <p:clrMapOvr>
    <a:masterClrMapping/>
  </p:clrMapOvr>
</p:sld>
</file>

<file path=ppt/slides/slide3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DWA7 SERIES </a:t>
            </a:r>
          </a:p>
        </p:txBody>
      </p:sp>
    </p:spTree>
    <p:extLst>
      <p:ext uri="{BB962C8B-B14F-4D97-AF65-F5344CB8AC3E}">
        <p14:creationId xmlns:p14="http://schemas.microsoft.com/office/powerpoint/2010/main" val="3981574031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57366160"/>
      </p:ext>
    </p:extLst>
  </p:cSld>
  <p:clrMapOvr>
    <a:masterClrMapping/>
  </p:clrMapOvr>
</p:sld>
</file>

<file path=ppt/slides/slide3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93542056"/>
      </p:ext>
    </p:extLst>
  </p:cSld>
  <p:clrMapOvr>
    <a:masterClrMapping/>
  </p:clrMapOvr>
</p:sld>
</file>

<file path=ppt/slides/slide3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01269662"/>
      </p:ext>
    </p:extLst>
  </p:cSld>
  <p:clrMapOvr>
    <a:masterClrMapping/>
  </p:clrMapOvr>
</p:sld>
</file>

<file path=ppt/slides/slide3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63009503"/>
      </p:ext>
    </p:extLst>
  </p:cSld>
  <p:clrMapOvr>
    <a:masterClrMapping/>
  </p:clrMapOvr>
</p:sld>
</file>

<file path=ppt/slides/slide3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DWA8 SERIES </a:t>
            </a:r>
          </a:p>
        </p:txBody>
      </p:sp>
    </p:spTree>
    <p:extLst>
      <p:ext uri="{BB962C8B-B14F-4D97-AF65-F5344CB8AC3E}">
        <p14:creationId xmlns:p14="http://schemas.microsoft.com/office/powerpoint/2010/main" val="1121788777"/>
      </p:ext>
    </p:extLst>
  </p:cSld>
  <p:clrMapOvr>
    <a:masterClrMapping/>
  </p:clrMapOvr>
</p:sld>
</file>

<file path=ppt/slides/slide3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39811374"/>
      </p:ext>
    </p:extLst>
  </p:cSld>
  <p:clrMapOvr>
    <a:masterClrMapping/>
  </p:clrMapOvr>
</p:sld>
</file>

<file path=ppt/slides/slide3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32455455"/>
      </p:ext>
    </p:extLst>
  </p:cSld>
  <p:clrMapOvr>
    <a:masterClrMapping/>
  </p:clrMapOvr>
</p:sld>
</file>

<file path=ppt/slides/slide3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69861550"/>
      </p:ext>
    </p:extLst>
  </p:cSld>
  <p:clrMapOvr>
    <a:masterClrMapping/>
  </p:clrMapOvr>
</p:sld>
</file>

<file path=ppt/slides/slide3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DWA9 SERIES </a:t>
            </a:r>
          </a:p>
        </p:txBody>
      </p:sp>
    </p:spTree>
    <p:extLst>
      <p:ext uri="{BB962C8B-B14F-4D97-AF65-F5344CB8AC3E}">
        <p14:creationId xmlns:p14="http://schemas.microsoft.com/office/powerpoint/2010/main" val="2087882015"/>
      </p:ext>
    </p:extLst>
  </p:cSld>
  <p:clrMapOvr>
    <a:masterClrMapping/>
  </p:clrMapOvr>
</p:sld>
</file>

<file path=ppt/slides/slide3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62801732"/>
      </p:ext>
    </p:extLst>
  </p:cSld>
  <p:clrMapOvr>
    <a:masterClrMapping/>
  </p:clrMapOvr>
</p:sld>
</file>

<file path=ppt/slides/slide3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45707710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41810187"/>
      </p:ext>
    </p:extLst>
  </p:cSld>
  <p:clrMapOvr>
    <a:masterClrMapping/>
  </p:clrMapOvr>
</p:sld>
</file>

<file path=ppt/slides/slide3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58444417"/>
      </p:ext>
    </p:extLst>
  </p:cSld>
  <p:clrMapOvr>
    <a:masterClrMapping/>
  </p:clrMapOvr>
</p:sld>
</file>

<file path=ppt/slides/slide3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DWA10 SERIES </a:t>
            </a:r>
          </a:p>
        </p:txBody>
      </p:sp>
    </p:spTree>
    <p:extLst>
      <p:ext uri="{BB962C8B-B14F-4D97-AF65-F5344CB8AC3E}">
        <p14:creationId xmlns:p14="http://schemas.microsoft.com/office/powerpoint/2010/main" val="4246107973"/>
      </p:ext>
    </p:extLst>
  </p:cSld>
  <p:clrMapOvr>
    <a:masterClrMapping/>
  </p:clrMapOvr>
</p:sld>
</file>

<file path=ppt/slides/slide3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86012548"/>
      </p:ext>
    </p:extLst>
  </p:cSld>
  <p:clrMapOvr>
    <a:masterClrMapping/>
  </p:clrMapOvr>
</p:sld>
</file>

<file path=ppt/slides/slide3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04356455"/>
      </p:ext>
    </p:extLst>
  </p:cSld>
  <p:clrMapOvr>
    <a:masterClrMapping/>
  </p:clrMapOvr>
</p:sld>
</file>

<file path=ppt/slides/slide3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30613011"/>
      </p:ext>
    </p:extLst>
  </p:cSld>
  <p:clrMapOvr>
    <a:masterClrMapping/>
  </p:clrMapOvr>
</p:sld>
</file>

<file path=ppt/slides/slide3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DW SERIES</a:t>
            </a:r>
          </a:p>
        </p:txBody>
      </p:sp>
    </p:spTree>
    <p:extLst>
      <p:ext uri="{BB962C8B-B14F-4D97-AF65-F5344CB8AC3E}">
        <p14:creationId xmlns:p14="http://schemas.microsoft.com/office/powerpoint/2010/main" val="538268458"/>
      </p:ext>
    </p:extLst>
  </p:cSld>
  <p:clrMapOvr>
    <a:masterClrMapping/>
  </p:clrMapOvr>
</p:sld>
</file>

<file path=ppt/slides/slide3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DW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2370749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22179467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784897147"/>
      </p:ext>
    </p:extLst>
  </p:cSld>
  <p:clrMapOvr>
    <a:masterClrMapping/>
  </p:clrMapOvr>
</p:sld>
</file>

<file path=ppt/slides/slide3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351896585"/>
      </p:ext>
    </p:extLst>
  </p:cSld>
  <p:clrMapOvr>
    <a:masterClrMapping/>
  </p:clrMapOvr>
</p:sld>
</file>

<file path=ppt/slides/slide3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6002474"/>
      </p:ext>
    </p:extLst>
  </p:cSld>
  <p:clrMapOvr>
    <a:masterClrMapping/>
  </p:clrMapOvr>
</p:sld>
</file>

<file path=ppt/slides/slide3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242118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09531320"/>
      </p:ext>
    </p:extLst>
  </p:cSld>
  <p:clrMapOvr>
    <a:masterClrMapping/>
  </p:clrMapOvr>
</p:sld>
</file>

<file path=ppt/slides/slide3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69389250"/>
      </p:ext>
    </p:extLst>
  </p:cSld>
  <p:clrMapOvr>
    <a:masterClrMapping/>
  </p:clrMapOvr>
</p:sld>
</file>

<file path=ppt/slides/slide3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78818124"/>
      </p:ext>
    </p:extLst>
  </p:cSld>
  <p:clrMapOvr>
    <a:masterClrMapping/>
  </p:clrMapOvr>
</p:sld>
</file>

<file path=ppt/slides/slide3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86475421"/>
      </p:ext>
    </p:extLst>
  </p:cSld>
  <p:clrMapOvr>
    <a:masterClrMapping/>
  </p:clrMapOvr>
</p:sld>
</file>

<file path=ppt/slides/slide3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19713260"/>
      </p:ext>
    </p:extLst>
  </p:cSld>
  <p:clrMapOvr>
    <a:masterClrMapping/>
  </p:clrMapOvr>
</p:sld>
</file>

<file path=ppt/slides/slide3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77474855"/>
      </p:ext>
    </p:extLst>
  </p:cSld>
  <p:clrMapOvr>
    <a:masterClrMapping/>
  </p:clrMapOvr>
</p:sld>
</file>

<file path=ppt/slides/slide3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93305599"/>
      </p:ext>
    </p:extLst>
  </p:cSld>
  <p:clrMapOvr>
    <a:masterClrMapping/>
  </p:clrMapOvr>
</p:sld>
</file>

<file path=ppt/slides/slide3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37765258"/>
      </p:ext>
    </p:extLst>
  </p:cSld>
  <p:clrMapOvr>
    <a:masterClrMapping/>
  </p:clrMapOvr>
</p:sld>
</file>

<file path=ppt/slides/slide3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5413390"/>
      </p:ext>
    </p:extLst>
  </p:cSld>
  <p:clrMapOvr>
    <a:masterClrMapping/>
  </p:clrMapOvr>
</p:sld>
</file>

<file path=ppt/slides/slide3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14066292"/>
      </p:ext>
    </p:extLst>
  </p:cSld>
  <p:clrMapOvr>
    <a:masterClrMapping/>
  </p:clrMapOvr>
</p:sld>
</file>

<file path=ppt/slides/slide3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719904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33847680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5349967"/>
      </p:ext>
    </p:extLst>
  </p:cSld>
  <p:clrMapOvr>
    <a:masterClrMapping/>
  </p:clrMapOvr>
</p:sld>
</file>

<file path=ppt/slides/slide3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131228396"/>
      </p:ext>
    </p:extLst>
  </p:cSld>
  <p:clrMapOvr>
    <a:masterClrMapping/>
  </p:clrMapOvr>
</p:sld>
</file>

<file path=ppt/slides/slide3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3415777"/>
      </p:ext>
    </p:extLst>
  </p:cSld>
  <p:clrMapOvr>
    <a:masterClrMapping/>
  </p:clrMapOvr>
</p:sld>
</file>

<file path=ppt/slides/slide3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03341432"/>
      </p:ext>
    </p:extLst>
  </p:cSld>
  <p:clrMapOvr>
    <a:masterClrMapping/>
  </p:clrMapOvr>
</p:sld>
</file>

<file path=ppt/slides/slide3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76012776"/>
      </p:ext>
    </p:extLst>
  </p:cSld>
  <p:clrMapOvr>
    <a:masterClrMapping/>
  </p:clrMapOvr>
</p:sld>
</file>

<file path=ppt/slides/slide3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2826936"/>
      </p:ext>
    </p:extLst>
  </p:cSld>
  <p:clrMapOvr>
    <a:masterClrMapping/>
  </p:clrMapOvr>
</p:sld>
</file>

<file path=ppt/slides/slide3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57847492"/>
      </p:ext>
    </p:extLst>
  </p:cSld>
  <p:clrMapOvr>
    <a:masterClrMapping/>
  </p:clrMapOvr>
</p:sld>
</file>

<file path=ppt/slides/slide3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07061376"/>
      </p:ext>
    </p:extLst>
  </p:cSld>
  <p:clrMapOvr>
    <a:masterClrMapping/>
  </p:clrMapOvr>
</p:sld>
</file>

<file path=ppt/slides/slide3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77457598"/>
      </p:ext>
    </p:extLst>
  </p:cSld>
  <p:clrMapOvr>
    <a:masterClrMapping/>
  </p:clrMapOvr>
</p:sld>
</file>

<file path=ppt/slides/slide3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95974894"/>
      </p:ext>
    </p:extLst>
  </p:cSld>
  <p:clrMapOvr>
    <a:masterClrMapping/>
  </p:clrMapOvr>
</p:sld>
</file>

<file path=ppt/slides/slide3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39339206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38568059"/>
      </p:ext>
    </p:extLst>
  </p:cSld>
  <p:clrMapOvr>
    <a:masterClrMapping/>
  </p:clrMapOvr>
</p:sld>
</file>

<file path=ppt/slides/slide3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98071252"/>
      </p:ext>
    </p:extLst>
  </p:cSld>
  <p:clrMapOvr>
    <a:masterClrMapping/>
  </p:clrMapOvr>
</p:sld>
</file>

<file path=ppt/slides/slide3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29583207"/>
      </p:ext>
    </p:extLst>
  </p:cSld>
  <p:clrMapOvr>
    <a:masterClrMapping/>
  </p:clrMapOvr>
</p:sld>
</file>

<file path=ppt/slides/slide3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50139435"/>
      </p:ext>
    </p:extLst>
  </p:cSld>
  <p:clrMapOvr>
    <a:masterClrMapping/>
  </p:clrMapOvr>
</p:sld>
</file>

<file path=ppt/slides/slide3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316686388"/>
      </p:ext>
    </p:extLst>
  </p:cSld>
  <p:clrMapOvr>
    <a:masterClrMapping/>
  </p:clrMapOvr>
</p:sld>
</file>

<file path=ppt/slides/slide3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1809509"/>
      </p:ext>
    </p:extLst>
  </p:cSld>
  <p:clrMapOvr>
    <a:masterClrMapping/>
  </p:clrMapOvr>
</p:sld>
</file>

<file path=ppt/slides/slide3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77250527"/>
      </p:ext>
    </p:extLst>
  </p:cSld>
  <p:clrMapOvr>
    <a:masterClrMapping/>
  </p:clrMapOvr>
</p:sld>
</file>

<file path=ppt/slides/slide3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96227340"/>
      </p:ext>
    </p:extLst>
  </p:cSld>
  <p:clrMapOvr>
    <a:masterClrMapping/>
  </p:clrMapOvr>
</p:sld>
</file>

<file path=ppt/slides/slide3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38296258"/>
      </p:ext>
    </p:extLst>
  </p:cSld>
  <p:clrMapOvr>
    <a:masterClrMapping/>
  </p:clrMapOvr>
</p:sld>
</file>

<file path=ppt/slides/slide3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87315545"/>
      </p:ext>
    </p:extLst>
  </p:cSld>
  <p:clrMapOvr>
    <a:masterClrMapping/>
  </p:clrMapOvr>
</p:sld>
</file>

<file path=ppt/slides/slide3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82873387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15476421"/>
      </p:ext>
    </p:extLst>
  </p:cSld>
  <p:clrMapOvr>
    <a:masterClrMapping/>
  </p:clrMapOvr>
</p:sld>
</file>

<file path=ppt/slides/slide3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05025969"/>
      </p:ext>
    </p:extLst>
  </p:cSld>
  <p:clrMapOvr>
    <a:masterClrMapping/>
  </p:clrMapOvr>
</p:sld>
</file>

<file path=ppt/slides/slide3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10621115"/>
      </p:ext>
    </p:extLst>
  </p:cSld>
  <p:clrMapOvr>
    <a:masterClrMapping/>
  </p:clrMapOvr>
</p:sld>
</file>

<file path=ppt/slides/slide3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15886988"/>
      </p:ext>
    </p:extLst>
  </p:cSld>
  <p:clrMapOvr>
    <a:masterClrMapping/>
  </p:clrMapOvr>
</p:sld>
</file>

<file path=ppt/slides/slide3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48079385"/>
      </p:ext>
    </p:extLst>
  </p:cSld>
  <p:clrMapOvr>
    <a:masterClrMapping/>
  </p:clrMapOvr>
</p:sld>
</file>

<file path=ppt/slides/slide3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06792581"/>
      </p:ext>
    </p:extLst>
  </p:cSld>
  <p:clrMapOvr>
    <a:masterClrMapping/>
  </p:clrMapOvr>
</p:sld>
</file>

<file path=ppt/slides/slide3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36954792"/>
      </p:ext>
    </p:extLst>
  </p:cSld>
  <p:clrMapOvr>
    <a:masterClrMapping/>
  </p:clrMapOvr>
</p:sld>
</file>

<file path=ppt/slides/slide3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970527901"/>
      </p:ext>
    </p:extLst>
  </p:cSld>
  <p:clrMapOvr>
    <a:masterClrMapping/>
  </p:clrMapOvr>
</p:sld>
</file>

<file path=ppt/slides/slide3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6593370"/>
      </p:ext>
    </p:extLst>
  </p:cSld>
  <p:clrMapOvr>
    <a:masterClrMapping/>
  </p:clrMapOvr>
</p:sld>
</file>

<file path=ppt/slides/slide3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69980890"/>
      </p:ext>
    </p:extLst>
  </p:cSld>
  <p:clrMapOvr>
    <a:masterClrMapping/>
  </p:clrMapOvr>
</p:sld>
</file>

<file path=ppt/slides/slide3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59210509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45445704"/>
      </p:ext>
    </p:extLst>
  </p:cSld>
  <p:clrMapOvr>
    <a:masterClrMapping/>
  </p:clrMapOvr>
</p:sld>
</file>

<file path=ppt/slides/slide3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31209096"/>
      </p:ext>
    </p:extLst>
  </p:cSld>
  <p:clrMapOvr>
    <a:masterClrMapping/>
  </p:clrMapOvr>
</p:sld>
</file>

<file path=ppt/slides/slide3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38716069"/>
      </p:ext>
    </p:extLst>
  </p:cSld>
  <p:clrMapOvr>
    <a:masterClrMapping/>
  </p:clrMapOvr>
</p:sld>
</file>

<file path=ppt/slides/slide3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3157029"/>
      </p:ext>
    </p:extLst>
  </p:cSld>
  <p:clrMapOvr>
    <a:masterClrMapping/>
  </p:clrMapOvr>
</p:sld>
</file>

<file path=ppt/slides/slide3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53722810"/>
      </p:ext>
    </p:extLst>
  </p:cSld>
  <p:clrMapOvr>
    <a:masterClrMapping/>
  </p:clrMapOvr>
</p:sld>
</file>

<file path=ppt/slides/slide3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32807803"/>
      </p:ext>
    </p:extLst>
  </p:cSld>
  <p:clrMapOvr>
    <a:masterClrMapping/>
  </p:clrMapOvr>
</p:sld>
</file>

<file path=ppt/slides/slide3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63302968"/>
      </p:ext>
    </p:extLst>
  </p:cSld>
  <p:clrMapOvr>
    <a:masterClrMapping/>
  </p:clrMapOvr>
</p:sld>
</file>

<file path=ppt/slides/slide3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02918342"/>
      </p:ext>
    </p:extLst>
  </p:cSld>
  <p:clrMapOvr>
    <a:masterClrMapping/>
  </p:clrMapOvr>
</p:sld>
</file>

<file path=ppt/slides/slide3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86176946"/>
      </p:ext>
    </p:extLst>
  </p:cSld>
  <p:clrMapOvr>
    <a:masterClrMapping/>
  </p:clrMapOvr>
</p:sld>
</file>

<file path=ppt/slides/slide3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05697573"/>
      </p:ext>
    </p:extLst>
  </p:cSld>
  <p:clrMapOvr>
    <a:masterClrMapping/>
  </p:clrMapOvr>
</p:sld>
</file>

<file path=ppt/slides/slide3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679882479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16403059"/>
      </p:ext>
    </p:extLst>
  </p:cSld>
  <p:clrMapOvr>
    <a:masterClrMapping/>
  </p:clrMapOvr>
</p:sld>
</file>

<file path=ppt/slides/slide3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2268044"/>
      </p:ext>
    </p:extLst>
  </p:cSld>
  <p:clrMapOvr>
    <a:masterClrMapping/>
  </p:clrMapOvr>
</p:sld>
</file>

<file path=ppt/slides/slide3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39665123"/>
      </p:ext>
    </p:extLst>
  </p:cSld>
  <p:clrMapOvr>
    <a:masterClrMapping/>
  </p:clrMapOvr>
</p:sld>
</file>

<file path=ppt/slides/slide3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48566674"/>
      </p:ext>
    </p:extLst>
  </p:cSld>
  <p:clrMapOvr>
    <a:masterClrMapping/>
  </p:clrMapOvr>
</p:sld>
</file>

<file path=ppt/slides/slide3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23696090"/>
      </p:ext>
    </p:extLst>
  </p:cSld>
  <p:clrMapOvr>
    <a:masterClrMapping/>
  </p:clrMapOvr>
</p:sld>
</file>

<file path=ppt/slides/slide3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18040542"/>
      </p:ext>
    </p:extLst>
  </p:cSld>
  <p:clrMapOvr>
    <a:masterClrMapping/>
  </p:clrMapOvr>
</p:sld>
</file>

<file path=ppt/slides/slide3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50004803"/>
      </p:ext>
    </p:extLst>
  </p:cSld>
  <p:clrMapOvr>
    <a:masterClrMapping/>
  </p:clrMapOvr>
</p:sld>
</file>

<file path=ppt/slides/slide3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51909052"/>
      </p:ext>
    </p:extLst>
  </p:cSld>
  <p:clrMapOvr>
    <a:masterClrMapping/>
  </p:clrMapOvr>
</p:sld>
</file>

<file path=ppt/slides/slide3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73174176"/>
      </p:ext>
    </p:extLst>
  </p:cSld>
  <p:clrMapOvr>
    <a:masterClrMapping/>
  </p:clrMapOvr>
</p:sld>
</file>

<file path=ppt/slides/slide3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44667388"/>
      </p:ext>
    </p:extLst>
  </p:cSld>
  <p:clrMapOvr>
    <a:masterClrMapping/>
  </p:clrMapOvr>
</p:sld>
</file>

<file path=ppt/slides/slide3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10694363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83015548"/>
      </p:ext>
    </p:extLst>
  </p:cSld>
  <p:clrMapOvr>
    <a:masterClrMapping/>
  </p:clrMapOvr>
</p:sld>
</file>

<file path=ppt/slides/slide3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58027720"/>
      </p:ext>
    </p:extLst>
  </p:cSld>
  <p:clrMapOvr>
    <a:masterClrMapping/>
  </p:clrMapOvr>
</p:sld>
</file>

<file path=ppt/slides/slide3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4338218"/>
      </p:ext>
    </p:extLst>
  </p:cSld>
  <p:clrMapOvr>
    <a:masterClrMapping/>
  </p:clrMapOvr>
</p:sld>
</file>

<file path=ppt/slides/slide3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581899916"/>
      </p:ext>
    </p:extLst>
  </p:cSld>
  <p:clrMapOvr>
    <a:masterClrMapping/>
  </p:clrMapOvr>
</p:sld>
</file>

<file path=ppt/slides/slide3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6024246"/>
      </p:ext>
    </p:extLst>
  </p:cSld>
  <p:clrMapOvr>
    <a:masterClrMapping/>
  </p:clrMapOvr>
</p:sld>
</file>

<file path=ppt/slides/slide3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83496148"/>
      </p:ext>
    </p:extLst>
  </p:cSld>
  <p:clrMapOvr>
    <a:masterClrMapping/>
  </p:clrMapOvr>
</p:sld>
</file>

<file path=ppt/slides/slide3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94155446"/>
      </p:ext>
    </p:extLst>
  </p:cSld>
  <p:clrMapOvr>
    <a:masterClrMapping/>
  </p:clrMapOvr>
</p:sld>
</file>

<file path=ppt/slides/slide3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62122680"/>
      </p:ext>
    </p:extLst>
  </p:cSld>
  <p:clrMapOvr>
    <a:masterClrMapping/>
  </p:clrMapOvr>
</p:sld>
</file>

<file path=ppt/slides/slide3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49636552"/>
      </p:ext>
    </p:extLst>
  </p:cSld>
  <p:clrMapOvr>
    <a:masterClrMapping/>
  </p:clrMapOvr>
</p:sld>
</file>

<file path=ppt/slides/slide3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3669723"/>
      </p:ext>
    </p:extLst>
  </p:cSld>
  <p:clrMapOvr>
    <a:masterClrMapping/>
  </p:clrMapOvr>
</p:sld>
</file>

<file path=ppt/slides/slide3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04289580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924239802"/>
      </p:ext>
    </p:extLst>
  </p:cSld>
  <p:clrMapOvr>
    <a:masterClrMapping/>
  </p:clrMapOvr>
</p:sld>
</file>

<file path=ppt/slides/slide3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12987624"/>
      </p:ext>
    </p:extLst>
  </p:cSld>
  <p:clrMapOvr>
    <a:masterClrMapping/>
  </p:clrMapOvr>
</p:sld>
</file>

<file path=ppt/slides/slide3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29631631"/>
      </p:ext>
    </p:extLst>
  </p:cSld>
  <p:clrMapOvr>
    <a:masterClrMapping/>
  </p:clrMapOvr>
</p:sld>
</file>

<file path=ppt/slides/slide3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69328303"/>
      </p:ext>
    </p:extLst>
  </p:cSld>
  <p:clrMapOvr>
    <a:masterClrMapping/>
  </p:clrMapOvr>
</p:sld>
</file>

<file path=ppt/slides/slide3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72025372"/>
      </p:ext>
    </p:extLst>
  </p:cSld>
  <p:clrMapOvr>
    <a:masterClrMapping/>
  </p:clrMapOvr>
</p:sld>
</file>

<file path=ppt/slides/slide3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89638116"/>
      </p:ext>
    </p:extLst>
  </p:cSld>
  <p:clrMapOvr>
    <a:masterClrMapping/>
  </p:clrMapOvr>
</p:sld>
</file>

<file path=ppt/slides/slide3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153475599"/>
      </p:ext>
    </p:extLst>
  </p:cSld>
  <p:clrMapOvr>
    <a:masterClrMapping/>
  </p:clrMapOvr>
</p:sld>
</file>

<file path=ppt/slides/slide3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5354353"/>
      </p:ext>
    </p:extLst>
  </p:cSld>
  <p:clrMapOvr>
    <a:masterClrMapping/>
  </p:clrMapOvr>
</p:sld>
</file>

<file path=ppt/slides/slide3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89687171"/>
      </p:ext>
    </p:extLst>
  </p:cSld>
  <p:clrMapOvr>
    <a:masterClrMapping/>
  </p:clrMapOvr>
</p:sld>
</file>

<file path=ppt/slides/slide3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0128117"/>
      </p:ext>
    </p:extLst>
  </p:cSld>
  <p:clrMapOvr>
    <a:masterClrMapping/>
  </p:clrMapOvr>
</p:sld>
</file>

<file path=ppt/slides/slide3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04337086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5502888"/>
      </p:ext>
    </p:extLst>
  </p:cSld>
  <p:clrMapOvr>
    <a:masterClrMapping/>
  </p:clrMapOvr>
</p:sld>
</file>

<file path=ppt/slides/slide3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56276200"/>
      </p:ext>
    </p:extLst>
  </p:cSld>
  <p:clrMapOvr>
    <a:masterClrMapping/>
  </p:clrMapOvr>
</p:sld>
</file>

<file path=ppt/slides/slide3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69105753"/>
      </p:ext>
    </p:extLst>
  </p:cSld>
  <p:clrMapOvr>
    <a:masterClrMapping/>
  </p:clrMapOvr>
</p:sld>
</file>

<file path=ppt/slides/slide3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84811535"/>
      </p:ext>
    </p:extLst>
  </p:cSld>
  <p:clrMapOvr>
    <a:masterClrMapping/>
  </p:clrMapOvr>
</p:sld>
</file>

<file path=ppt/slides/slide3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60285008"/>
      </p:ext>
    </p:extLst>
  </p:cSld>
  <p:clrMapOvr>
    <a:masterClrMapping/>
  </p:clrMapOvr>
</p:sld>
</file>

<file path=ppt/slides/slide3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27627039"/>
      </p:ext>
    </p:extLst>
  </p:cSld>
  <p:clrMapOvr>
    <a:masterClrMapping/>
  </p:clrMapOvr>
</p:sld>
</file>

<file path=ppt/slides/slide3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05856309"/>
      </p:ext>
    </p:extLst>
  </p:cSld>
  <p:clrMapOvr>
    <a:masterClrMapping/>
  </p:clrMapOvr>
</p:sld>
</file>

<file path=ppt/slides/slide3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42961444"/>
      </p:ext>
    </p:extLst>
  </p:cSld>
  <p:clrMapOvr>
    <a:masterClrMapping/>
  </p:clrMapOvr>
</p:sld>
</file>

<file path=ppt/slides/slide3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82326153"/>
      </p:ext>
    </p:extLst>
  </p:cSld>
  <p:clrMapOvr>
    <a:masterClrMapping/>
  </p:clrMapOvr>
</p:sld>
</file>

<file path=ppt/slides/slide3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265750676"/>
      </p:ext>
    </p:extLst>
  </p:cSld>
  <p:clrMapOvr>
    <a:masterClrMapping/>
  </p:clrMapOvr>
</p:sld>
</file>

<file path=ppt/slides/slide3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9633681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10935636"/>
      </p:ext>
    </p:extLst>
  </p:cSld>
  <p:clrMapOvr>
    <a:masterClrMapping/>
  </p:clrMapOvr>
</p:sld>
</file>

<file path=ppt/slides/slide3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68153563"/>
      </p:ext>
    </p:extLst>
  </p:cSld>
  <p:clrMapOvr>
    <a:masterClrMapping/>
  </p:clrMapOvr>
</p:sld>
</file>

<file path=ppt/slides/slide3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76954347"/>
      </p:ext>
    </p:extLst>
  </p:cSld>
  <p:clrMapOvr>
    <a:masterClrMapping/>
  </p:clrMapOvr>
</p:sld>
</file>

<file path=ppt/slides/slide3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38740981"/>
      </p:ext>
    </p:extLst>
  </p:cSld>
  <p:clrMapOvr>
    <a:masterClrMapping/>
  </p:clrMapOvr>
</p:sld>
</file>

<file path=ppt/slides/slide3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66671086"/>
      </p:ext>
    </p:extLst>
  </p:cSld>
  <p:clrMapOvr>
    <a:masterClrMapping/>
  </p:clrMapOvr>
</p:sld>
</file>

<file path=ppt/slides/slide3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86937116"/>
      </p:ext>
    </p:extLst>
  </p:cSld>
  <p:clrMapOvr>
    <a:masterClrMapping/>
  </p:clrMapOvr>
</p:sld>
</file>

<file path=ppt/slides/slide3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08363310"/>
      </p:ext>
    </p:extLst>
  </p:cSld>
  <p:clrMapOvr>
    <a:masterClrMapping/>
  </p:clrMapOvr>
</p:sld>
</file>

<file path=ppt/slides/slide3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826237"/>
      </p:ext>
    </p:extLst>
  </p:cSld>
  <p:clrMapOvr>
    <a:masterClrMapping/>
  </p:clrMapOvr>
</p:sld>
</file>

<file path=ppt/slides/slide3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85229"/>
      </p:ext>
    </p:extLst>
  </p:cSld>
  <p:clrMapOvr>
    <a:masterClrMapping/>
  </p:clrMapOvr>
</p:sld>
</file>

<file path=ppt/slides/slide3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70942266"/>
      </p:ext>
    </p:extLst>
  </p:cSld>
  <p:clrMapOvr>
    <a:masterClrMapping/>
  </p:clrMapOvr>
</p:sld>
</file>

<file path=ppt/slides/slide3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32166770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67125116"/>
      </p:ext>
    </p:extLst>
  </p:cSld>
  <p:clrMapOvr>
    <a:masterClrMapping/>
  </p:clrMapOvr>
</p:sld>
</file>

<file path=ppt/slides/slide3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49628837"/>
      </p:ext>
    </p:extLst>
  </p:cSld>
  <p:clrMapOvr>
    <a:masterClrMapping/>
  </p:clrMapOvr>
</p:sld>
</file>

<file path=ppt/slides/slide3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09732555"/>
      </p:ext>
    </p:extLst>
  </p:cSld>
  <p:clrMapOvr>
    <a:masterClrMapping/>
  </p:clrMapOvr>
</p:sld>
</file>

<file path=ppt/slides/slide3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934293"/>
      </p:ext>
    </p:extLst>
  </p:cSld>
  <p:clrMapOvr>
    <a:masterClrMapping/>
  </p:clrMapOvr>
</p:sld>
</file>

<file path=ppt/slides/slide3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0364566"/>
      </p:ext>
    </p:extLst>
  </p:cSld>
  <p:clrMapOvr>
    <a:masterClrMapping/>
  </p:clrMapOvr>
</p:sld>
</file>

<file path=ppt/slides/slide3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44863925"/>
      </p:ext>
    </p:extLst>
  </p:cSld>
  <p:clrMapOvr>
    <a:masterClrMapping/>
  </p:clrMapOvr>
</p:sld>
</file>

<file path=ppt/slides/slide3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01848655"/>
      </p:ext>
    </p:extLst>
  </p:cSld>
  <p:clrMapOvr>
    <a:masterClrMapping/>
  </p:clrMapOvr>
</p:sld>
</file>

<file path=ppt/slides/slide3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78913368"/>
      </p:ext>
    </p:extLst>
  </p:cSld>
  <p:clrMapOvr>
    <a:masterClrMapping/>
  </p:clrMapOvr>
</p:sld>
</file>

<file path=ppt/slides/slide3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29365448"/>
      </p:ext>
    </p:extLst>
  </p:cSld>
  <p:clrMapOvr>
    <a:masterClrMapping/>
  </p:clrMapOvr>
</p:sld>
</file>

<file path=ppt/slides/slide3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78759204"/>
      </p:ext>
    </p:extLst>
  </p:cSld>
  <p:clrMapOvr>
    <a:masterClrMapping/>
  </p:clrMapOvr>
</p:sld>
</file>

<file path=ppt/slides/slide3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069969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36374634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02094077"/>
      </p:ext>
    </p:extLst>
  </p:cSld>
  <p:clrMapOvr>
    <a:masterClrMapping/>
  </p:clrMapOvr>
</p:sld>
</file>

<file path=ppt/slides/slide3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90288450"/>
      </p:ext>
    </p:extLst>
  </p:cSld>
  <p:clrMapOvr>
    <a:masterClrMapping/>
  </p:clrMapOvr>
</p:sld>
</file>

<file path=ppt/slides/slide3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36370408"/>
      </p:ext>
    </p:extLst>
  </p:cSld>
  <p:clrMapOvr>
    <a:masterClrMapping/>
  </p:clrMapOvr>
</p:sld>
</file>

<file path=ppt/slides/slide3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55524429"/>
      </p:ext>
    </p:extLst>
  </p:cSld>
  <p:clrMapOvr>
    <a:masterClrMapping/>
  </p:clrMapOvr>
</p:sld>
</file>

<file path=ppt/slides/slide3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25222967"/>
      </p:ext>
    </p:extLst>
  </p:cSld>
  <p:clrMapOvr>
    <a:masterClrMapping/>
  </p:clrMapOvr>
</p:sld>
</file>

<file path=ppt/slides/slide3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810804852"/>
      </p:ext>
    </p:extLst>
  </p:cSld>
  <p:clrMapOvr>
    <a:masterClrMapping/>
  </p:clrMapOvr>
</p:sld>
</file>

<file path=ppt/slides/slide3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6101914"/>
      </p:ext>
    </p:extLst>
  </p:cSld>
  <p:clrMapOvr>
    <a:masterClrMapping/>
  </p:clrMapOvr>
</p:sld>
</file>

<file path=ppt/slides/slide3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65002853"/>
      </p:ext>
    </p:extLst>
  </p:cSld>
  <p:clrMapOvr>
    <a:masterClrMapping/>
  </p:clrMapOvr>
</p:sld>
</file>

<file path=ppt/slides/slide3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60271775"/>
      </p:ext>
    </p:extLst>
  </p:cSld>
  <p:clrMapOvr>
    <a:masterClrMapping/>
  </p:clrMapOvr>
</p:sld>
</file>

<file path=ppt/slides/slide3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57359852"/>
      </p:ext>
    </p:extLst>
  </p:cSld>
  <p:clrMapOvr>
    <a:masterClrMapping/>
  </p:clrMapOvr>
</p:sld>
</file>

<file path=ppt/slides/slide3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14361683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36030866"/>
      </p:ext>
    </p:extLst>
  </p:cSld>
  <p:clrMapOvr>
    <a:masterClrMapping/>
  </p:clrMapOvr>
</p:sld>
</file>

<file path=ppt/slides/slide3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46470851"/>
      </p:ext>
    </p:extLst>
  </p:cSld>
  <p:clrMapOvr>
    <a:masterClrMapping/>
  </p:clrMapOvr>
</p:sld>
</file>

<file path=ppt/slides/slide3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88146427"/>
      </p:ext>
    </p:extLst>
  </p:cSld>
  <p:clrMapOvr>
    <a:masterClrMapping/>
  </p:clrMapOvr>
</p:sld>
</file>

<file path=ppt/slides/slide3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97068265"/>
      </p:ext>
    </p:extLst>
  </p:cSld>
  <p:clrMapOvr>
    <a:masterClrMapping/>
  </p:clrMapOvr>
</p:sld>
</file>

<file path=ppt/slides/slide3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29652668"/>
      </p:ext>
    </p:extLst>
  </p:cSld>
  <p:clrMapOvr>
    <a:masterClrMapping/>
  </p:clrMapOvr>
</p:sld>
</file>

<file path=ppt/slides/slide3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70197640"/>
      </p:ext>
    </p:extLst>
  </p:cSld>
  <p:clrMapOvr>
    <a:masterClrMapping/>
  </p:clrMapOvr>
</p:sld>
</file>

<file path=ppt/slides/slide3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42291099"/>
      </p:ext>
    </p:extLst>
  </p:cSld>
  <p:clrMapOvr>
    <a:masterClrMapping/>
  </p:clrMapOvr>
</p:sld>
</file>

<file path=ppt/slides/slide3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92768362"/>
      </p:ext>
    </p:extLst>
  </p:cSld>
  <p:clrMapOvr>
    <a:masterClrMapping/>
  </p:clrMapOvr>
</p:sld>
</file>

<file path=ppt/slides/slide3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DW1 SERIES </a:t>
            </a:r>
          </a:p>
        </p:txBody>
      </p:sp>
    </p:spTree>
    <p:extLst>
      <p:ext uri="{BB962C8B-B14F-4D97-AF65-F5344CB8AC3E}">
        <p14:creationId xmlns:p14="http://schemas.microsoft.com/office/powerpoint/2010/main" val="1380480260"/>
      </p:ext>
    </p:extLst>
  </p:cSld>
  <p:clrMapOvr>
    <a:masterClrMapping/>
  </p:clrMapOvr>
</p:sld>
</file>

<file path=ppt/slides/slide3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93298004"/>
      </p:ext>
    </p:extLst>
  </p:cSld>
  <p:clrMapOvr>
    <a:masterClrMapping/>
  </p:clrMapOvr>
</p:sld>
</file>

<file path=ppt/slides/slide3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55922517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6407482"/>
      </p:ext>
    </p:extLst>
  </p:cSld>
  <p:clrMapOvr>
    <a:masterClrMapping/>
  </p:clrMapOvr>
</p:sld>
</file>

<file path=ppt/slides/slide3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45374168"/>
      </p:ext>
    </p:extLst>
  </p:cSld>
  <p:clrMapOvr>
    <a:masterClrMapping/>
  </p:clrMapOvr>
</p:sld>
</file>

<file path=ppt/slides/slide3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DW2 SERIES </a:t>
            </a:r>
          </a:p>
        </p:txBody>
      </p:sp>
    </p:spTree>
    <p:extLst>
      <p:ext uri="{BB962C8B-B14F-4D97-AF65-F5344CB8AC3E}">
        <p14:creationId xmlns:p14="http://schemas.microsoft.com/office/powerpoint/2010/main" val="2820852393"/>
      </p:ext>
    </p:extLst>
  </p:cSld>
  <p:clrMapOvr>
    <a:masterClrMapping/>
  </p:clrMapOvr>
</p:sld>
</file>

<file path=ppt/slides/slide3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4030538"/>
      </p:ext>
    </p:extLst>
  </p:cSld>
  <p:clrMapOvr>
    <a:masterClrMapping/>
  </p:clrMapOvr>
</p:sld>
</file>

<file path=ppt/slides/slide3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5409857"/>
      </p:ext>
    </p:extLst>
  </p:cSld>
  <p:clrMapOvr>
    <a:masterClrMapping/>
  </p:clrMapOvr>
</p:sld>
</file>

<file path=ppt/slides/slide3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07374739"/>
      </p:ext>
    </p:extLst>
  </p:cSld>
  <p:clrMapOvr>
    <a:masterClrMapping/>
  </p:clrMapOvr>
</p:sld>
</file>

<file path=ppt/slides/slide3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DW3 SERIES </a:t>
            </a:r>
          </a:p>
        </p:txBody>
      </p:sp>
    </p:spTree>
    <p:extLst>
      <p:ext uri="{BB962C8B-B14F-4D97-AF65-F5344CB8AC3E}">
        <p14:creationId xmlns:p14="http://schemas.microsoft.com/office/powerpoint/2010/main" val="1152032503"/>
      </p:ext>
    </p:extLst>
  </p:cSld>
  <p:clrMapOvr>
    <a:masterClrMapping/>
  </p:clrMapOvr>
</p:sld>
</file>

<file path=ppt/slides/slide3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45458565"/>
      </p:ext>
    </p:extLst>
  </p:cSld>
  <p:clrMapOvr>
    <a:masterClrMapping/>
  </p:clrMapOvr>
</p:sld>
</file>

<file path=ppt/slides/slide3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58347026"/>
      </p:ext>
    </p:extLst>
  </p:cSld>
  <p:clrMapOvr>
    <a:masterClrMapping/>
  </p:clrMapOvr>
</p:sld>
</file>

<file path=ppt/slides/slide3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80687815"/>
      </p:ext>
    </p:extLst>
  </p:cSld>
  <p:clrMapOvr>
    <a:masterClrMapping/>
  </p:clrMapOvr>
</p:sld>
</file>

<file path=ppt/slides/slide3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DW4 SERIES </a:t>
            </a:r>
          </a:p>
        </p:txBody>
      </p:sp>
    </p:spTree>
    <p:extLst>
      <p:ext uri="{BB962C8B-B14F-4D97-AF65-F5344CB8AC3E}">
        <p14:creationId xmlns:p14="http://schemas.microsoft.com/office/powerpoint/2010/main" val="544086325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31189940"/>
      </p:ext>
    </p:extLst>
  </p:cSld>
  <p:clrMapOvr>
    <a:masterClrMapping/>
  </p:clrMapOvr>
</p:sld>
</file>

<file path=ppt/slides/slide3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78609549"/>
      </p:ext>
    </p:extLst>
  </p:cSld>
  <p:clrMapOvr>
    <a:masterClrMapping/>
  </p:clrMapOvr>
</p:sld>
</file>

<file path=ppt/slides/slide3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02561148"/>
      </p:ext>
    </p:extLst>
  </p:cSld>
  <p:clrMapOvr>
    <a:masterClrMapping/>
  </p:clrMapOvr>
</p:sld>
</file>

<file path=ppt/slides/slide3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22769421"/>
      </p:ext>
    </p:extLst>
  </p:cSld>
  <p:clrMapOvr>
    <a:masterClrMapping/>
  </p:clrMapOvr>
</p:sld>
</file>

<file path=ppt/slides/slide3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DW5 SERIES </a:t>
            </a:r>
          </a:p>
        </p:txBody>
      </p:sp>
    </p:spTree>
    <p:extLst>
      <p:ext uri="{BB962C8B-B14F-4D97-AF65-F5344CB8AC3E}">
        <p14:creationId xmlns:p14="http://schemas.microsoft.com/office/powerpoint/2010/main" val="3907693207"/>
      </p:ext>
    </p:extLst>
  </p:cSld>
  <p:clrMapOvr>
    <a:masterClrMapping/>
  </p:clrMapOvr>
</p:sld>
</file>

<file path=ppt/slides/slide3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29584307"/>
      </p:ext>
    </p:extLst>
  </p:cSld>
  <p:clrMapOvr>
    <a:masterClrMapping/>
  </p:clrMapOvr>
</p:sld>
</file>

<file path=ppt/slides/slide3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00814277"/>
      </p:ext>
    </p:extLst>
  </p:cSld>
  <p:clrMapOvr>
    <a:masterClrMapping/>
  </p:clrMapOvr>
</p:sld>
</file>

<file path=ppt/slides/slide3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76410631"/>
      </p:ext>
    </p:extLst>
  </p:cSld>
  <p:clrMapOvr>
    <a:masterClrMapping/>
  </p:clrMapOvr>
</p:sld>
</file>

<file path=ppt/slides/slide3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DW6 SERIES </a:t>
            </a:r>
          </a:p>
        </p:txBody>
      </p:sp>
    </p:spTree>
    <p:extLst>
      <p:ext uri="{BB962C8B-B14F-4D97-AF65-F5344CB8AC3E}">
        <p14:creationId xmlns:p14="http://schemas.microsoft.com/office/powerpoint/2010/main" val="1227416208"/>
      </p:ext>
    </p:extLst>
  </p:cSld>
  <p:clrMapOvr>
    <a:masterClrMapping/>
  </p:clrMapOvr>
</p:sld>
</file>

<file path=ppt/slides/slide3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58171021"/>
      </p:ext>
    </p:extLst>
  </p:cSld>
  <p:clrMapOvr>
    <a:masterClrMapping/>
  </p:clrMapOvr>
</p:sld>
</file>

<file path=ppt/slides/slide3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83960622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44667942"/>
      </p:ext>
    </p:extLst>
  </p:cSld>
  <p:clrMapOvr>
    <a:masterClrMapping/>
  </p:clrMapOvr>
</p:sld>
</file>

<file path=ppt/slides/slide3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16415851"/>
      </p:ext>
    </p:extLst>
  </p:cSld>
  <p:clrMapOvr>
    <a:masterClrMapping/>
  </p:clrMapOvr>
</p:sld>
</file>

<file path=ppt/slides/slide3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DW7 SERIES </a:t>
            </a:r>
          </a:p>
        </p:txBody>
      </p:sp>
    </p:spTree>
    <p:extLst>
      <p:ext uri="{BB962C8B-B14F-4D97-AF65-F5344CB8AC3E}">
        <p14:creationId xmlns:p14="http://schemas.microsoft.com/office/powerpoint/2010/main" val="882661824"/>
      </p:ext>
    </p:extLst>
  </p:cSld>
  <p:clrMapOvr>
    <a:masterClrMapping/>
  </p:clrMapOvr>
</p:sld>
</file>

<file path=ppt/slides/slide3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02043670"/>
      </p:ext>
    </p:extLst>
  </p:cSld>
  <p:clrMapOvr>
    <a:masterClrMapping/>
  </p:clrMapOvr>
</p:sld>
</file>

<file path=ppt/slides/slide3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20197676"/>
      </p:ext>
    </p:extLst>
  </p:cSld>
  <p:clrMapOvr>
    <a:masterClrMapping/>
  </p:clrMapOvr>
</p:sld>
</file>

<file path=ppt/slides/slide3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10869767"/>
      </p:ext>
    </p:extLst>
  </p:cSld>
  <p:clrMapOvr>
    <a:masterClrMapping/>
  </p:clrMapOvr>
</p:sld>
</file>

<file path=ppt/slides/slide3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DW8 SERIES </a:t>
            </a:r>
          </a:p>
        </p:txBody>
      </p:sp>
    </p:spTree>
    <p:extLst>
      <p:ext uri="{BB962C8B-B14F-4D97-AF65-F5344CB8AC3E}">
        <p14:creationId xmlns:p14="http://schemas.microsoft.com/office/powerpoint/2010/main" val="4201529525"/>
      </p:ext>
    </p:extLst>
  </p:cSld>
  <p:clrMapOvr>
    <a:masterClrMapping/>
  </p:clrMapOvr>
</p:sld>
</file>

<file path=ppt/slides/slide3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77963930"/>
      </p:ext>
    </p:extLst>
  </p:cSld>
  <p:clrMapOvr>
    <a:masterClrMapping/>
  </p:clrMapOvr>
</p:sld>
</file>

<file path=ppt/slides/slide3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23440103"/>
      </p:ext>
    </p:extLst>
  </p:cSld>
  <p:clrMapOvr>
    <a:masterClrMapping/>
  </p:clrMapOvr>
</p:sld>
</file>

<file path=ppt/slides/slide3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07153942"/>
      </p:ext>
    </p:extLst>
  </p:cSld>
  <p:clrMapOvr>
    <a:masterClrMapping/>
  </p:clrMapOvr>
</p:sld>
</file>

<file path=ppt/slides/slide3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DW9 SERIES </a:t>
            </a:r>
          </a:p>
        </p:txBody>
      </p:sp>
    </p:spTree>
    <p:extLst>
      <p:ext uri="{BB962C8B-B14F-4D97-AF65-F5344CB8AC3E}">
        <p14:creationId xmlns:p14="http://schemas.microsoft.com/office/powerpoint/2010/main" val="1393153551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83242691"/>
      </p:ext>
    </p:extLst>
  </p:cSld>
  <p:clrMapOvr>
    <a:masterClrMapping/>
  </p:clrMapOvr>
</p:sld>
</file>

<file path=ppt/slides/slide3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31875249"/>
      </p:ext>
    </p:extLst>
  </p:cSld>
  <p:clrMapOvr>
    <a:masterClrMapping/>
  </p:clrMapOvr>
</p:sld>
</file>

<file path=ppt/slides/slide3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987451"/>
      </p:ext>
    </p:extLst>
  </p:cSld>
  <p:clrMapOvr>
    <a:masterClrMapping/>
  </p:clrMapOvr>
</p:sld>
</file>

<file path=ppt/slides/slide3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78566291"/>
      </p:ext>
    </p:extLst>
  </p:cSld>
  <p:clrMapOvr>
    <a:masterClrMapping/>
  </p:clrMapOvr>
</p:sld>
</file>

<file path=ppt/slides/slide3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DW10 SERIES </a:t>
            </a:r>
          </a:p>
        </p:txBody>
      </p:sp>
    </p:spTree>
    <p:extLst>
      <p:ext uri="{BB962C8B-B14F-4D97-AF65-F5344CB8AC3E}">
        <p14:creationId xmlns:p14="http://schemas.microsoft.com/office/powerpoint/2010/main" val="555743469"/>
      </p:ext>
    </p:extLst>
  </p:cSld>
  <p:clrMapOvr>
    <a:masterClrMapping/>
  </p:clrMapOvr>
</p:sld>
</file>

<file path=ppt/slides/slide3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97846988"/>
      </p:ext>
    </p:extLst>
  </p:cSld>
  <p:clrMapOvr>
    <a:masterClrMapping/>
  </p:clrMapOvr>
</p:sld>
</file>

<file path=ppt/slides/slide3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65088442"/>
      </p:ext>
    </p:extLst>
  </p:cSld>
  <p:clrMapOvr>
    <a:masterClrMapping/>
  </p:clrMapOvr>
</p:sld>
</file>

<file path=ppt/slides/slide3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19113041"/>
      </p:ext>
    </p:extLst>
  </p:cSld>
  <p:clrMapOvr>
    <a:masterClrMapping/>
  </p:clrMapOvr>
</p:sld>
</file>

<file path=ppt/slides/slide3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EP SERIES</a:t>
            </a:r>
          </a:p>
        </p:txBody>
      </p:sp>
    </p:spTree>
    <p:extLst>
      <p:ext uri="{BB962C8B-B14F-4D97-AF65-F5344CB8AC3E}">
        <p14:creationId xmlns:p14="http://schemas.microsoft.com/office/powerpoint/2010/main" val="2306811772"/>
      </p:ext>
    </p:extLst>
  </p:cSld>
  <p:clrMapOvr>
    <a:masterClrMapping/>
  </p:clrMapOvr>
</p:sld>
</file>

<file path=ppt/slides/slide3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EP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74367510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7747415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13710293"/>
      </p:ext>
    </p:extLst>
  </p:cSld>
  <p:clrMapOvr>
    <a:masterClrMapping/>
  </p:clrMapOvr>
</p:sld>
</file>

<file path=ppt/slides/slide3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609073136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07641147"/>
      </p:ext>
    </p:extLst>
  </p:cSld>
  <p:clrMapOvr>
    <a:masterClrMapping/>
  </p:clrMapOvr>
</p:sld>
</file>

<file path=ppt/slides/slide3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3355327"/>
      </p:ext>
    </p:extLst>
  </p:cSld>
  <p:clrMapOvr>
    <a:masterClrMapping/>
  </p:clrMapOvr>
</p:sld>
</file>

<file path=ppt/slides/slide3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91260796"/>
      </p:ext>
    </p:extLst>
  </p:cSld>
  <p:clrMapOvr>
    <a:masterClrMapping/>
  </p:clrMapOvr>
</p:sld>
</file>

<file path=ppt/slides/slide3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76278796"/>
      </p:ext>
    </p:extLst>
  </p:cSld>
  <p:clrMapOvr>
    <a:masterClrMapping/>
  </p:clrMapOvr>
</p:sld>
</file>

<file path=ppt/slides/slide3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7097550"/>
      </p:ext>
    </p:extLst>
  </p:cSld>
  <p:clrMapOvr>
    <a:masterClrMapping/>
  </p:clrMapOvr>
</p:sld>
</file>

<file path=ppt/slides/slide3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84410527"/>
      </p:ext>
    </p:extLst>
  </p:cSld>
  <p:clrMapOvr>
    <a:masterClrMapping/>
  </p:clrMapOvr>
</p:sld>
</file>

<file path=ppt/slides/slide3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72127777"/>
      </p:ext>
    </p:extLst>
  </p:cSld>
  <p:clrMapOvr>
    <a:masterClrMapping/>
  </p:clrMapOvr>
</p:sld>
</file>

<file path=ppt/slides/slide3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43611392"/>
      </p:ext>
    </p:extLst>
  </p:cSld>
  <p:clrMapOvr>
    <a:masterClrMapping/>
  </p:clrMapOvr>
</p:sld>
</file>

<file path=ppt/slides/slide3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72248140"/>
      </p:ext>
    </p:extLst>
  </p:cSld>
  <p:clrMapOvr>
    <a:masterClrMapping/>
  </p:clrMapOvr>
</p:sld>
</file>

<file path=ppt/slides/slide3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1567891"/>
      </p:ext>
    </p:extLst>
  </p:cSld>
  <p:clrMapOvr>
    <a:masterClrMapping/>
  </p:clrMapOvr>
</p:sld>
</file>

<file path=ppt/slides/slide3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99872527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53735268"/>
      </p:ext>
    </p:extLst>
  </p:cSld>
  <p:clrMapOvr>
    <a:masterClrMapping/>
  </p:clrMapOvr>
</p:sld>
</file>

<file path=ppt/slides/slide3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19869320"/>
      </p:ext>
    </p:extLst>
  </p:cSld>
  <p:clrMapOvr>
    <a:masterClrMapping/>
  </p:clrMapOvr>
</p:sld>
</file>

<file path=ppt/slides/slide3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63365419"/>
      </p:ext>
    </p:extLst>
  </p:cSld>
  <p:clrMapOvr>
    <a:masterClrMapping/>
  </p:clrMapOvr>
</p:sld>
</file>

<file path=ppt/slides/slide3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426093895"/>
      </p:ext>
    </p:extLst>
  </p:cSld>
  <p:clrMapOvr>
    <a:masterClrMapping/>
  </p:clrMapOvr>
</p:sld>
</file>

<file path=ppt/slides/slide3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2444766"/>
      </p:ext>
    </p:extLst>
  </p:cSld>
  <p:clrMapOvr>
    <a:masterClrMapping/>
  </p:clrMapOvr>
</p:sld>
</file>

<file path=ppt/slides/slide3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20446923"/>
      </p:ext>
    </p:extLst>
  </p:cSld>
  <p:clrMapOvr>
    <a:masterClrMapping/>
  </p:clrMapOvr>
</p:sld>
</file>

<file path=ppt/slides/slide3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62303533"/>
      </p:ext>
    </p:extLst>
  </p:cSld>
  <p:clrMapOvr>
    <a:masterClrMapping/>
  </p:clrMapOvr>
</p:sld>
</file>

<file path=ppt/slides/slide3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25544153"/>
      </p:ext>
    </p:extLst>
  </p:cSld>
  <p:clrMapOvr>
    <a:masterClrMapping/>
  </p:clrMapOvr>
</p:sld>
</file>

<file path=ppt/slides/slide3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76063360"/>
      </p:ext>
    </p:extLst>
  </p:cSld>
  <p:clrMapOvr>
    <a:masterClrMapping/>
  </p:clrMapOvr>
</p:sld>
</file>

<file path=ppt/slides/slide3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61355178"/>
      </p:ext>
    </p:extLst>
  </p:cSld>
  <p:clrMapOvr>
    <a:masterClrMapping/>
  </p:clrMapOvr>
</p:sld>
</file>

<file path=ppt/slides/slide3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80347814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88031529"/>
      </p:ext>
    </p:extLst>
  </p:cSld>
  <p:clrMapOvr>
    <a:masterClrMapping/>
  </p:clrMapOvr>
</p:sld>
</file>

<file path=ppt/slides/slide3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55568242"/>
      </p:ext>
    </p:extLst>
  </p:cSld>
  <p:clrMapOvr>
    <a:masterClrMapping/>
  </p:clrMapOvr>
</p:sld>
</file>

<file path=ppt/slides/slide3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93335984"/>
      </p:ext>
    </p:extLst>
  </p:cSld>
  <p:clrMapOvr>
    <a:masterClrMapping/>
  </p:clrMapOvr>
</p:sld>
</file>

<file path=ppt/slides/slide3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67529532"/>
      </p:ext>
    </p:extLst>
  </p:cSld>
  <p:clrMapOvr>
    <a:masterClrMapping/>
  </p:clrMapOvr>
</p:sld>
</file>

<file path=ppt/slides/slide3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8021653"/>
      </p:ext>
    </p:extLst>
  </p:cSld>
  <p:clrMapOvr>
    <a:masterClrMapping/>
  </p:clrMapOvr>
</p:sld>
</file>

<file path=ppt/slides/slide3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12777974"/>
      </p:ext>
    </p:extLst>
  </p:cSld>
  <p:clrMapOvr>
    <a:masterClrMapping/>
  </p:clrMapOvr>
</p:sld>
</file>

<file path=ppt/slides/slide3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937462889"/>
      </p:ext>
    </p:extLst>
  </p:cSld>
  <p:clrMapOvr>
    <a:masterClrMapping/>
  </p:clrMapOvr>
</p:sld>
</file>

<file path=ppt/slides/slide3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8219640"/>
      </p:ext>
    </p:extLst>
  </p:cSld>
  <p:clrMapOvr>
    <a:masterClrMapping/>
  </p:clrMapOvr>
</p:sld>
</file>

<file path=ppt/slides/slide3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39648988"/>
      </p:ext>
    </p:extLst>
  </p:cSld>
  <p:clrMapOvr>
    <a:masterClrMapping/>
  </p:clrMapOvr>
</p:sld>
</file>

<file path=ppt/slides/slide3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03225202"/>
      </p:ext>
    </p:extLst>
  </p:cSld>
  <p:clrMapOvr>
    <a:masterClrMapping/>
  </p:clrMapOvr>
</p:sld>
</file>

<file path=ppt/slides/slide3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05229577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286972550"/>
      </p:ext>
    </p:extLst>
  </p:cSld>
  <p:clrMapOvr>
    <a:masterClrMapping/>
  </p:clrMapOvr>
</p:sld>
</file>

<file path=ppt/slides/slide3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46295828"/>
      </p:ext>
    </p:extLst>
  </p:cSld>
  <p:clrMapOvr>
    <a:masterClrMapping/>
  </p:clrMapOvr>
</p:sld>
</file>

<file path=ppt/slides/slide3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29993094"/>
      </p:ext>
    </p:extLst>
  </p:cSld>
  <p:clrMapOvr>
    <a:masterClrMapping/>
  </p:clrMapOvr>
</p:sld>
</file>

<file path=ppt/slides/slide3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96836831"/>
      </p:ext>
    </p:extLst>
  </p:cSld>
  <p:clrMapOvr>
    <a:masterClrMapping/>
  </p:clrMapOvr>
</p:sld>
</file>

<file path=ppt/slides/slide3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54218552"/>
      </p:ext>
    </p:extLst>
  </p:cSld>
  <p:clrMapOvr>
    <a:masterClrMapping/>
  </p:clrMapOvr>
</p:sld>
</file>

<file path=ppt/slides/slide3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0059557"/>
      </p:ext>
    </p:extLst>
  </p:cSld>
  <p:clrMapOvr>
    <a:masterClrMapping/>
  </p:clrMapOvr>
</p:sld>
</file>

<file path=ppt/slides/slide3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47768890"/>
      </p:ext>
    </p:extLst>
  </p:cSld>
  <p:clrMapOvr>
    <a:masterClrMapping/>
  </p:clrMapOvr>
</p:sld>
</file>

<file path=ppt/slides/slide3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76772148"/>
      </p:ext>
    </p:extLst>
  </p:cSld>
  <p:clrMapOvr>
    <a:masterClrMapping/>
  </p:clrMapOvr>
</p:sld>
</file>

<file path=ppt/slides/slide3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4604259"/>
      </p:ext>
    </p:extLst>
  </p:cSld>
  <p:clrMapOvr>
    <a:masterClrMapping/>
  </p:clrMapOvr>
</p:sld>
</file>

<file path=ppt/slides/slide3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166155055"/>
      </p:ext>
    </p:extLst>
  </p:cSld>
  <p:clrMapOvr>
    <a:masterClrMapping/>
  </p:clrMapOvr>
</p:sld>
</file>

<file path=ppt/slides/slide3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2158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21142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61600996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5073727"/>
      </p:ext>
    </p:extLst>
  </p:cSld>
  <p:clrMapOvr>
    <a:masterClrMapping/>
  </p:clrMapOvr>
</p:sld>
</file>

<file path=ppt/slides/slide4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30180540"/>
      </p:ext>
    </p:extLst>
  </p:cSld>
  <p:clrMapOvr>
    <a:masterClrMapping/>
  </p:clrMapOvr>
</p:sld>
</file>

<file path=ppt/slides/slide4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69581124"/>
      </p:ext>
    </p:extLst>
  </p:cSld>
  <p:clrMapOvr>
    <a:masterClrMapping/>
  </p:clrMapOvr>
</p:sld>
</file>

<file path=ppt/slides/slide4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90002396"/>
      </p:ext>
    </p:extLst>
  </p:cSld>
  <p:clrMapOvr>
    <a:masterClrMapping/>
  </p:clrMapOvr>
</p:sld>
</file>

<file path=ppt/slides/slide4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6953233"/>
      </p:ext>
    </p:extLst>
  </p:cSld>
  <p:clrMapOvr>
    <a:masterClrMapping/>
  </p:clrMapOvr>
</p:sld>
</file>

<file path=ppt/slides/slide4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58154689"/>
      </p:ext>
    </p:extLst>
  </p:cSld>
  <p:clrMapOvr>
    <a:masterClrMapping/>
  </p:clrMapOvr>
</p:sld>
</file>

<file path=ppt/slides/slide4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84192453"/>
      </p:ext>
    </p:extLst>
  </p:cSld>
  <p:clrMapOvr>
    <a:masterClrMapping/>
  </p:clrMapOvr>
</p:sld>
</file>

<file path=ppt/slides/slide4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50621928"/>
      </p:ext>
    </p:extLst>
  </p:cSld>
  <p:clrMapOvr>
    <a:masterClrMapping/>
  </p:clrMapOvr>
</p:sld>
</file>

<file path=ppt/slides/slide4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30855365"/>
      </p:ext>
    </p:extLst>
  </p:cSld>
  <p:clrMapOvr>
    <a:masterClrMapping/>
  </p:clrMapOvr>
</p:sld>
</file>

<file path=ppt/slides/slide4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69681535"/>
      </p:ext>
    </p:extLst>
  </p:cSld>
  <p:clrMapOvr>
    <a:masterClrMapping/>
  </p:clrMapOvr>
</p:sld>
</file>

<file path=ppt/slides/slide4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45999422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86455748"/>
      </p:ext>
    </p:extLst>
  </p:cSld>
  <p:clrMapOvr>
    <a:masterClrMapping/>
  </p:clrMapOvr>
</p:sld>
</file>

<file path=ppt/slides/slide4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64955334"/>
      </p:ext>
    </p:extLst>
  </p:cSld>
  <p:clrMapOvr>
    <a:masterClrMapping/>
  </p:clrMapOvr>
</p:sld>
</file>

<file path=ppt/slides/slide4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738075812"/>
      </p:ext>
    </p:extLst>
  </p:cSld>
  <p:clrMapOvr>
    <a:masterClrMapping/>
  </p:clrMapOvr>
</p:sld>
</file>

<file path=ppt/slides/slide4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5114504"/>
      </p:ext>
    </p:extLst>
  </p:cSld>
  <p:clrMapOvr>
    <a:masterClrMapping/>
  </p:clrMapOvr>
</p:sld>
</file>

<file path=ppt/slides/slide4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83118520"/>
      </p:ext>
    </p:extLst>
  </p:cSld>
  <p:clrMapOvr>
    <a:masterClrMapping/>
  </p:clrMapOvr>
</p:sld>
</file>

<file path=ppt/slides/slide4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64053700"/>
      </p:ext>
    </p:extLst>
  </p:cSld>
  <p:clrMapOvr>
    <a:masterClrMapping/>
  </p:clrMapOvr>
</p:sld>
</file>

<file path=ppt/slides/slide4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09895196"/>
      </p:ext>
    </p:extLst>
  </p:cSld>
  <p:clrMapOvr>
    <a:masterClrMapping/>
  </p:clrMapOvr>
</p:sld>
</file>

<file path=ppt/slides/slide4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57824495"/>
      </p:ext>
    </p:extLst>
  </p:cSld>
  <p:clrMapOvr>
    <a:masterClrMapping/>
  </p:clrMapOvr>
</p:sld>
</file>

<file path=ppt/slides/slide4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94097306"/>
      </p:ext>
    </p:extLst>
  </p:cSld>
  <p:clrMapOvr>
    <a:masterClrMapping/>
  </p:clrMapOvr>
</p:sld>
</file>

<file path=ppt/slides/slide4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46575980"/>
      </p:ext>
    </p:extLst>
  </p:cSld>
  <p:clrMapOvr>
    <a:masterClrMapping/>
  </p:clrMapOvr>
</p:sld>
</file>

<file path=ppt/slides/slide4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56357361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78102026"/>
      </p:ext>
    </p:extLst>
  </p:cSld>
  <p:clrMapOvr>
    <a:masterClrMapping/>
  </p:clrMapOvr>
</p:sld>
</file>

<file path=ppt/slides/slide4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34339597"/>
      </p:ext>
    </p:extLst>
  </p:cSld>
  <p:clrMapOvr>
    <a:masterClrMapping/>
  </p:clrMapOvr>
</p:sld>
</file>

<file path=ppt/slides/slide4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9415254"/>
      </p:ext>
    </p:extLst>
  </p:cSld>
  <p:clrMapOvr>
    <a:masterClrMapping/>
  </p:clrMapOvr>
</p:sld>
</file>

<file path=ppt/slides/slide4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73130411"/>
      </p:ext>
    </p:extLst>
  </p:cSld>
  <p:clrMapOvr>
    <a:masterClrMapping/>
  </p:clrMapOvr>
</p:sld>
</file>

<file path=ppt/slides/slide4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93693121"/>
      </p:ext>
    </p:extLst>
  </p:cSld>
  <p:clrMapOvr>
    <a:masterClrMapping/>
  </p:clrMapOvr>
</p:sld>
</file>

<file path=ppt/slides/slide4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850797987"/>
      </p:ext>
    </p:extLst>
  </p:cSld>
  <p:clrMapOvr>
    <a:masterClrMapping/>
  </p:clrMapOvr>
</p:sld>
</file>

<file path=ppt/slides/slide4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4273004"/>
      </p:ext>
    </p:extLst>
  </p:cSld>
  <p:clrMapOvr>
    <a:masterClrMapping/>
  </p:clrMapOvr>
</p:sld>
</file>

<file path=ppt/slides/slide4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55052971"/>
      </p:ext>
    </p:extLst>
  </p:cSld>
  <p:clrMapOvr>
    <a:masterClrMapping/>
  </p:clrMapOvr>
</p:sld>
</file>

<file path=ppt/slides/slide4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74955122"/>
      </p:ext>
    </p:extLst>
  </p:cSld>
  <p:clrMapOvr>
    <a:masterClrMapping/>
  </p:clrMapOvr>
</p:sld>
</file>

<file path=ppt/slides/slide4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81065952"/>
      </p:ext>
    </p:extLst>
  </p:cSld>
  <p:clrMapOvr>
    <a:masterClrMapping/>
  </p:clrMapOvr>
</p:sld>
</file>

<file path=ppt/slides/slide4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33935363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79332280"/>
      </p:ext>
    </p:extLst>
  </p:cSld>
  <p:clrMapOvr>
    <a:masterClrMapping/>
  </p:clrMapOvr>
</p:sld>
</file>

<file path=ppt/slides/slide4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9587848"/>
      </p:ext>
    </p:extLst>
  </p:cSld>
  <p:clrMapOvr>
    <a:masterClrMapping/>
  </p:clrMapOvr>
</p:sld>
</file>

<file path=ppt/slides/slide4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27308952"/>
      </p:ext>
    </p:extLst>
  </p:cSld>
  <p:clrMapOvr>
    <a:masterClrMapping/>
  </p:clrMapOvr>
</p:sld>
</file>

<file path=ppt/slides/slide4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94238430"/>
      </p:ext>
    </p:extLst>
  </p:cSld>
  <p:clrMapOvr>
    <a:masterClrMapping/>
  </p:clrMapOvr>
</p:sld>
</file>

<file path=ppt/slides/slide4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03161164"/>
      </p:ext>
    </p:extLst>
  </p:cSld>
  <p:clrMapOvr>
    <a:masterClrMapping/>
  </p:clrMapOvr>
</p:sld>
</file>

<file path=ppt/slides/slide4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27210652"/>
      </p:ext>
    </p:extLst>
  </p:cSld>
  <p:clrMapOvr>
    <a:masterClrMapping/>
  </p:clrMapOvr>
</p:sld>
</file>

<file path=ppt/slides/slide4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06132752"/>
      </p:ext>
    </p:extLst>
  </p:cSld>
  <p:clrMapOvr>
    <a:masterClrMapping/>
  </p:clrMapOvr>
</p:sld>
</file>

<file path=ppt/slides/slide4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13485561"/>
      </p:ext>
    </p:extLst>
  </p:cSld>
  <p:clrMapOvr>
    <a:masterClrMapping/>
  </p:clrMapOvr>
</p:sld>
</file>

<file path=ppt/slides/slide4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162711255"/>
      </p:ext>
    </p:extLst>
  </p:cSld>
  <p:clrMapOvr>
    <a:masterClrMapping/>
  </p:clrMapOvr>
</p:sld>
</file>

<file path=ppt/slides/slide4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7554684"/>
      </p:ext>
    </p:extLst>
  </p:cSld>
  <p:clrMapOvr>
    <a:masterClrMapping/>
  </p:clrMapOvr>
</p:sld>
</file>

<file path=ppt/slides/slide4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19538557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98012164"/>
      </p:ext>
    </p:extLst>
  </p:cSld>
  <p:clrMapOvr>
    <a:masterClrMapping/>
  </p:clrMapOvr>
</p:sld>
</file>

<file path=ppt/slides/slide4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70657527"/>
      </p:ext>
    </p:extLst>
  </p:cSld>
  <p:clrMapOvr>
    <a:masterClrMapping/>
  </p:clrMapOvr>
</p:sld>
</file>

<file path=ppt/slides/slide4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03794567"/>
      </p:ext>
    </p:extLst>
  </p:cSld>
  <p:clrMapOvr>
    <a:masterClrMapping/>
  </p:clrMapOvr>
</p:sld>
</file>

<file path=ppt/slides/slide4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01102210"/>
      </p:ext>
    </p:extLst>
  </p:cSld>
  <p:clrMapOvr>
    <a:masterClrMapping/>
  </p:clrMapOvr>
</p:sld>
</file>

<file path=ppt/slides/slide4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39522841"/>
      </p:ext>
    </p:extLst>
  </p:cSld>
  <p:clrMapOvr>
    <a:masterClrMapping/>
  </p:clrMapOvr>
</p:sld>
</file>

<file path=ppt/slides/slide4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1285805"/>
      </p:ext>
    </p:extLst>
  </p:cSld>
  <p:clrMapOvr>
    <a:masterClrMapping/>
  </p:clrMapOvr>
</p:sld>
</file>

<file path=ppt/slides/slide4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02858504"/>
      </p:ext>
    </p:extLst>
  </p:cSld>
  <p:clrMapOvr>
    <a:masterClrMapping/>
  </p:clrMapOvr>
</p:sld>
</file>

<file path=ppt/slides/slide4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51623138"/>
      </p:ext>
    </p:extLst>
  </p:cSld>
  <p:clrMapOvr>
    <a:masterClrMapping/>
  </p:clrMapOvr>
</p:sld>
</file>

<file path=ppt/slides/slide4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84558166"/>
      </p:ext>
    </p:extLst>
  </p:cSld>
  <p:clrMapOvr>
    <a:masterClrMapping/>
  </p:clrMapOvr>
</p:sld>
</file>

<file path=ppt/slides/slide4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79615856"/>
      </p:ext>
    </p:extLst>
  </p:cSld>
  <p:clrMapOvr>
    <a:masterClrMapping/>
  </p:clrMapOvr>
</p:sld>
</file>

<file path=ppt/slides/slide4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68313233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26988550"/>
      </p:ext>
    </p:extLst>
  </p:cSld>
  <p:clrMapOvr>
    <a:masterClrMapping/>
  </p:clrMapOvr>
</p:sld>
</file>

<file path=ppt/slides/slide4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191665346"/>
      </p:ext>
    </p:extLst>
  </p:cSld>
  <p:clrMapOvr>
    <a:masterClrMapping/>
  </p:clrMapOvr>
</p:sld>
</file>

<file path=ppt/slides/slide4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7362855"/>
      </p:ext>
    </p:extLst>
  </p:cSld>
  <p:clrMapOvr>
    <a:masterClrMapping/>
  </p:clrMapOvr>
</p:sld>
</file>

<file path=ppt/slides/slide4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67300655"/>
      </p:ext>
    </p:extLst>
  </p:cSld>
  <p:clrMapOvr>
    <a:masterClrMapping/>
  </p:clrMapOvr>
</p:sld>
</file>

<file path=ppt/slides/slide4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98177705"/>
      </p:ext>
    </p:extLst>
  </p:cSld>
  <p:clrMapOvr>
    <a:masterClrMapping/>
  </p:clrMapOvr>
</p:sld>
</file>

<file path=ppt/slides/slide4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70160802"/>
      </p:ext>
    </p:extLst>
  </p:cSld>
  <p:clrMapOvr>
    <a:masterClrMapping/>
  </p:clrMapOvr>
</p:sld>
</file>

<file path=ppt/slides/slide4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44307562"/>
      </p:ext>
    </p:extLst>
  </p:cSld>
  <p:clrMapOvr>
    <a:masterClrMapping/>
  </p:clrMapOvr>
</p:sld>
</file>

<file path=ppt/slides/slide4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31158995"/>
      </p:ext>
    </p:extLst>
  </p:cSld>
  <p:clrMapOvr>
    <a:masterClrMapping/>
  </p:clrMapOvr>
</p:sld>
</file>

<file path=ppt/slides/slide4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53720228"/>
      </p:ext>
    </p:extLst>
  </p:cSld>
  <p:clrMapOvr>
    <a:masterClrMapping/>
  </p:clrMapOvr>
</p:sld>
</file>

<file path=ppt/slides/slide4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37922932"/>
      </p:ext>
    </p:extLst>
  </p:cSld>
  <p:clrMapOvr>
    <a:masterClrMapping/>
  </p:clrMapOvr>
</p:sld>
</file>

<file path=ppt/slides/slide4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55427939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65804946"/>
      </p:ext>
    </p:extLst>
  </p:cSld>
  <p:clrMapOvr>
    <a:masterClrMapping/>
  </p:clrMapOvr>
</p:sld>
</file>

<file path=ppt/slides/slide4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58524782"/>
      </p:ext>
    </p:extLst>
  </p:cSld>
  <p:clrMapOvr>
    <a:masterClrMapping/>
  </p:clrMapOvr>
</p:sld>
</file>

<file path=ppt/slides/slide4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90662507"/>
      </p:ext>
    </p:extLst>
  </p:cSld>
  <p:clrMapOvr>
    <a:masterClrMapping/>
  </p:clrMapOvr>
</p:sld>
</file>

<file path=ppt/slides/slide4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99861058"/>
      </p:ext>
    </p:extLst>
  </p:cSld>
  <p:clrMapOvr>
    <a:masterClrMapping/>
  </p:clrMapOvr>
</p:sld>
</file>

<file path=ppt/slides/slide4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299188054"/>
      </p:ext>
    </p:extLst>
  </p:cSld>
  <p:clrMapOvr>
    <a:masterClrMapping/>
  </p:clrMapOvr>
</p:sld>
</file>

<file path=ppt/slides/slide4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7325740"/>
      </p:ext>
    </p:extLst>
  </p:cSld>
  <p:clrMapOvr>
    <a:masterClrMapping/>
  </p:clrMapOvr>
</p:sld>
</file>

<file path=ppt/slides/slide4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38550943"/>
      </p:ext>
    </p:extLst>
  </p:cSld>
  <p:clrMapOvr>
    <a:masterClrMapping/>
  </p:clrMapOvr>
</p:sld>
</file>

<file path=ppt/slides/slide4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27429162"/>
      </p:ext>
    </p:extLst>
  </p:cSld>
  <p:clrMapOvr>
    <a:masterClrMapping/>
  </p:clrMapOvr>
</p:sld>
</file>

<file path=ppt/slides/slide4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68294722"/>
      </p:ext>
    </p:extLst>
  </p:cSld>
  <p:clrMapOvr>
    <a:masterClrMapping/>
  </p:clrMapOvr>
</p:sld>
</file>

<file path=ppt/slides/slide4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7011856"/>
      </p:ext>
    </p:extLst>
  </p:cSld>
  <p:clrMapOvr>
    <a:masterClrMapping/>
  </p:clrMapOvr>
</p:sld>
</file>

<file path=ppt/slides/slide4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20043742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13484863"/>
      </p:ext>
    </p:extLst>
  </p:cSld>
  <p:clrMapOvr>
    <a:masterClrMapping/>
  </p:clrMapOvr>
</p:sld>
</file>

<file path=ppt/slides/slide4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07009452"/>
      </p:ext>
    </p:extLst>
  </p:cSld>
  <p:clrMapOvr>
    <a:masterClrMapping/>
  </p:clrMapOvr>
</p:sld>
</file>

<file path=ppt/slides/slide4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43289938"/>
      </p:ext>
    </p:extLst>
  </p:cSld>
  <p:clrMapOvr>
    <a:masterClrMapping/>
  </p:clrMapOvr>
</p:sld>
</file>

<file path=ppt/slides/slide4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72710647"/>
      </p:ext>
    </p:extLst>
  </p:cSld>
  <p:clrMapOvr>
    <a:masterClrMapping/>
  </p:clrMapOvr>
</p:sld>
</file>

<file path=ppt/slides/slide4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0154340"/>
      </p:ext>
    </p:extLst>
  </p:cSld>
  <p:clrMapOvr>
    <a:masterClrMapping/>
  </p:clrMapOvr>
</p:sld>
</file>

<file path=ppt/slides/slide4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00579822"/>
      </p:ext>
    </p:extLst>
  </p:cSld>
  <p:clrMapOvr>
    <a:masterClrMapping/>
  </p:clrMapOvr>
</p:sld>
</file>

<file path=ppt/slides/slide4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73287694"/>
      </p:ext>
    </p:extLst>
  </p:cSld>
  <p:clrMapOvr>
    <a:masterClrMapping/>
  </p:clrMapOvr>
</p:sld>
</file>

<file path=ppt/slides/slide4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218145331"/>
      </p:ext>
    </p:extLst>
  </p:cSld>
  <p:clrMapOvr>
    <a:masterClrMapping/>
  </p:clrMapOvr>
</p:sld>
</file>

<file path=ppt/slides/slide4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4110196"/>
      </p:ext>
    </p:extLst>
  </p:cSld>
  <p:clrMapOvr>
    <a:masterClrMapping/>
  </p:clrMapOvr>
</p:sld>
</file>

<file path=ppt/slides/slide4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24099015"/>
      </p:ext>
    </p:extLst>
  </p:cSld>
  <p:clrMapOvr>
    <a:masterClrMapping/>
  </p:clrMapOvr>
</p:sld>
</file>

<file path=ppt/slides/slide4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6054331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90588122"/>
      </p:ext>
    </p:extLst>
  </p:cSld>
  <p:clrMapOvr>
    <a:masterClrMapping/>
  </p:clrMapOvr>
</p:sld>
</file>

<file path=ppt/slides/slide4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80052024"/>
      </p:ext>
    </p:extLst>
  </p:cSld>
  <p:clrMapOvr>
    <a:masterClrMapping/>
  </p:clrMapOvr>
</p:sld>
</file>

<file path=ppt/slides/slide4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70652047"/>
      </p:ext>
    </p:extLst>
  </p:cSld>
  <p:clrMapOvr>
    <a:masterClrMapping/>
  </p:clrMapOvr>
</p:sld>
</file>

<file path=ppt/slides/slide4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34044028"/>
      </p:ext>
    </p:extLst>
  </p:cSld>
  <p:clrMapOvr>
    <a:masterClrMapping/>
  </p:clrMapOvr>
</p:sld>
</file>

<file path=ppt/slides/slide4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57446307"/>
      </p:ext>
    </p:extLst>
  </p:cSld>
  <p:clrMapOvr>
    <a:masterClrMapping/>
  </p:clrMapOvr>
</p:sld>
</file>

<file path=ppt/slides/slide4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70678830"/>
      </p:ext>
    </p:extLst>
  </p:cSld>
  <p:clrMapOvr>
    <a:masterClrMapping/>
  </p:clrMapOvr>
</p:sld>
</file>

<file path=ppt/slides/slide4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03544729"/>
      </p:ext>
    </p:extLst>
  </p:cSld>
  <p:clrMapOvr>
    <a:masterClrMapping/>
  </p:clrMapOvr>
</p:sld>
</file>

<file path=ppt/slides/slide4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8658444"/>
      </p:ext>
    </p:extLst>
  </p:cSld>
  <p:clrMapOvr>
    <a:masterClrMapping/>
  </p:clrMapOvr>
</p:sld>
</file>

<file path=ppt/slides/slide4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21015634"/>
      </p:ext>
    </p:extLst>
  </p:cSld>
  <p:clrMapOvr>
    <a:masterClrMapping/>
  </p:clrMapOvr>
</p:sld>
</file>

<file path=ppt/slides/slide4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62213192"/>
      </p:ext>
    </p:extLst>
  </p:cSld>
  <p:clrMapOvr>
    <a:masterClrMapping/>
  </p:clrMapOvr>
</p:sld>
</file>

<file path=ppt/slides/slide4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EP1 SERIES </a:t>
            </a:r>
          </a:p>
        </p:txBody>
      </p:sp>
    </p:spTree>
    <p:extLst>
      <p:ext uri="{BB962C8B-B14F-4D97-AF65-F5344CB8AC3E}">
        <p14:creationId xmlns:p14="http://schemas.microsoft.com/office/powerpoint/2010/main" val="3607803855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8105007"/>
      </p:ext>
    </p:extLst>
  </p:cSld>
  <p:clrMapOvr>
    <a:masterClrMapping/>
  </p:clrMapOvr>
</p:sld>
</file>

<file path=ppt/slides/slide4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02906949"/>
      </p:ext>
    </p:extLst>
  </p:cSld>
  <p:clrMapOvr>
    <a:masterClrMapping/>
  </p:clrMapOvr>
</p:sld>
</file>

<file path=ppt/slides/slide4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05509571"/>
      </p:ext>
    </p:extLst>
  </p:cSld>
  <p:clrMapOvr>
    <a:masterClrMapping/>
  </p:clrMapOvr>
</p:sld>
</file>

<file path=ppt/slides/slide4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95506002"/>
      </p:ext>
    </p:extLst>
  </p:cSld>
  <p:clrMapOvr>
    <a:masterClrMapping/>
  </p:clrMapOvr>
</p:sld>
</file>

<file path=ppt/slides/slide4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EP2 SERIES </a:t>
            </a:r>
          </a:p>
        </p:txBody>
      </p:sp>
    </p:spTree>
    <p:extLst>
      <p:ext uri="{BB962C8B-B14F-4D97-AF65-F5344CB8AC3E}">
        <p14:creationId xmlns:p14="http://schemas.microsoft.com/office/powerpoint/2010/main" val="165081401"/>
      </p:ext>
    </p:extLst>
  </p:cSld>
  <p:clrMapOvr>
    <a:masterClrMapping/>
  </p:clrMapOvr>
</p:sld>
</file>

<file path=ppt/slides/slide4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06170559"/>
      </p:ext>
    </p:extLst>
  </p:cSld>
  <p:clrMapOvr>
    <a:masterClrMapping/>
  </p:clrMapOvr>
</p:sld>
</file>

<file path=ppt/slides/slide4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48412983"/>
      </p:ext>
    </p:extLst>
  </p:cSld>
  <p:clrMapOvr>
    <a:masterClrMapping/>
  </p:clrMapOvr>
</p:sld>
</file>

<file path=ppt/slides/slide4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77973524"/>
      </p:ext>
    </p:extLst>
  </p:cSld>
  <p:clrMapOvr>
    <a:masterClrMapping/>
  </p:clrMapOvr>
</p:sld>
</file>

<file path=ppt/slides/slide4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EP3 SERIES </a:t>
            </a:r>
          </a:p>
        </p:txBody>
      </p:sp>
    </p:spTree>
    <p:extLst>
      <p:ext uri="{BB962C8B-B14F-4D97-AF65-F5344CB8AC3E}">
        <p14:creationId xmlns:p14="http://schemas.microsoft.com/office/powerpoint/2010/main" val="286631100"/>
      </p:ext>
    </p:extLst>
  </p:cSld>
  <p:clrMapOvr>
    <a:masterClrMapping/>
  </p:clrMapOvr>
</p:sld>
</file>

<file path=ppt/slides/slide4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81205904"/>
      </p:ext>
    </p:extLst>
  </p:cSld>
  <p:clrMapOvr>
    <a:masterClrMapping/>
  </p:clrMapOvr>
</p:sld>
</file>

<file path=ppt/slides/slide4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217866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59957715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86085401"/>
      </p:ext>
    </p:extLst>
  </p:cSld>
  <p:clrMapOvr>
    <a:masterClrMapping/>
  </p:clrMapOvr>
</p:sld>
</file>

<file path=ppt/slides/slide4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10313697"/>
      </p:ext>
    </p:extLst>
  </p:cSld>
  <p:clrMapOvr>
    <a:masterClrMapping/>
  </p:clrMapOvr>
</p:sld>
</file>

<file path=ppt/slides/slide4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EP4 SERIES </a:t>
            </a:r>
          </a:p>
        </p:txBody>
      </p:sp>
    </p:spTree>
    <p:extLst>
      <p:ext uri="{BB962C8B-B14F-4D97-AF65-F5344CB8AC3E}">
        <p14:creationId xmlns:p14="http://schemas.microsoft.com/office/powerpoint/2010/main" val="40678483"/>
      </p:ext>
    </p:extLst>
  </p:cSld>
  <p:clrMapOvr>
    <a:masterClrMapping/>
  </p:clrMapOvr>
</p:sld>
</file>

<file path=ppt/slides/slide4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98538284"/>
      </p:ext>
    </p:extLst>
  </p:cSld>
  <p:clrMapOvr>
    <a:masterClrMapping/>
  </p:clrMapOvr>
</p:sld>
</file>

<file path=ppt/slides/slide4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58653372"/>
      </p:ext>
    </p:extLst>
  </p:cSld>
  <p:clrMapOvr>
    <a:masterClrMapping/>
  </p:clrMapOvr>
</p:sld>
</file>

<file path=ppt/slides/slide4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500328"/>
      </p:ext>
    </p:extLst>
  </p:cSld>
  <p:clrMapOvr>
    <a:masterClrMapping/>
  </p:clrMapOvr>
</p:sld>
</file>

<file path=ppt/slides/slide4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EP5 SERIES </a:t>
            </a:r>
          </a:p>
        </p:txBody>
      </p:sp>
    </p:spTree>
    <p:extLst>
      <p:ext uri="{BB962C8B-B14F-4D97-AF65-F5344CB8AC3E}">
        <p14:creationId xmlns:p14="http://schemas.microsoft.com/office/powerpoint/2010/main" val="4157336623"/>
      </p:ext>
    </p:extLst>
  </p:cSld>
  <p:clrMapOvr>
    <a:masterClrMapping/>
  </p:clrMapOvr>
</p:sld>
</file>

<file path=ppt/slides/slide4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66366997"/>
      </p:ext>
    </p:extLst>
  </p:cSld>
  <p:clrMapOvr>
    <a:masterClrMapping/>
  </p:clrMapOvr>
</p:sld>
</file>

<file path=ppt/slides/slide4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31062766"/>
      </p:ext>
    </p:extLst>
  </p:cSld>
  <p:clrMapOvr>
    <a:masterClrMapping/>
  </p:clrMapOvr>
</p:sld>
</file>

<file path=ppt/slides/slide4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40647805"/>
      </p:ext>
    </p:extLst>
  </p:cSld>
  <p:clrMapOvr>
    <a:masterClrMapping/>
  </p:clrMapOvr>
</p:sld>
</file>

<file path=ppt/slides/slide4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EP6 SERIES </a:t>
            </a:r>
          </a:p>
        </p:txBody>
      </p:sp>
    </p:spTree>
    <p:extLst>
      <p:ext uri="{BB962C8B-B14F-4D97-AF65-F5344CB8AC3E}">
        <p14:creationId xmlns:p14="http://schemas.microsoft.com/office/powerpoint/2010/main" val="1012322250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12436715"/>
      </p:ext>
    </p:extLst>
  </p:cSld>
  <p:clrMapOvr>
    <a:masterClrMapping/>
  </p:clrMapOvr>
</p:sld>
</file>

<file path=ppt/slides/slide4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12716308"/>
      </p:ext>
    </p:extLst>
  </p:cSld>
  <p:clrMapOvr>
    <a:masterClrMapping/>
  </p:clrMapOvr>
</p:sld>
</file>

<file path=ppt/slides/slide4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33969893"/>
      </p:ext>
    </p:extLst>
  </p:cSld>
  <p:clrMapOvr>
    <a:masterClrMapping/>
  </p:clrMapOvr>
</p:sld>
</file>

<file path=ppt/slides/slide4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64905027"/>
      </p:ext>
    </p:extLst>
  </p:cSld>
  <p:clrMapOvr>
    <a:masterClrMapping/>
  </p:clrMapOvr>
</p:sld>
</file>

<file path=ppt/slides/slide4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EP7 SERIES </a:t>
            </a:r>
          </a:p>
        </p:txBody>
      </p:sp>
    </p:spTree>
    <p:extLst>
      <p:ext uri="{BB962C8B-B14F-4D97-AF65-F5344CB8AC3E}">
        <p14:creationId xmlns:p14="http://schemas.microsoft.com/office/powerpoint/2010/main" val="3623978816"/>
      </p:ext>
    </p:extLst>
  </p:cSld>
  <p:clrMapOvr>
    <a:masterClrMapping/>
  </p:clrMapOvr>
</p:sld>
</file>

<file path=ppt/slides/slide4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62598240"/>
      </p:ext>
    </p:extLst>
  </p:cSld>
  <p:clrMapOvr>
    <a:masterClrMapping/>
  </p:clrMapOvr>
</p:sld>
</file>

<file path=ppt/slides/slide4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67798490"/>
      </p:ext>
    </p:extLst>
  </p:cSld>
  <p:clrMapOvr>
    <a:masterClrMapping/>
  </p:clrMapOvr>
</p:sld>
</file>

<file path=ppt/slides/slide4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64720539"/>
      </p:ext>
    </p:extLst>
  </p:cSld>
  <p:clrMapOvr>
    <a:masterClrMapping/>
  </p:clrMapOvr>
</p:sld>
</file>

<file path=ppt/slides/slide4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EP8 SERIES </a:t>
            </a:r>
          </a:p>
        </p:txBody>
      </p:sp>
    </p:spTree>
    <p:extLst>
      <p:ext uri="{BB962C8B-B14F-4D97-AF65-F5344CB8AC3E}">
        <p14:creationId xmlns:p14="http://schemas.microsoft.com/office/powerpoint/2010/main" val="936142274"/>
      </p:ext>
    </p:extLst>
  </p:cSld>
  <p:clrMapOvr>
    <a:masterClrMapping/>
  </p:clrMapOvr>
</p:sld>
</file>

<file path=ppt/slides/slide4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18339978"/>
      </p:ext>
    </p:extLst>
  </p:cSld>
  <p:clrMapOvr>
    <a:masterClrMapping/>
  </p:clrMapOvr>
</p:sld>
</file>

<file path=ppt/slides/slide4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32034419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17436942"/>
      </p:ext>
    </p:extLst>
  </p:cSld>
  <p:clrMapOvr>
    <a:masterClrMapping/>
  </p:clrMapOvr>
</p:sld>
</file>

<file path=ppt/slides/slide4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2903856"/>
      </p:ext>
    </p:extLst>
  </p:cSld>
  <p:clrMapOvr>
    <a:masterClrMapping/>
  </p:clrMapOvr>
</p:sld>
</file>

<file path=ppt/slides/slide4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EP9 SERIES </a:t>
            </a:r>
          </a:p>
        </p:txBody>
      </p:sp>
    </p:spTree>
    <p:extLst>
      <p:ext uri="{BB962C8B-B14F-4D97-AF65-F5344CB8AC3E}">
        <p14:creationId xmlns:p14="http://schemas.microsoft.com/office/powerpoint/2010/main" val="1733927818"/>
      </p:ext>
    </p:extLst>
  </p:cSld>
  <p:clrMapOvr>
    <a:masterClrMapping/>
  </p:clrMapOvr>
</p:sld>
</file>

<file path=ppt/slides/slide4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51810070"/>
      </p:ext>
    </p:extLst>
  </p:cSld>
  <p:clrMapOvr>
    <a:masterClrMapping/>
  </p:clrMapOvr>
</p:sld>
</file>

<file path=ppt/slides/slide4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43751892"/>
      </p:ext>
    </p:extLst>
  </p:cSld>
  <p:clrMapOvr>
    <a:masterClrMapping/>
  </p:clrMapOvr>
</p:sld>
</file>

<file path=ppt/slides/slide4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32170378"/>
      </p:ext>
    </p:extLst>
  </p:cSld>
  <p:clrMapOvr>
    <a:masterClrMapping/>
  </p:clrMapOvr>
</p:sld>
</file>

<file path=ppt/slides/slide4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EP10 SERIES </a:t>
            </a:r>
          </a:p>
        </p:txBody>
      </p:sp>
    </p:spTree>
    <p:extLst>
      <p:ext uri="{BB962C8B-B14F-4D97-AF65-F5344CB8AC3E}">
        <p14:creationId xmlns:p14="http://schemas.microsoft.com/office/powerpoint/2010/main" val="2732428120"/>
      </p:ext>
    </p:extLst>
  </p:cSld>
  <p:clrMapOvr>
    <a:masterClrMapping/>
  </p:clrMapOvr>
</p:sld>
</file>

<file path=ppt/slides/slide4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23665097"/>
      </p:ext>
    </p:extLst>
  </p:cSld>
  <p:clrMapOvr>
    <a:masterClrMapping/>
  </p:clrMapOvr>
</p:sld>
</file>

<file path=ppt/slides/slide4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660160"/>
      </p:ext>
    </p:extLst>
  </p:cSld>
  <p:clrMapOvr>
    <a:masterClrMapping/>
  </p:clrMapOvr>
</p:sld>
</file>

<file path=ppt/slides/slide4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90773004"/>
      </p:ext>
    </p:extLst>
  </p:cSld>
  <p:clrMapOvr>
    <a:masterClrMapping/>
  </p:clrMapOvr>
</p:sld>
</file>

<file path=ppt/slides/slide4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GP SERIES</a:t>
            </a:r>
          </a:p>
        </p:txBody>
      </p:sp>
    </p:spTree>
    <p:extLst>
      <p:ext uri="{BB962C8B-B14F-4D97-AF65-F5344CB8AC3E}">
        <p14:creationId xmlns:p14="http://schemas.microsoft.com/office/powerpoint/2010/main" val="2899310114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748418"/>
      </p:ext>
    </p:extLst>
  </p:cSld>
  <p:clrMapOvr>
    <a:masterClrMapping/>
  </p:clrMapOvr>
</p:sld>
</file>

<file path=ppt/slides/slide4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GP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7178061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34554892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57360049"/>
      </p:ext>
    </p:extLst>
  </p:cSld>
  <p:clrMapOvr>
    <a:masterClrMapping/>
  </p:clrMapOvr>
</p:sld>
</file>

<file path=ppt/slides/slide4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987024387"/>
      </p:ext>
    </p:extLst>
  </p:cSld>
  <p:clrMapOvr>
    <a:masterClrMapping/>
  </p:clrMapOvr>
</p:sld>
</file>

<file path=ppt/slides/slide4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937809"/>
      </p:ext>
    </p:extLst>
  </p:cSld>
  <p:clrMapOvr>
    <a:masterClrMapping/>
  </p:clrMapOvr>
</p:sld>
</file>

<file path=ppt/slides/slide4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02058680"/>
      </p:ext>
    </p:extLst>
  </p:cSld>
  <p:clrMapOvr>
    <a:masterClrMapping/>
  </p:clrMapOvr>
</p:sld>
</file>

<file path=ppt/slides/slide4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2564195"/>
      </p:ext>
    </p:extLst>
  </p:cSld>
  <p:clrMapOvr>
    <a:masterClrMapping/>
  </p:clrMapOvr>
</p:sld>
</file>

<file path=ppt/slides/slide4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63561592"/>
      </p:ext>
    </p:extLst>
  </p:cSld>
  <p:clrMapOvr>
    <a:masterClrMapping/>
  </p:clrMapOvr>
</p:sld>
</file>

<file path=ppt/slides/slide4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19450376"/>
      </p:ext>
    </p:extLst>
  </p:cSld>
  <p:clrMapOvr>
    <a:masterClrMapping/>
  </p:clrMapOvr>
</p:sld>
</file>

<file path=ppt/slides/slide4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18229966"/>
      </p:ext>
    </p:extLst>
  </p:cSld>
  <p:clrMapOvr>
    <a:masterClrMapping/>
  </p:clrMapOvr>
</p:sld>
</file>

<file path=ppt/slides/slide4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28186598"/>
      </p:ext>
    </p:extLst>
  </p:cSld>
  <p:clrMapOvr>
    <a:masterClrMapping/>
  </p:clrMapOvr>
</p:sld>
</file>

<file path=ppt/slides/slide4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10813234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84748146"/>
      </p:ext>
    </p:extLst>
  </p:cSld>
  <p:clrMapOvr>
    <a:masterClrMapping/>
  </p:clrMapOvr>
</p:sld>
</file>

<file path=ppt/slides/slide4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86162139"/>
      </p:ext>
    </p:extLst>
  </p:cSld>
  <p:clrMapOvr>
    <a:masterClrMapping/>
  </p:clrMapOvr>
</p:sld>
</file>

<file path=ppt/slides/slide4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54580859"/>
      </p:ext>
    </p:extLst>
  </p:cSld>
  <p:clrMapOvr>
    <a:masterClrMapping/>
  </p:clrMapOvr>
</p:sld>
</file>

<file path=ppt/slides/slide4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39796235"/>
      </p:ext>
    </p:extLst>
  </p:cSld>
  <p:clrMapOvr>
    <a:masterClrMapping/>
  </p:clrMapOvr>
</p:sld>
</file>

<file path=ppt/slides/slide4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04073633"/>
      </p:ext>
    </p:extLst>
  </p:cSld>
  <p:clrMapOvr>
    <a:masterClrMapping/>
  </p:clrMapOvr>
</p:sld>
</file>

<file path=ppt/slides/slide4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900416377"/>
      </p:ext>
    </p:extLst>
  </p:cSld>
  <p:clrMapOvr>
    <a:masterClrMapping/>
  </p:clrMapOvr>
</p:sld>
</file>

<file path=ppt/slides/slide4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5523636"/>
      </p:ext>
    </p:extLst>
  </p:cSld>
  <p:clrMapOvr>
    <a:masterClrMapping/>
  </p:clrMapOvr>
</p:sld>
</file>

<file path=ppt/slides/slide4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81475784"/>
      </p:ext>
    </p:extLst>
  </p:cSld>
  <p:clrMapOvr>
    <a:masterClrMapping/>
  </p:clrMapOvr>
</p:sld>
</file>

<file path=ppt/slides/slide4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75271866"/>
      </p:ext>
    </p:extLst>
  </p:cSld>
  <p:clrMapOvr>
    <a:masterClrMapping/>
  </p:clrMapOvr>
</p:sld>
</file>

<file path=ppt/slides/slide4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86673127"/>
      </p:ext>
    </p:extLst>
  </p:cSld>
  <p:clrMapOvr>
    <a:masterClrMapping/>
  </p:clrMapOvr>
</p:sld>
</file>

<file path=ppt/slides/slide4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78462949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90284755"/>
      </p:ext>
    </p:extLst>
  </p:cSld>
  <p:clrMapOvr>
    <a:masterClrMapping/>
  </p:clrMapOvr>
</p:sld>
</file>

<file path=ppt/slides/slide4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60113762"/>
      </p:ext>
    </p:extLst>
  </p:cSld>
  <p:clrMapOvr>
    <a:masterClrMapping/>
  </p:clrMapOvr>
</p:sld>
</file>

<file path=ppt/slides/slide4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65732820"/>
      </p:ext>
    </p:extLst>
  </p:cSld>
  <p:clrMapOvr>
    <a:masterClrMapping/>
  </p:clrMapOvr>
</p:sld>
</file>

<file path=ppt/slides/slide4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64683496"/>
      </p:ext>
    </p:extLst>
  </p:cSld>
  <p:clrMapOvr>
    <a:masterClrMapping/>
  </p:clrMapOvr>
</p:sld>
</file>

<file path=ppt/slides/slide4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8306768"/>
      </p:ext>
    </p:extLst>
  </p:cSld>
  <p:clrMapOvr>
    <a:masterClrMapping/>
  </p:clrMapOvr>
</p:sld>
</file>

<file path=ppt/slides/slide4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97696061"/>
      </p:ext>
    </p:extLst>
  </p:cSld>
  <p:clrMapOvr>
    <a:masterClrMapping/>
  </p:clrMapOvr>
</p:sld>
</file>

<file path=ppt/slides/slide4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45664254"/>
      </p:ext>
    </p:extLst>
  </p:cSld>
  <p:clrMapOvr>
    <a:masterClrMapping/>
  </p:clrMapOvr>
</p:sld>
</file>

<file path=ppt/slides/slide4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9062383"/>
      </p:ext>
    </p:extLst>
  </p:cSld>
  <p:clrMapOvr>
    <a:masterClrMapping/>
  </p:clrMapOvr>
</p:sld>
</file>

<file path=ppt/slides/slide4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963390547"/>
      </p:ext>
    </p:extLst>
  </p:cSld>
  <p:clrMapOvr>
    <a:masterClrMapping/>
  </p:clrMapOvr>
</p:sld>
</file>

<file path=ppt/slides/slide4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2094230"/>
      </p:ext>
    </p:extLst>
  </p:cSld>
  <p:clrMapOvr>
    <a:masterClrMapping/>
  </p:clrMapOvr>
</p:sld>
</file>

<file path=ppt/slides/slide4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97281002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4804751"/>
      </p:ext>
    </p:extLst>
  </p:cSld>
  <p:clrMapOvr>
    <a:masterClrMapping/>
  </p:clrMapOvr>
</p:sld>
</file>

<file path=ppt/slides/slide4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22787455"/>
      </p:ext>
    </p:extLst>
  </p:cSld>
  <p:clrMapOvr>
    <a:masterClrMapping/>
  </p:clrMapOvr>
</p:sld>
</file>

<file path=ppt/slides/slide4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53474724"/>
      </p:ext>
    </p:extLst>
  </p:cSld>
  <p:clrMapOvr>
    <a:masterClrMapping/>
  </p:clrMapOvr>
</p:sld>
</file>

<file path=ppt/slides/slide4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2406816"/>
      </p:ext>
    </p:extLst>
  </p:cSld>
  <p:clrMapOvr>
    <a:masterClrMapping/>
  </p:clrMapOvr>
</p:sld>
</file>

<file path=ppt/slides/slide4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78148631"/>
      </p:ext>
    </p:extLst>
  </p:cSld>
  <p:clrMapOvr>
    <a:masterClrMapping/>
  </p:clrMapOvr>
</p:sld>
</file>

<file path=ppt/slides/slide4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13219910"/>
      </p:ext>
    </p:extLst>
  </p:cSld>
  <p:clrMapOvr>
    <a:masterClrMapping/>
  </p:clrMapOvr>
</p:sld>
</file>

<file path=ppt/slides/slide4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44547207"/>
      </p:ext>
    </p:extLst>
  </p:cSld>
  <p:clrMapOvr>
    <a:masterClrMapping/>
  </p:clrMapOvr>
</p:sld>
</file>

<file path=ppt/slides/slide4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28834782"/>
      </p:ext>
    </p:extLst>
  </p:cSld>
  <p:clrMapOvr>
    <a:masterClrMapping/>
  </p:clrMapOvr>
</p:sld>
</file>

<file path=ppt/slides/slide4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05423760"/>
      </p:ext>
    </p:extLst>
  </p:cSld>
  <p:clrMapOvr>
    <a:masterClrMapping/>
  </p:clrMapOvr>
</p:sld>
</file>

<file path=ppt/slides/slide4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96034159"/>
      </p:ext>
    </p:extLst>
  </p:cSld>
  <p:clrMapOvr>
    <a:masterClrMapping/>
  </p:clrMapOvr>
</p:sld>
</file>

<file path=ppt/slides/slide4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82629873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9857590"/>
      </p:ext>
    </p:extLst>
  </p:cSld>
  <p:clrMapOvr>
    <a:masterClrMapping/>
  </p:clrMapOvr>
</p:sld>
</file>

<file path=ppt/slides/slide4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124145813"/>
      </p:ext>
    </p:extLst>
  </p:cSld>
  <p:clrMapOvr>
    <a:masterClrMapping/>
  </p:clrMapOvr>
</p:sld>
</file>

<file path=ppt/slides/slide4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290539"/>
      </p:ext>
    </p:extLst>
  </p:cSld>
  <p:clrMapOvr>
    <a:masterClrMapping/>
  </p:clrMapOvr>
</p:sld>
</file>

<file path=ppt/slides/slide4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58756424"/>
      </p:ext>
    </p:extLst>
  </p:cSld>
  <p:clrMapOvr>
    <a:masterClrMapping/>
  </p:clrMapOvr>
</p:sld>
</file>

<file path=ppt/slides/slide4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53064604"/>
      </p:ext>
    </p:extLst>
  </p:cSld>
  <p:clrMapOvr>
    <a:masterClrMapping/>
  </p:clrMapOvr>
</p:sld>
</file>

<file path=ppt/slides/slide4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20621347"/>
      </p:ext>
    </p:extLst>
  </p:cSld>
  <p:clrMapOvr>
    <a:masterClrMapping/>
  </p:clrMapOvr>
</p:sld>
</file>

<file path=ppt/slides/slide4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35314146"/>
      </p:ext>
    </p:extLst>
  </p:cSld>
  <p:clrMapOvr>
    <a:masterClrMapping/>
  </p:clrMapOvr>
</p:sld>
</file>

<file path=ppt/slides/slide4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13545912"/>
      </p:ext>
    </p:extLst>
  </p:cSld>
  <p:clrMapOvr>
    <a:masterClrMapping/>
  </p:clrMapOvr>
</p:sld>
</file>

<file path=ppt/slides/slide4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09756650"/>
      </p:ext>
    </p:extLst>
  </p:cSld>
  <p:clrMapOvr>
    <a:masterClrMapping/>
  </p:clrMapOvr>
</p:sld>
</file>

<file path=ppt/slides/slide4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91467643"/>
      </p:ext>
    </p:extLst>
  </p:cSld>
  <p:clrMapOvr>
    <a:masterClrMapping/>
  </p:clrMapOvr>
</p:sld>
</file>

<file path=ppt/slides/slide4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6010617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41820173"/>
      </p:ext>
    </p:extLst>
  </p:cSld>
  <p:clrMapOvr>
    <a:masterClrMapping/>
  </p:clrMapOvr>
</p:sld>
</file>

<file path=ppt/slides/slide4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42746754"/>
      </p:ext>
    </p:extLst>
  </p:cSld>
  <p:clrMapOvr>
    <a:masterClrMapping/>
  </p:clrMapOvr>
</p:sld>
</file>

<file path=ppt/slides/slide4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0282365"/>
      </p:ext>
    </p:extLst>
  </p:cSld>
  <p:clrMapOvr>
    <a:masterClrMapping/>
  </p:clrMapOvr>
</p:sld>
</file>

<file path=ppt/slides/slide4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63743409"/>
      </p:ext>
    </p:extLst>
  </p:cSld>
  <p:clrMapOvr>
    <a:masterClrMapping/>
  </p:clrMapOvr>
</p:sld>
</file>

<file path=ppt/slides/slide4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947781385"/>
      </p:ext>
    </p:extLst>
  </p:cSld>
  <p:clrMapOvr>
    <a:masterClrMapping/>
  </p:clrMapOvr>
</p:sld>
</file>

<file path=ppt/slides/slide4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9846937"/>
      </p:ext>
    </p:extLst>
  </p:cSld>
  <p:clrMapOvr>
    <a:masterClrMapping/>
  </p:clrMapOvr>
</p:sld>
</file>

<file path=ppt/slides/slide4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9815420"/>
      </p:ext>
    </p:extLst>
  </p:cSld>
  <p:clrMapOvr>
    <a:masterClrMapping/>
  </p:clrMapOvr>
</p:sld>
</file>

<file path=ppt/slides/slide4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52102514"/>
      </p:ext>
    </p:extLst>
  </p:cSld>
  <p:clrMapOvr>
    <a:masterClrMapping/>
  </p:clrMapOvr>
</p:sld>
</file>

<file path=ppt/slides/slide4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30680730"/>
      </p:ext>
    </p:extLst>
  </p:cSld>
  <p:clrMapOvr>
    <a:masterClrMapping/>
  </p:clrMapOvr>
</p:sld>
</file>

<file path=ppt/slides/slide4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23579610"/>
      </p:ext>
    </p:extLst>
  </p:cSld>
  <p:clrMapOvr>
    <a:masterClrMapping/>
  </p:clrMapOvr>
</p:sld>
</file>

<file path=ppt/slides/slide4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2742828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43416177"/>
      </p:ext>
    </p:extLst>
  </p:cSld>
  <p:clrMapOvr>
    <a:masterClrMapping/>
  </p:clrMapOvr>
</p:sld>
</file>

<file path=ppt/slides/slide4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48449668"/>
      </p:ext>
    </p:extLst>
  </p:cSld>
  <p:clrMapOvr>
    <a:masterClrMapping/>
  </p:clrMapOvr>
</p:sld>
</file>

<file path=ppt/slides/slide4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06539378"/>
      </p:ext>
    </p:extLst>
  </p:cSld>
  <p:clrMapOvr>
    <a:masterClrMapping/>
  </p:clrMapOvr>
</p:sld>
</file>

<file path=ppt/slides/slide4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03479412"/>
      </p:ext>
    </p:extLst>
  </p:cSld>
  <p:clrMapOvr>
    <a:masterClrMapping/>
  </p:clrMapOvr>
</p:sld>
</file>

<file path=ppt/slides/slide4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67626197"/>
      </p:ext>
    </p:extLst>
  </p:cSld>
  <p:clrMapOvr>
    <a:masterClrMapping/>
  </p:clrMapOvr>
</p:sld>
</file>

<file path=ppt/slides/slide4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10491700"/>
      </p:ext>
    </p:extLst>
  </p:cSld>
  <p:clrMapOvr>
    <a:masterClrMapping/>
  </p:clrMapOvr>
</p:sld>
</file>

<file path=ppt/slides/slide4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35474941"/>
      </p:ext>
    </p:extLst>
  </p:cSld>
  <p:clrMapOvr>
    <a:masterClrMapping/>
  </p:clrMapOvr>
</p:sld>
</file>

<file path=ppt/slides/slide4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427395520"/>
      </p:ext>
    </p:extLst>
  </p:cSld>
  <p:clrMapOvr>
    <a:masterClrMapping/>
  </p:clrMapOvr>
</p:sld>
</file>

<file path=ppt/slides/slide4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3489999"/>
      </p:ext>
    </p:extLst>
  </p:cSld>
  <p:clrMapOvr>
    <a:masterClrMapping/>
  </p:clrMapOvr>
</p:sld>
</file>

<file path=ppt/slides/slide4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1752189"/>
      </p:ext>
    </p:extLst>
  </p:cSld>
  <p:clrMapOvr>
    <a:masterClrMapping/>
  </p:clrMapOvr>
</p:sld>
</file>

<file path=ppt/slides/slide4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835011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78505866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84028239"/>
      </p:ext>
    </p:extLst>
  </p:cSld>
  <p:clrMapOvr>
    <a:masterClrMapping/>
  </p:clrMapOvr>
</p:sld>
</file>

<file path=ppt/slides/slide4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31235648"/>
      </p:ext>
    </p:extLst>
  </p:cSld>
  <p:clrMapOvr>
    <a:masterClrMapping/>
  </p:clrMapOvr>
</p:sld>
</file>

<file path=ppt/slides/slide4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68030965"/>
      </p:ext>
    </p:extLst>
  </p:cSld>
  <p:clrMapOvr>
    <a:masterClrMapping/>
  </p:clrMapOvr>
</p:sld>
</file>

<file path=ppt/slides/slide4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59360118"/>
      </p:ext>
    </p:extLst>
  </p:cSld>
  <p:clrMapOvr>
    <a:masterClrMapping/>
  </p:clrMapOvr>
</p:sld>
</file>

<file path=ppt/slides/slide4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68024243"/>
      </p:ext>
    </p:extLst>
  </p:cSld>
  <p:clrMapOvr>
    <a:masterClrMapping/>
  </p:clrMapOvr>
</p:sld>
</file>

<file path=ppt/slides/slide4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30418040"/>
      </p:ext>
    </p:extLst>
  </p:cSld>
  <p:clrMapOvr>
    <a:masterClrMapping/>
  </p:clrMapOvr>
</p:sld>
</file>

<file path=ppt/slides/slide4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77405525"/>
      </p:ext>
    </p:extLst>
  </p:cSld>
  <p:clrMapOvr>
    <a:masterClrMapping/>
  </p:clrMapOvr>
</p:sld>
</file>

<file path=ppt/slides/slide4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54400191"/>
      </p:ext>
    </p:extLst>
  </p:cSld>
  <p:clrMapOvr>
    <a:masterClrMapping/>
  </p:clrMapOvr>
</p:sld>
</file>

<file path=ppt/slides/slide4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32745259"/>
      </p:ext>
    </p:extLst>
  </p:cSld>
  <p:clrMapOvr>
    <a:masterClrMapping/>
  </p:clrMapOvr>
</p:sld>
</file>

<file path=ppt/slides/slide4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37013650"/>
      </p:ext>
    </p:extLst>
  </p:cSld>
  <p:clrMapOvr>
    <a:masterClrMapping/>
  </p:clrMapOvr>
</p:sld>
</file>

<file path=ppt/slides/slide4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886640780"/>
      </p:ext>
    </p:extLst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81943648"/>
      </p:ext>
    </p:extLst>
  </p:cSld>
  <p:clrMapOvr>
    <a:masterClrMapping/>
  </p:clrMapOvr>
</p:sld>
</file>

<file path=ppt/slides/slide4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6730671"/>
      </p:ext>
    </p:extLst>
  </p:cSld>
  <p:clrMapOvr>
    <a:masterClrMapping/>
  </p:clrMapOvr>
</p:sld>
</file>

<file path=ppt/slides/slide4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82279922"/>
      </p:ext>
    </p:extLst>
  </p:cSld>
  <p:clrMapOvr>
    <a:masterClrMapping/>
  </p:clrMapOvr>
</p:sld>
</file>

<file path=ppt/slides/slide4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97578991"/>
      </p:ext>
    </p:extLst>
  </p:cSld>
  <p:clrMapOvr>
    <a:masterClrMapping/>
  </p:clrMapOvr>
</p:sld>
</file>

<file path=ppt/slides/slide4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12858201"/>
      </p:ext>
    </p:extLst>
  </p:cSld>
  <p:clrMapOvr>
    <a:masterClrMapping/>
  </p:clrMapOvr>
</p:sld>
</file>

<file path=ppt/slides/slide4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8981548"/>
      </p:ext>
    </p:extLst>
  </p:cSld>
  <p:clrMapOvr>
    <a:masterClrMapping/>
  </p:clrMapOvr>
</p:sld>
</file>

<file path=ppt/slides/slide4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6535081"/>
      </p:ext>
    </p:extLst>
  </p:cSld>
  <p:clrMapOvr>
    <a:masterClrMapping/>
  </p:clrMapOvr>
</p:sld>
</file>

<file path=ppt/slides/slide4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84367504"/>
      </p:ext>
    </p:extLst>
  </p:cSld>
  <p:clrMapOvr>
    <a:masterClrMapping/>
  </p:clrMapOvr>
</p:sld>
</file>

<file path=ppt/slides/slide4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56080143"/>
      </p:ext>
    </p:extLst>
  </p:cSld>
  <p:clrMapOvr>
    <a:masterClrMapping/>
  </p:clrMapOvr>
</p:sld>
</file>

<file path=ppt/slides/slide4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82212324"/>
      </p:ext>
    </p:extLst>
  </p:cSld>
  <p:clrMapOvr>
    <a:masterClrMapping/>
  </p:clrMapOvr>
</p:sld>
</file>

<file path=ppt/slides/slide4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97927797"/>
      </p:ext>
    </p:extLst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17770319"/>
      </p:ext>
    </p:extLst>
  </p:cSld>
  <p:clrMapOvr>
    <a:masterClrMapping/>
  </p:clrMapOvr>
</p:sld>
</file>

<file path=ppt/slides/slide4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87663431"/>
      </p:ext>
    </p:extLst>
  </p:cSld>
  <p:clrMapOvr>
    <a:masterClrMapping/>
  </p:clrMapOvr>
</p:sld>
</file>

<file path=ppt/slides/slide4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24699348"/>
      </p:ext>
    </p:extLst>
  </p:cSld>
  <p:clrMapOvr>
    <a:masterClrMapping/>
  </p:clrMapOvr>
</p:sld>
</file>

<file path=ppt/slides/slide4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034219459"/>
      </p:ext>
    </p:extLst>
  </p:cSld>
  <p:clrMapOvr>
    <a:masterClrMapping/>
  </p:clrMapOvr>
</p:sld>
</file>

<file path=ppt/slides/slide4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9775922"/>
      </p:ext>
    </p:extLst>
  </p:cSld>
  <p:clrMapOvr>
    <a:masterClrMapping/>
  </p:clrMapOvr>
</p:sld>
</file>

<file path=ppt/slides/slide4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83388183"/>
      </p:ext>
    </p:extLst>
  </p:cSld>
  <p:clrMapOvr>
    <a:masterClrMapping/>
  </p:clrMapOvr>
</p:sld>
</file>

<file path=ppt/slides/slide4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56626833"/>
      </p:ext>
    </p:extLst>
  </p:cSld>
  <p:clrMapOvr>
    <a:masterClrMapping/>
  </p:clrMapOvr>
</p:sld>
</file>

<file path=ppt/slides/slide4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89694890"/>
      </p:ext>
    </p:extLst>
  </p:cSld>
  <p:clrMapOvr>
    <a:masterClrMapping/>
  </p:clrMapOvr>
</p:sld>
</file>

<file path=ppt/slides/slide4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23429217"/>
      </p:ext>
    </p:extLst>
  </p:cSld>
  <p:clrMapOvr>
    <a:masterClrMapping/>
  </p:clrMapOvr>
</p:sld>
</file>

<file path=ppt/slides/slide4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37998427"/>
      </p:ext>
    </p:extLst>
  </p:cSld>
  <p:clrMapOvr>
    <a:masterClrMapping/>
  </p:clrMapOvr>
</p:sld>
</file>

<file path=ppt/slides/slide4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08988722"/>
      </p:ext>
    </p:extLst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57878619"/>
      </p:ext>
    </p:extLst>
  </p:cSld>
  <p:clrMapOvr>
    <a:masterClrMapping/>
  </p:clrMapOvr>
</p:sld>
</file>

<file path=ppt/slides/slide4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55199974"/>
      </p:ext>
    </p:extLst>
  </p:cSld>
  <p:clrMapOvr>
    <a:masterClrMapping/>
  </p:clrMapOvr>
</p:sld>
</file>

<file path=ppt/slides/slide4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09588458"/>
      </p:ext>
    </p:extLst>
  </p:cSld>
  <p:clrMapOvr>
    <a:masterClrMapping/>
  </p:clrMapOvr>
</p:sld>
</file>

<file path=ppt/slides/slide4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51227594"/>
      </p:ext>
    </p:extLst>
  </p:cSld>
  <p:clrMapOvr>
    <a:masterClrMapping/>
  </p:clrMapOvr>
</p:sld>
</file>

<file path=ppt/slides/slide4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09882218"/>
      </p:ext>
    </p:extLst>
  </p:cSld>
  <p:clrMapOvr>
    <a:masterClrMapping/>
  </p:clrMapOvr>
</p:sld>
</file>

<file path=ppt/slides/slide4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24430346"/>
      </p:ext>
    </p:extLst>
  </p:cSld>
  <p:clrMapOvr>
    <a:masterClrMapping/>
  </p:clrMapOvr>
</p:sld>
</file>

<file path=ppt/slides/slide4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052223757"/>
      </p:ext>
    </p:extLst>
  </p:cSld>
  <p:clrMapOvr>
    <a:masterClrMapping/>
  </p:clrMapOvr>
</p:sld>
</file>

<file path=ppt/slides/slide4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8155265"/>
      </p:ext>
    </p:extLst>
  </p:cSld>
  <p:clrMapOvr>
    <a:masterClrMapping/>
  </p:clrMapOvr>
</p:sld>
</file>

<file path=ppt/slides/slide4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71418231"/>
      </p:ext>
    </p:extLst>
  </p:cSld>
  <p:clrMapOvr>
    <a:masterClrMapping/>
  </p:clrMapOvr>
</p:sld>
</file>

<file path=ppt/slides/slide4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29476570"/>
      </p:ext>
    </p:extLst>
  </p:cSld>
  <p:clrMapOvr>
    <a:masterClrMapping/>
  </p:clrMapOvr>
</p:sld>
</file>

<file path=ppt/slides/slide4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4696319"/>
      </p:ext>
    </p:extLst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97225588"/>
      </p:ext>
    </p:extLst>
  </p:cSld>
  <p:clrMapOvr>
    <a:masterClrMapping/>
  </p:clrMapOvr>
</p:sld>
</file>

<file path=ppt/slides/slide4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09650495"/>
      </p:ext>
    </p:extLst>
  </p:cSld>
  <p:clrMapOvr>
    <a:masterClrMapping/>
  </p:clrMapOvr>
</p:sld>
</file>

<file path=ppt/slides/slide4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25023518"/>
      </p:ext>
    </p:extLst>
  </p:cSld>
  <p:clrMapOvr>
    <a:masterClrMapping/>
  </p:clrMapOvr>
</p:sld>
</file>

<file path=ppt/slides/slide4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32160595"/>
      </p:ext>
    </p:extLst>
  </p:cSld>
  <p:clrMapOvr>
    <a:masterClrMapping/>
  </p:clrMapOvr>
</p:sld>
</file>

<file path=ppt/slides/slide4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90362261"/>
      </p:ext>
    </p:extLst>
  </p:cSld>
  <p:clrMapOvr>
    <a:masterClrMapping/>
  </p:clrMapOvr>
</p:sld>
</file>

<file path=ppt/slides/slide4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2480822"/>
      </p:ext>
    </p:extLst>
  </p:cSld>
  <p:clrMapOvr>
    <a:masterClrMapping/>
  </p:clrMapOvr>
</p:sld>
</file>

<file path=ppt/slides/slide4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59938095"/>
      </p:ext>
    </p:extLst>
  </p:cSld>
  <p:clrMapOvr>
    <a:masterClrMapping/>
  </p:clrMapOvr>
</p:sld>
</file>

<file path=ppt/slides/slide4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12642793"/>
      </p:ext>
    </p:extLst>
  </p:cSld>
  <p:clrMapOvr>
    <a:masterClrMapping/>
  </p:clrMapOvr>
</p:sld>
</file>

<file path=ppt/slides/slide4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09975181"/>
      </p:ext>
    </p:extLst>
  </p:cSld>
  <p:clrMapOvr>
    <a:masterClrMapping/>
  </p:clrMapOvr>
</p:sld>
</file>

<file path=ppt/slides/slide4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566730974"/>
      </p:ext>
    </p:extLst>
  </p:cSld>
  <p:clrMapOvr>
    <a:masterClrMapping/>
  </p:clrMapOvr>
</p:sld>
</file>

<file path=ppt/slides/slide4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7672715"/>
      </p:ext>
    </p:extLst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186660654"/>
      </p:ext>
    </p:extLst>
  </p:cSld>
  <p:clrMapOvr>
    <a:masterClrMapping/>
  </p:clrMapOvr>
</p:sld>
</file>

<file path=ppt/slides/slide4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14474956"/>
      </p:ext>
    </p:extLst>
  </p:cSld>
  <p:clrMapOvr>
    <a:masterClrMapping/>
  </p:clrMapOvr>
</p:sld>
</file>

<file path=ppt/slides/slide4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28579087"/>
      </p:ext>
    </p:extLst>
  </p:cSld>
  <p:clrMapOvr>
    <a:masterClrMapping/>
  </p:clrMapOvr>
</p:sld>
</file>

<file path=ppt/slides/slide4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92569569"/>
      </p:ext>
    </p:extLst>
  </p:cSld>
  <p:clrMapOvr>
    <a:masterClrMapping/>
  </p:clrMapOvr>
</p:sld>
</file>

<file path=ppt/slides/slide4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3404196"/>
      </p:ext>
    </p:extLst>
  </p:cSld>
  <p:clrMapOvr>
    <a:masterClrMapping/>
  </p:clrMapOvr>
</p:sld>
</file>

<file path=ppt/slides/slide4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54913719"/>
      </p:ext>
    </p:extLst>
  </p:cSld>
  <p:clrMapOvr>
    <a:masterClrMapping/>
  </p:clrMapOvr>
</p:sld>
</file>

<file path=ppt/slides/slide4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24560750"/>
      </p:ext>
    </p:extLst>
  </p:cSld>
  <p:clrMapOvr>
    <a:masterClrMapping/>
  </p:clrMapOvr>
</p:sld>
</file>

<file path=ppt/slides/slide4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85275129"/>
      </p:ext>
    </p:extLst>
  </p:cSld>
  <p:clrMapOvr>
    <a:masterClrMapping/>
  </p:clrMapOvr>
</p:sld>
</file>

<file path=ppt/slides/slide4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28924942"/>
      </p:ext>
    </p:extLst>
  </p:cSld>
  <p:clrMapOvr>
    <a:masterClrMapping/>
  </p:clrMapOvr>
</p:sld>
</file>

<file path=ppt/slides/slide4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31804166"/>
      </p:ext>
    </p:extLst>
  </p:cSld>
  <p:clrMapOvr>
    <a:masterClrMapping/>
  </p:clrMapOvr>
</p:sld>
</file>

<file path=ppt/slides/slide4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16689049"/>
      </p:ext>
    </p:extLst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2974191"/>
      </p:ext>
    </p:extLst>
  </p:cSld>
  <p:clrMapOvr>
    <a:masterClrMapping/>
  </p:clrMapOvr>
</p:sld>
</file>

<file path=ppt/slides/slide4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12531806"/>
      </p:ext>
    </p:extLst>
  </p:cSld>
  <p:clrMapOvr>
    <a:masterClrMapping/>
  </p:clrMapOvr>
</p:sld>
</file>

<file path=ppt/slides/slide4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GP1 SERIES </a:t>
            </a:r>
          </a:p>
        </p:txBody>
      </p:sp>
    </p:spTree>
    <p:extLst>
      <p:ext uri="{BB962C8B-B14F-4D97-AF65-F5344CB8AC3E}">
        <p14:creationId xmlns:p14="http://schemas.microsoft.com/office/powerpoint/2010/main" val="1742252256"/>
      </p:ext>
    </p:extLst>
  </p:cSld>
  <p:clrMapOvr>
    <a:masterClrMapping/>
  </p:clrMapOvr>
</p:sld>
</file>

<file path=ppt/slides/slide4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94237843"/>
      </p:ext>
    </p:extLst>
  </p:cSld>
  <p:clrMapOvr>
    <a:masterClrMapping/>
  </p:clrMapOvr>
</p:sld>
</file>

<file path=ppt/slides/slide4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6775170"/>
      </p:ext>
    </p:extLst>
  </p:cSld>
  <p:clrMapOvr>
    <a:masterClrMapping/>
  </p:clrMapOvr>
</p:sld>
</file>

<file path=ppt/slides/slide4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72850562"/>
      </p:ext>
    </p:extLst>
  </p:cSld>
  <p:clrMapOvr>
    <a:masterClrMapping/>
  </p:clrMapOvr>
</p:sld>
</file>

<file path=ppt/slides/slide4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GP2 SERIES </a:t>
            </a:r>
          </a:p>
        </p:txBody>
      </p:sp>
    </p:spTree>
    <p:extLst>
      <p:ext uri="{BB962C8B-B14F-4D97-AF65-F5344CB8AC3E}">
        <p14:creationId xmlns:p14="http://schemas.microsoft.com/office/powerpoint/2010/main" val="3042328680"/>
      </p:ext>
    </p:extLst>
  </p:cSld>
  <p:clrMapOvr>
    <a:masterClrMapping/>
  </p:clrMapOvr>
</p:sld>
</file>

<file path=ppt/slides/slide4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88899482"/>
      </p:ext>
    </p:extLst>
  </p:cSld>
  <p:clrMapOvr>
    <a:masterClrMapping/>
  </p:clrMapOvr>
</p:sld>
</file>

<file path=ppt/slides/slide4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12309000"/>
      </p:ext>
    </p:extLst>
  </p:cSld>
  <p:clrMapOvr>
    <a:masterClrMapping/>
  </p:clrMapOvr>
</p:sld>
</file>

<file path=ppt/slides/slide4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06708551"/>
      </p:ext>
    </p:extLst>
  </p:cSld>
  <p:clrMapOvr>
    <a:masterClrMapping/>
  </p:clrMapOvr>
</p:sld>
</file>

<file path=ppt/slides/slide4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GP3 SERIES </a:t>
            </a:r>
          </a:p>
        </p:txBody>
      </p:sp>
    </p:spTree>
    <p:extLst>
      <p:ext uri="{BB962C8B-B14F-4D97-AF65-F5344CB8AC3E}">
        <p14:creationId xmlns:p14="http://schemas.microsoft.com/office/powerpoint/2010/main" val="1593554175"/>
      </p:ext>
    </p:extLst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79932671"/>
      </p:ext>
    </p:extLst>
  </p:cSld>
  <p:clrMapOvr>
    <a:masterClrMapping/>
  </p:clrMapOvr>
</p:sld>
</file>

<file path=ppt/slides/slide4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54509256"/>
      </p:ext>
    </p:extLst>
  </p:cSld>
  <p:clrMapOvr>
    <a:masterClrMapping/>
  </p:clrMapOvr>
</p:sld>
</file>

<file path=ppt/slides/slide4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9580090"/>
      </p:ext>
    </p:extLst>
  </p:cSld>
  <p:clrMapOvr>
    <a:masterClrMapping/>
  </p:clrMapOvr>
</p:sld>
</file>

<file path=ppt/slides/slide4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85156641"/>
      </p:ext>
    </p:extLst>
  </p:cSld>
  <p:clrMapOvr>
    <a:masterClrMapping/>
  </p:clrMapOvr>
</p:sld>
</file>

<file path=ppt/slides/slide4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GP4 SERIES </a:t>
            </a:r>
          </a:p>
        </p:txBody>
      </p:sp>
    </p:spTree>
    <p:extLst>
      <p:ext uri="{BB962C8B-B14F-4D97-AF65-F5344CB8AC3E}">
        <p14:creationId xmlns:p14="http://schemas.microsoft.com/office/powerpoint/2010/main" val="220042676"/>
      </p:ext>
    </p:extLst>
  </p:cSld>
  <p:clrMapOvr>
    <a:masterClrMapping/>
  </p:clrMapOvr>
</p:sld>
</file>

<file path=ppt/slides/slide4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6310992"/>
      </p:ext>
    </p:extLst>
  </p:cSld>
  <p:clrMapOvr>
    <a:masterClrMapping/>
  </p:clrMapOvr>
</p:sld>
</file>

<file path=ppt/slides/slide4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85973373"/>
      </p:ext>
    </p:extLst>
  </p:cSld>
  <p:clrMapOvr>
    <a:masterClrMapping/>
  </p:clrMapOvr>
</p:sld>
</file>

<file path=ppt/slides/slide4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5687492"/>
      </p:ext>
    </p:extLst>
  </p:cSld>
  <p:clrMapOvr>
    <a:masterClrMapping/>
  </p:clrMapOvr>
</p:sld>
</file>

<file path=ppt/slides/slide4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GP5 SERIES </a:t>
            </a:r>
          </a:p>
        </p:txBody>
      </p:sp>
    </p:spTree>
    <p:extLst>
      <p:ext uri="{BB962C8B-B14F-4D97-AF65-F5344CB8AC3E}">
        <p14:creationId xmlns:p14="http://schemas.microsoft.com/office/powerpoint/2010/main" val="2271873907"/>
      </p:ext>
    </p:extLst>
  </p:cSld>
  <p:clrMapOvr>
    <a:masterClrMapping/>
  </p:clrMapOvr>
</p:sld>
</file>

<file path=ppt/slides/slide4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8425346"/>
      </p:ext>
    </p:extLst>
  </p:cSld>
  <p:clrMapOvr>
    <a:masterClrMapping/>
  </p:clrMapOvr>
</p:sld>
</file>

<file path=ppt/slides/slide4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52275157"/>
      </p:ext>
    </p:extLst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04912200"/>
      </p:ext>
    </p:extLst>
  </p:cSld>
  <p:clrMapOvr>
    <a:masterClrMapping/>
  </p:clrMapOvr>
</p:sld>
</file>

<file path=ppt/slides/slide4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20653613"/>
      </p:ext>
    </p:extLst>
  </p:cSld>
  <p:clrMapOvr>
    <a:masterClrMapping/>
  </p:clrMapOvr>
</p:sld>
</file>

<file path=ppt/slides/slide4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GP6 SERIES </a:t>
            </a:r>
          </a:p>
        </p:txBody>
      </p:sp>
    </p:spTree>
    <p:extLst>
      <p:ext uri="{BB962C8B-B14F-4D97-AF65-F5344CB8AC3E}">
        <p14:creationId xmlns:p14="http://schemas.microsoft.com/office/powerpoint/2010/main" val="2251303965"/>
      </p:ext>
    </p:extLst>
  </p:cSld>
  <p:clrMapOvr>
    <a:masterClrMapping/>
  </p:clrMapOvr>
</p:sld>
</file>

<file path=ppt/slides/slide4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83238503"/>
      </p:ext>
    </p:extLst>
  </p:cSld>
  <p:clrMapOvr>
    <a:masterClrMapping/>
  </p:clrMapOvr>
</p:sld>
</file>

<file path=ppt/slides/slide4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33930809"/>
      </p:ext>
    </p:extLst>
  </p:cSld>
  <p:clrMapOvr>
    <a:masterClrMapping/>
  </p:clrMapOvr>
</p:sld>
</file>

<file path=ppt/slides/slide4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78414649"/>
      </p:ext>
    </p:extLst>
  </p:cSld>
  <p:clrMapOvr>
    <a:masterClrMapping/>
  </p:clrMapOvr>
</p:sld>
</file>

<file path=ppt/slides/slide4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GP7 SERIES </a:t>
            </a:r>
          </a:p>
        </p:txBody>
      </p:sp>
    </p:spTree>
    <p:extLst>
      <p:ext uri="{BB962C8B-B14F-4D97-AF65-F5344CB8AC3E}">
        <p14:creationId xmlns:p14="http://schemas.microsoft.com/office/powerpoint/2010/main" val="3710566893"/>
      </p:ext>
    </p:extLst>
  </p:cSld>
  <p:clrMapOvr>
    <a:masterClrMapping/>
  </p:clrMapOvr>
</p:sld>
</file>

<file path=ppt/slides/slide4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03261483"/>
      </p:ext>
    </p:extLst>
  </p:cSld>
  <p:clrMapOvr>
    <a:masterClrMapping/>
  </p:clrMapOvr>
</p:sld>
</file>

<file path=ppt/slides/slide4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5029652"/>
      </p:ext>
    </p:extLst>
  </p:cSld>
  <p:clrMapOvr>
    <a:masterClrMapping/>
  </p:clrMapOvr>
</p:sld>
</file>

<file path=ppt/slides/slide4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90488265"/>
      </p:ext>
    </p:extLst>
  </p:cSld>
  <p:clrMapOvr>
    <a:masterClrMapping/>
  </p:clrMapOvr>
</p:sld>
</file>

<file path=ppt/slides/slide4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GP8 SERIES </a:t>
            </a:r>
          </a:p>
        </p:txBody>
      </p:sp>
    </p:spTree>
    <p:extLst>
      <p:ext uri="{BB962C8B-B14F-4D97-AF65-F5344CB8AC3E}">
        <p14:creationId xmlns:p14="http://schemas.microsoft.com/office/powerpoint/2010/main" val="274078725"/>
      </p:ext>
    </p:extLst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24841521"/>
      </p:ext>
    </p:extLst>
  </p:cSld>
  <p:clrMapOvr>
    <a:masterClrMapping/>
  </p:clrMapOvr>
</p:sld>
</file>

<file path=ppt/slides/slide4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36506973"/>
      </p:ext>
    </p:extLst>
  </p:cSld>
  <p:clrMapOvr>
    <a:masterClrMapping/>
  </p:clrMapOvr>
</p:sld>
</file>

<file path=ppt/slides/slide4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7548788"/>
      </p:ext>
    </p:extLst>
  </p:cSld>
  <p:clrMapOvr>
    <a:masterClrMapping/>
  </p:clrMapOvr>
</p:sld>
</file>

<file path=ppt/slides/slide4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98164321"/>
      </p:ext>
    </p:extLst>
  </p:cSld>
  <p:clrMapOvr>
    <a:masterClrMapping/>
  </p:clrMapOvr>
</p:sld>
</file>

<file path=ppt/slides/slide4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GP9 SERIES </a:t>
            </a:r>
          </a:p>
        </p:txBody>
      </p:sp>
    </p:spTree>
    <p:extLst>
      <p:ext uri="{BB962C8B-B14F-4D97-AF65-F5344CB8AC3E}">
        <p14:creationId xmlns:p14="http://schemas.microsoft.com/office/powerpoint/2010/main" val="1744472908"/>
      </p:ext>
    </p:extLst>
  </p:cSld>
  <p:clrMapOvr>
    <a:masterClrMapping/>
  </p:clrMapOvr>
</p:sld>
</file>

<file path=ppt/slides/slide4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77138928"/>
      </p:ext>
    </p:extLst>
  </p:cSld>
  <p:clrMapOvr>
    <a:masterClrMapping/>
  </p:clrMapOvr>
</p:sld>
</file>

<file path=ppt/slides/slide4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42086619"/>
      </p:ext>
    </p:extLst>
  </p:cSld>
  <p:clrMapOvr>
    <a:masterClrMapping/>
  </p:clrMapOvr>
</p:sld>
</file>

<file path=ppt/slides/slide4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97132847"/>
      </p:ext>
    </p:extLst>
  </p:cSld>
  <p:clrMapOvr>
    <a:masterClrMapping/>
  </p:clrMapOvr>
</p:sld>
</file>

<file path=ppt/slides/slide4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GP10 SERIES </a:t>
            </a:r>
          </a:p>
        </p:txBody>
      </p:sp>
    </p:spTree>
    <p:extLst>
      <p:ext uri="{BB962C8B-B14F-4D97-AF65-F5344CB8AC3E}">
        <p14:creationId xmlns:p14="http://schemas.microsoft.com/office/powerpoint/2010/main" val="2709964515"/>
      </p:ext>
    </p:extLst>
  </p:cSld>
  <p:clrMapOvr>
    <a:masterClrMapping/>
  </p:clrMapOvr>
</p:sld>
</file>

<file path=ppt/slides/slide4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26769612"/>
      </p:ext>
    </p:extLst>
  </p:cSld>
  <p:clrMapOvr>
    <a:masterClrMapping/>
  </p:clrMapOvr>
</p:sld>
</file>

<file path=ppt/slides/slide4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471184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2294441"/>
      </p:ext>
    </p:extLst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697268"/>
      </p:ext>
    </p:extLst>
  </p:cSld>
  <p:clrMapOvr>
    <a:masterClrMapping/>
  </p:clrMapOvr>
</p:sld>
</file>

<file path=ppt/slides/slide4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31336765"/>
      </p:ext>
    </p:extLst>
  </p:cSld>
  <p:clrMapOvr>
    <a:masterClrMapping/>
  </p:clrMapOvr>
</p:sld>
</file>

<file path=ppt/slides/slide4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SB SERIES</a:t>
            </a:r>
          </a:p>
        </p:txBody>
      </p:sp>
    </p:spTree>
    <p:extLst>
      <p:ext uri="{BB962C8B-B14F-4D97-AF65-F5344CB8AC3E}">
        <p14:creationId xmlns:p14="http://schemas.microsoft.com/office/powerpoint/2010/main" val="2347070813"/>
      </p:ext>
    </p:extLst>
  </p:cSld>
  <p:clrMapOvr>
    <a:masterClrMapping/>
  </p:clrMapOvr>
</p:sld>
</file>

<file path=ppt/slides/slide4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SB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1092217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1272407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95485662"/>
      </p:ext>
    </p:extLst>
  </p:cSld>
  <p:clrMapOvr>
    <a:masterClrMapping/>
  </p:clrMapOvr>
</p:sld>
</file>

<file path=ppt/slides/slide4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545710018"/>
      </p:ext>
    </p:extLst>
  </p:cSld>
  <p:clrMapOvr>
    <a:masterClrMapping/>
  </p:clrMapOvr>
</p:sld>
</file>

<file path=ppt/slides/slide4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4828550"/>
      </p:ext>
    </p:extLst>
  </p:cSld>
  <p:clrMapOvr>
    <a:masterClrMapping/>
  </p:clrMapOvr>
</p:sld>
</file>

<file path=ppt/slides/slide4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4985464"/>
      </p:ext>
    </p:extLst>
  </p:cSld>
  <p:clrMapOvr>
    <a:masterClrMapping/>
  </p:clrMapOvr>
</p:sld>
</file>

<file path=ppt/slides/slide4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78360461"/>
      </p:ext>
    </p:extLst>
  </p:cSld>
  <p:clrMapOvr>
    <a:masterClrMapping/>
  </p:clrMapOvr>
</p:sld>
</file>

<file path=ppt/slides/slide4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15063668"/>
      </p:ext>
    </p:extLst>
  </p:cSld>
  <p:clrMapOvr>
    <a:masterClrMapping/>
  </p:clrMapOvr>
</p:sld>
</file>

<file path=ppt/slides/slide4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86976354"/>
      </p:ext>
    </p:extLst>
  </p:cSld>
  <p:clrMapOvr>
    <a:masterClrMapping/>
  </p:clrMapOvr>
</p:sld>
</file>

<file path=ppt/slides/slide4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8454084"/>
      </p:ext>
    </p:extLst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90322538"/>
      </p:ext>
    </p:extLst>
  </p:cSld>
  <p:clrMapOvr>
    <a:masterClrMapping/>
  </p:clrMapOvr>
</p:sld>
</file>

<file path=ppt/slides/slide4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11691200"/>
      </p:ext>
    </p:extLst>
  </p:cSld>
  <p:clrMapOvr>
    <a:masterClrMapping/>
  </p:clrMapOvr>
</p:sld>
</file>

<file path=ppt/slides/slide4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49383746"/>
      </p:ext>
    </p:extLst>
  </p:cSld>
  <p:clrMapOvr>
    <a:masterClrMapping/>
  </p:clrMapOvr>
</p:sld>
</file>

<file path=ppt/slides/slide4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45788709"/>
      </p:ext>
    </p:extLst>
  </p:cSld>
  <p:clrMapOvr>
    <a:masterClrMapping/>
  </p:clrMapOvr>
</p:sld>
</file>

<file path=ppt/slides/slide4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90500052"/>
      </p:ext>
    </p:extLst>
  </p:cSld>
  <p:clrMapOvr>
    <a:masterClrMapping/>
  </p:clrMapOvr>
</p:sld>
</file>

<file path=ppt/slides/slide4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46605740"/>
      </p:ext>
    </p:extLst>
  </p:cSld>
  <p:clrMapOvr>
    <a:masterClrMapping/>
  </p:clrMapOvr>
</p:sld>
</file>

<file path=ppt/slides/slide4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28283298"/>
      </p:ext>
    </p:extLst>
  </p:cSld>
  <p:clrMapOvr>
    <a:masterClrMapping/>
  </p:clrMapOvr>
</p:sld>
</file>

<file path=ppt/slides/slide4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398464778"/>
      </p:ext>
    </p:extLst>
  </p:cSld>
  <p:clrMapOvr>
    <a:masterClrMapping/>
  </p:clrMapOvr>
</p:sld>
</file>

<file path=ppt/slides/slide4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2267736"/>
      </p:ext>
    </p:extLst>
  </p:cSld>
  <p:clrMapOvr>
    <a:masterClrMapping/>
  </p:clrMapOvr>
</p:sld>
</file>

<file path=ppt/slides/slide4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62046992"/>
      </p:ext>
    </p:extLst>
  </p:cSld>
  <p:clrMapOvr>
    <a:masterClrMapping/>
  </p:clrMapOvr>
</p:sld>
</file>

<file path=ppt/slides/slide4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8533852"/>
      </p:ext>
    </p:extLst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72565234"/>
      </p:ext>
    </p:extLst>
  </p:cSld>
  <p:clrMapOvr>
    <a:masterClrMapping/>
  </p:clrMapOvr>
</p:sld>
</file>

<file path=ppt/slides/slide4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47481960"/>
      </p:ext>
    </p:extLst>
  </p:cSld>
  <p:clrMapOvr>
    <a:masterClrMapping/>
  </p:clrMapOvr>
</p:sld>
</file>

<file path=ppt/slides/slide4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06757100"/>
      </p:ext>
    </p:extLst>
  </p:cSld>
  <p:clrMapOvr>
    <a:masterClrMapping/>
  </p:clrMapOvr>
</p:sld>
</file>

<file path=ppt/slides/slide4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47185887"/>
      </p:ext>
    </p:extLst>
  </p:cSld>
  <p:clrMapOvr>
    <a:masterClrMapping/>
  </p:clrMapOvr>
</p:sld>
</file>

<file path=ppt/slides/slide4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17515006"/>
      </p:ext>
    </p:extLst>
  </p:cSld>
  <p:clrMapOvr>
    <a:masterClrMapping/>
  </p:clrMapOvr>
</p:sld>
</file>

<file path=ppt/slides/slide4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67917734"/>
      </p:ext>
    </p:extLst>
  </p:cSld>
  <p:clrMapOvr>
    <a:masterClrMapping/>
  </p:clrMapOvr>
</p:sld>
</file>

<file path=ppt/slides/slide4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00823116"/>
      </p:ext>
    </p:extLst>
  </p:cSld>
  <p:clrMapOvr>
    <a:masterClrMapping/>
  </p:clrMapOvr>
</p:sld>
</file>

<file path=ppt/slides/slide4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94854713"/>
      </p:ext>
    </p:extLst>
  </p:cSld>
  <p:clrMapOvr>
    <a:masterClrMapping/>
  </p:clrMapOvr>
</p:sld>
</file>

<file path=ppt/slides/slide4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91654328"/>
      </p:ext>
    </p:extLst>
  </p:cSld>
  <p:clrMapOvr>
    <a:masterClrMapping/>
  </p:clrMapOvr>
</p:sld>
</file>

<file path=ppt/slides/slide4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17017327"/>
      </p:ext>
    </p:extLst>
  </p:cSld>
  <p:clrMapOvr>
    <a:masterClrMapping/>
  </p:clrMapOvr>
</p:sld>
</file>

<file path=ppt/slides/slide4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50124518"/>
      </p:ext>
    </p:extLst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80188679"/>
      </p:ext>
    </p:extLst>
  </p:cSld>
  <p:clrMapOvr>
    <a:masterClrMapping/>
  </p:clrMapOvr>
</p:sld>
</file>

<file path=ppt/slides/slide4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7321001"/>
      </p:ext>
    </p:extLst>
  </p:cSld>
  <p:clrMapOvr>
    <a:masterClrMapping/>
  </p:clrMapOvr>
</p:sld>
</file>

<file path=ppt/slides/slide4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37795381"/>
      </p:ext>
    </p:extLst>
  </p:cSld>
  <p:clrMapOvr>
    <a:masterClrMapping/>
  </p:clrMapOvr>
</p:sld>
</file>

<file path=ppt/slides/slide4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11849817"/>
      </p:ext>
    </p:extLst>
  </p:cSld>
  <p:clrMapOvr>
    <a:masterClrMapping/>
  </p:clrMapOvr>
</p:sld>
</file>

<file path=ppt/slides/slide4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74444314"/>
      </p:ext>
    </p:extLst>
  </p:cSld>
  <p:clrMapOvr>
    <a:masterClrMapping/>
  </p:clrMapOvr>
</p:sld>
</file>

<file path=ppt/slides/slide4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45487311"/>
      </p:ext>
    </p:extLst>
  </p:cSld>
  <p:clrMapOvr>
    <a:masterClrMapping/>
  </p:clrMapOvr>
</p:sld>
</file>

<file path=ppt/slides/slide4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00216225"/>
      </p:ext>
    </p:extLst>
  </p:cSld>
  <p:clrMapOvr>
    <a:masterClrMapping/>
  </p:clrMapOvr>
</p:sld>
</file>

<file path=ppt/slides/slide4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6366857"/>
      </p:ext>
    </p:extLst>
  </p:cSld>
  <p:clrMapOvr>
    <a:masterClrMapping/>
  </p:clrMapOvr>
</p:sld>
</file>

<file path=ppt/slides/slide4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25418992"/>
      </p:ext>
    </p:extLst>
  </p:cSld>
  <p:clrMapOvr>
    <a:masterClrMapping/>
  </p:clrMapOvr>
</p:sld>
</file>

<file path=ppt/slides/slide4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74271173"/>
      </p:ext>
    </p:extLst>
  </p:cSld>
  <p:clrMapOvr>
    <a:masterClrMapping/>
  </p:clrMapOvr>
</p:sld>
</file>

<file path=ppt/slides/slide4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22087729"/>
      </p:ext>
    </p:extLst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84326392"/>
      </p:ext>
    </p:extLst>
  </p:cSld>
  <p:clrMapOvr>
    <a:masterClrMapping/>
  </p:clrMapOvr>
</p:sld>
</file>

<file path=ppt/slides/slide4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0459035"/>
      </p:ext>
    </p:extLst>
  </p:cSld>
  <p:clrMapOvr>
    <a:masterClrMapping/>
  </p:clrMapOvr>
</p:sld>
</file>

<file path=ppt/slides/slide4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88085111"/>
      </p:ext>
    </p:extLst>
  </p:cSld>
  <p:clrMapOvr>
    <a:masterClrMapping/>
  </p:clrMapOvr>
</p:sld>
</file>

<file path=ppt/slides/slide4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717249955"/>
      </p:ext>
    </p:extLst>
  </p:cSld>
  <p:clrMapOvr>
    <a:masterClrMapping/>
  </p:clrMapOvr>
</p:sld>
</file>

<file path=ppt/slides/slide4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7276333"/>
      </p:ext>
    </p:extLst>
  </p:cSld>
  <p:clrMapOvr>
    <a:masterClrMapping/>
  </p:clrMapOvr>
</p:sld>
</file>

<file path=ppt/slides/slide4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57725605"/>
      </p:ext>
    </p:extLst>
  </p:cSld>
  <p:clrMapOvr>
    <a:masterClrMapping/>
  </p:clrMapOvr>
</p:sld>
</file>

<file path=ppt/slides/slide4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86720504"/>
      </p:ext>
    </p:extLst>
  </p:cSld>
  <p:clrMapOvr>
    <a:masterClrMapping/>
  </p:clrMapOvr>
</p:sld>
</file>

<file path=ppt/slides/slide4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02410927"/>
      </p:ext>
    </p:extLst>
  </p:cSld>
  <p:clrMapOvr>
    <a:masterClrMapping/>
  </p:clrMapOvr>
</p:sld>
</file>

<file path=ppt/slides/slide4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39158089"/>
      </p:ext>
    </p:extLst>
  </p:cSld>
  <p:clrMapOvr>
    <a:masterClrMapping/>
  </p:clrMapOvr>
</p:sld>
</file>

<file path=ppt/slides/slide4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63304575"/>
      </p:ext>
    </p:extLst>
  </p:cSld>
  <p:clrMapOvr>
    <a:masterClrMapping/>
  </p:clrMapOvr>
</p:sld>
</file>

<file path=ppt/slides/slide4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70867803"/>
      </p:ext>
    </p:extLst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78603593"/>
      </p:ext>
    </p:extLst>
  </p:cSld>
  <p:clrMapOvr>
    <a:masterClrMapping/>
  </p:clrMapOvr>
</p:sld>
</file>

<file path=ppt/slides/slide4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61234621"/>
      </p:ext>
    </p:extLst>
  </p:cSld>
  <p:clrMapOvr>
    <a:masterClrMapping/>
  </p:clrMapOvr>
</p:sld>
</file>

<file path=ppt/slides/slide4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53446242"/>
      </p:ext>
    </p:extLst>
  </p:cSld>
  <p:clrMapOvr>
    <a:masterClrMapping/>
  </p:clrMapOvr>
</p:sld>
</file>

<file path=ppt/slides/slide4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28855498"/>
      </p:ext>
    </p:extLst>
  </p:cSld>
  <p:clrMapOvr>
    <a:masterClrMapping/>
  </p:clrMapOvr>
</p:sld>
</file>

<file path=ppt/slides/slide4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13519581"/>
      </p:ext>
    </p:extLst>
  </p:cSld>
  <p:clrMapOvr>
    <a:masterClrMapping/>
  </p:clrMapOvr>
</p:sld>
</file>

<file path=ppt/slides/slide4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77106301"/>
      </p:ext>
    </p:extLst>
  </p:cSld>
  <p:clrMapOvr>
    <a:masterClrMapping/>
  </p:clrMapOvr>
</p:sld>
</file>

<file path=ppt/slides/slide4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394050542"/>
      </p:ext>
    </p:extLst>
  </p:cSld>
  <p:clrMapOvr>
    <a:masterClrMapping/>
  </p:clrMapOvr>
</p:sld>
</file>

<file path=ppt/slides/slide4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4667430"/>
      </p:ext>
    </p:extLst>
  </p:cSld>
  <p:clrMapOvr>
    <a:masterClrMapping/>
  </p:clrMapOvr>
</p:sld>
</file>

<file path=ppt/slides/slide4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93963279"/>
      </p:ext>
    </p:extLst>
  </p:cSld>
  <p:clrMapOvr>
    <a:masterClrMapping/>
  </p:clrMapOvr>
</p:sld>
</file>

<file path=ppt/slides/slide4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47814766"/>
      </p:ext>
    </p:extLst>
  </p:cSld>
  <p:clrMapOvr>
    <a:masterClrMapping/>
  </p:clrMapOvr>
</p:sld>
</file>

<file path=ppt/slides/slide4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65765626"/>
      </p:ext>
    </p:extLst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69818088"/>
      </p:ext>
    </p:extLst>
  </p:cSld>
  <p:clrMapOvr>
    <a:masterClrMapping/>
  </p:clrMapOvr>
</p:sld>
</file>

<file path=ppt/slides/slide4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1923231"/>
      </p:ext>
    </p:extLst>
  </p:cSld>
  <p:clrMapOvr>
    <a:masterClrMapping/>
  </p:clrMapOvr>
</p:sld>
</file>

<file path=ppt/slides/slide4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02382689"/>
      </p:ext>
    </p:extLst>
  </p:cSld>
  <p:clrMapOvr>
    <a:masterClrMapping/>
  </p:clrMapOvr>
</p:sld>
</file>

<file path=ppt/slides/slide4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20002888"/>
      </p:ext>
    </p:extLst>
  </p:cSld>
  <p:clrMapOvr>
    <a:masterClrMapping/>
  </p:clrMapOvr>
</p:sld>
</file>

<file path=ppt/slides/slide4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58805492"/>
      </p:ext>
    </p:extLst>
  </p:cSld>
  <p:clrMapOvr>
    <a:masterClrMapping/>
  </p:clrMapOvr>
</p:sld>
</file>

<file path=ppt/slides/slide4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86299327"/>
      </p:ext>
    </p:extLst>
  </p:cSld>
  <p:clrMapOvr>
    <a:masterClrMapping/>
  </p:clrMapOvr>
</p:sld>
</file>

<file path=ppt/slides/slide4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24170196"/>
      </p:ext>
    </p:extLst>
  </p:cSld>
  <p:clrMapOvr>
    <a:masterClrMapping/>
  </p:clrMapOvr>
</p:sld>
</file>

<file path=ppt/slides/slide4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47040410"/>
      </p:ext>
    </p:extLst>
  </p:cSld>
  <p:clrMapOvr>
    <a:masterClrMapping/>
  </p:clrMapOvr>
</p:sld>
</file>

<file path=ppt/slides/slide4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21939634"/>
      </p:ext>
    </p:extLst>
  </p:cSld>
  <p:clrMapOvr>
    <a:masterClrMapping/>
  </p:clrMapOvr>
</p:sld>
</file>

<file path=ppt/slides/slide4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214384531"/>
      </p:ext>
    </p:extLst>
  </p:cSld>
  <p:clrMapOvr>
    <a:masterClrMapping/>
  </p:clrMapOvr>
</p:sld>
</file>

<file path=ppt/slides/slide4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6863872"/>
      </p:ext>
    </p:extLst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07215739"/>
      </p:ext>
    </p:extLst>
  </p:cSld>
  <p:clrMapOvr>
    <a:masterClrMapping/>
  </p:clrMapOvr>
</p:sld>
</file>

<file path=ppt/slides/slide4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2111166"/>
      </p:ext>
    </p:extLst>
  </p:cSld>
  <p:clrMapOvr>
    <a:masterClrMapping/>
  </p:clrMapOvr>
</p:sld>
</file>

<file path=ppt/slides/slide4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1447318"/>
      </p:ext>
    </p:extLst>
  </p:cSld>
  <p:clrMapOvr>
    <a:masterClrMapping/>
  </p:clrMapOvr>
</p:sld>
</file>

<file path=ppt/slides/slide4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5231604"/>
      </p:ext>
    </p:extLst>
  </p:cSld>
  <p:clrMapOvr>
    <a:masterClrMapping/>
  </p:clrMapOvr>
</p:sld>
</file>

<file path=ppt/slides/slide4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56433091"/>
      </p:ext>
    </p:extLst>
  </p:cSld>
  <p:clrMapOvr>
    <a:masterClrMapping/>
  </p:clrMapOvr>
</p:sld>
</file>

<file path=ppt/slides/slide4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74110239"/>
      </p:ext>
    </p:extLst>
  </p:cSld>
  <p:clrMapOvr>
    <a:masterClrMapping/>
  </p:clrMapOvr>
</p:sld>
</file>

<file path=ppt/slides/slide4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19306290"/>
      </p:ext>
    </p:extLst>
  </p:cSld>
  <p:clrMapOvr>
    <a:masterClrMapping/>
  </p:clrMapOvr>
</p:sld>
</file>

<file path=ppt/slides/slide4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78537012"/>
      </p:ext>
    </p:extLst>
  </p:cSld>
  <p:clrMapOvr>
    <a:masterClrMapping/>
  </p:clrMapOvr>
</p:sld>
</file>

<file path=ppt/slides/slide4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94750182"/>
      </p:ext>
    </p:extLst>
  </p:cSld>
  <p:clrMapOvr>
    <a:masterClrMapping/>
  </p:clrMapOvr>
</p:sld>
</file>

<file path=ppt/slides/slide4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73900452"/>
      </p:ext>
    </p:extLst>
  </p:cSld>
  <p:clrMapOvr>
    <a:masterClrMapping/>
  </p:clrMapOvr>
</p:sld>
</file>

<file path=ppt/slides/slide4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64343549"/>
      </p:ext>
    </p:extLst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020245156"/>
      </p:ext>
    </p:extLst>
  </p:cSld>
  <p:clrMapOvr>
    <a:masterClrMapping/>
  </p:clrMapOvr>
</p:sld>
</file>

<file path=ppt/slides/slide4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78887193"/>
      </p:ext>
    </p:extLst>
  </p:cSld>
  <p:clrMapOvr>
    <a:masterClrMapping/>
  </p:clrMapOvr>
</p:sld>
</file>

<file path=ppt/slides/slide4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390111824"/>
      </p:ext>
    </p:extLst>
  </p:cSld>
  <p:clrMapOvr>
    <a:masterClrMapping/>
  </p:clrMapOvr>
</p:sld>
</file>

<file path=ppt/slides/slide4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0830063"/>
      </p:ext>
    </p:extLst>
  </p:cSld>
  <p:clrMapOvr>
    <a:masterClrMapping/>
  </p:clrMapOvr>
</p:sld>
</file>

<file path=ppt/slides/slide4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65152907"/>
      </p:ext>
    </p:extLst>
  </p:cSld>
  <p:clrMapOvr>
    <a:masterClrMapping/>
  </p:clrMapOvr>
</p:sld>
</file>

<file path=ppt/slides/slide4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31479032"/>
      </p:ext>
    </p:extLst>
  </p:cSld>
  <p:clrMapOvr>
    <a:masterClrMapping/>
  </p:clrMapOvr>
</p:sld>
</file>

<file path=ppt/slides/slide4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65379067"/>
      </p:ext>
    </p:extLst>
  </p:cSld>
  <p:clrMapOvr>
    <a:masterClrMapping/>
  </p:clrMapOvr>
</p:sld>
</file>

<file path=ppt/slides/slide4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15134656"/>
      </p:ext>
    </p:extLst>
  </p:cSld>
  <p:clrMapOvr>
    <a:masterClrMapping/>
  </p:clrMapOvr>
</p:sld>
</file>

<file path=ppt/slides/slide4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62905016"/>
      </p:ext>
    </p:extLst>
  </p:cSld>
  <p:clrMapOvr>
    <a:masterClrMapping/>
  </p:clrMapOvr>
</p:sld>
</file>

<file path=ppt/slides/slide4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98146379"/>
      </p:ext>
    </p:extLst>
  </p:cSld>
  <p:clrMapOvr>
    <a:masterClrMapping/>
  </p:clrMapOvr>
</p:sld>
</file>

<file path=ppt/slides/slide4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16863305"/>
      </p:ext>
    </p:extLst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743100"/>
      </p:ext>
    </p:extLst>
  </p:cSld>
  <p:clrMapOvr>
    <a:masterClrMapping/>
  </p:clrMapOvr>
</p:sld>
</file>

<file path=ppt/slides/slide4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5232017"/>
      </p:ext>
    </p:extLst>
  </p:cSld>
  <p:clrMapOvr>
    <a:masterClrMapping/>
  </p:clrMapOvr>
</p:sld>
</file>

<file path=ppt/slides/slide4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87778584"/>
      </p:ext>
    </p:extLst>
  </p:cSld>
  <p:clrMapOvr>
    <a:masterClrMapping/>
  </p:clrMapOvr>
</p:sld>
</file>

<file path=ppt/slides/slide4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97781700"/>
      </p:ext>
    </p:extLst>
  </p:cSld>
  <p:clrMapOvr>
    <a:masterClrMapping/>
  </p:clrMapOvr>
</p:sld>
</file>

<file path=ppt/slides/slide4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27282340"/>
      </p:ext>
    </p:extLst>
  </p:cSld>
  <p:clrMapOvr>
    <a:masterClrMapping/>
  </p:clrMapOvr>
</p:sld>
</file>

<file path=ppt/slides/slide4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618066948"/>
      </p:ext>
    </p:extLst>
  </p:cSld>
  <p:clrMapOvr>
    <a:masterClrMapping/>
  </p:clrMapOvr>
</p:sld>
</file>

<file path=ppt/slides/slide4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4419693"/>
      </p:ext>
    </p:extLst>
  </p:cSld>
  <p:clrMapOvr>
    <a:masterClrMapping/>
  </p:clrMapOvr>
</p:sld>
</file>

<file path=ppt/slides/slide4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09370364"/>
      </p:ext>
    </p:extLst>
  </p:cSld>
  <p:clrMapOvr>
    <a:masterClrMapping/>
  </p:clrMapOvr>
</p:sld>
</file>

<file path=ppt/slides/slide4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8446930"/>
      </p:ext>
    </p:extLst>
  </p:cSld>
  <p:clrMapOvr>
    <a:masterClrMapping/>
  </p:clrMapOvr>
</p:sld>
</file>

<file path=ppt/slides/slide4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13697115"/>
      </p:ext>
    </p:extLst>
  </p:cSld>
  <p:clrMapOvr>
    <a:masterClrMapping/>
  </p:clrMapOvr>
</p:sld>
</file>

<file path=ppt/slides/slide4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480211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8029619"/>
      </p:ext>
    </p:extLst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93475260"/>
      </p:ext>
    </p:extLst>
  </p:cSld>
  <p:clrMapOvr>
    <a:masterClrMapping/>
  </p:clrMapOvr>
</p:sld>
</file>

<file path=ppt/slides/slide4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26043029"/>
      </p:ext>
    </p:extLst>
  </p:cSld>
  <p:clrMapOvr>
    <a:masterClrMapping/>
  </p:clrMapOvr>
</p:sld>
</file>

<file path=ppt/slides/slide4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20992410"/>
      </p:ext>
    </p:extLst>
  </p:cSld>
  <p:clrMapOvr>
    <a:masterClrMapping/>
  </p:clrMapOvr>
</p:sld>
</file>

<file path=ppt/slides/slide4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4322426"/>
      </p:ext>
    </p:extLst>
  </p:cSld>
  <p:clrMapOvr>
    <a:masterClrMapping/>
  </p:clrMapOvr>
</p:sld>
</file>

<file path=ppt/slides/slide4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67075989"/>
      </p:ext>
    </p:extLst>
  </p:cSld>
  <p:clrMapOvr>
    <a:masterClrMapping/>
  </p:clrMapOvr>
</p:sld>
</file>

<file path=ppt/slides/slide4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87366371"/>
      </p:ext>
    </p:extLst>
  </p:cSld>
  <p:clrMapOvr>
    <a:masterClrMapping/>
  </p:clrMapOvr>
</p:sld>
</file>

<file path=ppt/slides/slide4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20415069"/>
      </p:ext>
    </p:extLst>
  </p:cSld>
  <p:clrMapOvr>
    <a:masterClrMapping/>
  </p:clrMapOvr>
</p:sld>
</file>

<file path=ppt/slides/slide4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18027376"/>
      </p:ext>
    </p:extLst>
  </p:cSld>
  <p:clrMapOvr>
    <a:masterClrMapping/>
  </p:clrMapOvr>
</p:sld>
</file>

<file path=ppt/slides/slide4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129496444"/>
      </p:ext>
    </p:extLst>
  </p:cSld>
  <p:clrMapOvr>
    <a:masterClrMapping/>
  </p:clrMapOvr>
</p:sld>
</file>

<file path=ppt/slides/slide4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7933434"/>
      </p:ext>
    </p:extLst>
  </p:cSld>
  <p:clrMapOvr>
    <a:masterClrMapping/>
  </p:clrMapOvr>
</p:sld>
</file>

<file path=ppt/slides/slide4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84924674"/>
      </p:ext>
    </p:extLst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30094199"/>
      </p:ext>
    </p:extLst>
  </p:cSld>
  <p:clrMapOvr>
    <a:masterClrMapping/>
  </p:clrMapOvr>
</p:sld>
</file>

<file path=ppt/slides/slide4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75607249"/>
      </p:ext>
    </p:extLst>
  </p:cSld>
  <p:clrMapOvr>
    <a:masterClrMapping/>
  </p:clrMapOvr>
</p:sld>
</file>

<file path=ppt/slides/slide4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20159726"/>
      </p:ext>
    </p:extLst>
  </p:cSld>
  <p:clrMapOvr>
    <a:masterClrMapping/>
  </p:clrMapOvr>
</p:sld>
</file>

<file path=ppt/slides/slide4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53192238"/>
      </p:ext>
    </p:extLst>
  </p:cSld>
  <p:clrMapOvr>
    <a:masterClrMapping/>
  </p:clrMapOvr>
</p:sld>
</file>

<file path=ppt/slides/slide4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82583538"/>
      </p:ext>
    </p:extLst>
  </p:cSld>
  <p:clrMapOvr>
    <a:masterClrMapping/>
  </p:clrMapOvr>
</p:sld>
</file>

<file path=ppt/slides/slide4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84614183"/>
      </p:ext>
    </p:extLst>
  </p:cSld>
  <p:clrMapOvr>
    <a:masterClrMapping/>
  </p:clrMapOvr>
</p:sld>
</file>

<file path=ppt/slides/slide4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47650848"/>
      </p:ext>
    </p:extLst>
  </p:cSld>
  <p:clrMapOvr>
    <a:masterClrMapping/>
  </p:clrMapOvr>
</p:sld>
</file>

<file path=ppt/slides/slide4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2352754"/>
      </p:ext>
    </p:extLst>
  </p:cSld>
  <p:clrMapOvr>
    <a:masterClrMapping/>
  </p:clrMapOvr>
</p:sld>
</file>

<file path=ppt/slides/slide4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02593891"/>
      </p:ext>
    </p:extLst>
  </p:cSld>
  <p:clrMapOvr>
    <a:masterClrMapping/>
  </p:clrMapOvr>
</p:sld>
</file>

<file path=ppt/slides/slide4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91168832"/>
      </p:ext>
    </p:extLst>
  </p:cSld>
  <p:clrMapOvr>
    <a:masterClrMapping/>
  </p:clrMapOvr>
</p:sld>
</file>

<file path=ppt/slides/slide4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48991688"/>
      </p:ext>
    </p:extLst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80560620"/>
      </p:ext>
    </p:extLst>
  </p:cSld>
  <p:clrMapOvr>
    <a:masterClrMapping/>
  </p:clrMapOvr>
</p:sld>
</file>

<file path=ppt/slides/slide4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132460299"/>
      </p:ext>
    </p:extLst>
  </p:cSld>
  <p:clrMapOvr>
    <a:masterClrMapping/>
  </p:clrMapOvr>
</p:sld>
</file>

<file path=ppt/slides/slide4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9604267"/>
      </p:ext>
    </p:extLst>
  </p:cSld>
  <p:clrMapOvr>
    <a:masterClrMapping/>
  </p:clrMapOvr>
</p:sld>
</file>

<file path=ppt/slides/slide4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93561506"/>
      </p:ext>
    </p:extLst>
  </p:cSld>
  <p:clrMapOvr>
    <a:masterClrMapping/>
  </p:clrMapOvr>
</p:sld>
</file>

<file path=ppt/slides/slide4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26634172"/>
      </p:ext>
    </p:extLst>
  </p:cSld>
  <p:clrMapOvr>
    <a:masterClrMapping/>
  </p:clrMapOvr>
</p:sld>
</file>

<file path=ppt/slides/slide4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45105081"/>
      </p:ext>
    </p:extLst>
  </p:cSld>
  <p:clrMapOvr>
    <a:masterClrMapping/>
  </p:clrMapOvr>
</p:sld>
</file>

<file path=ppt/slides/slide4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92718521"/>
      </p:ext>
    </p:extLst>
  </p:cSld>
  <p:clrMapOvr>
    <a:masterClrMapping/>
  </p:clrMapOvr>
</p:sld>
</file>

<file path=ppt/slides/slide4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73336041"/>
      </p:ext>
    </p:extLst>
  </p:cSld>
  <p:clrMapOvr>
    <a:masterClrMapping/>
  </p:clrMapOvr>
</p:sld>
</file>

<file path=ppt/slides/slide4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28355928"/>
      </p:ext>
    </p:extLst>
  </p:cSld>
  <p:clrMapOvr>
    <a:masterClrMapping/>
  </p:clrMapOvr>
</p:sld>
</file>

<file path=ppt/slides/slide4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73021522"/>
      </p:ext>
    </p:extLst>
  </p:cSld>
  <p:clrMapOvr>
    <a:masterClrMapping/>
  </p:clrMapOvr>
</p:sld>
</file>

<file path=ppt/slides/slide4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98932486"/>
      </p:ext>
    </p:extLst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53673925"/>
      </p:ext>
    </p:extLst>
  </p:cSld>
  <p:clrMapOvr>
    <a:masterClrMapping/>
  </p:clrMapOvr>
</p:sld>
</file>

<file path=ppt/slides/slide4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71599252"/>
      </p:ext>
    </p:extLst>
  </p:cSld>
  <p:clrMapOvr>
    <a:masterClrMapping/>
  </p:clrMapOvr>
</p:sld>
</file>

<file path=ppt/slides/slide4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25409482"/>
      </p:ext>
    </p:extLst>
  </p:cSld>
  <p:clrMapOvr>
    <a:masterClrMapping/>
  </p:clrMapOvr>
</p:sld>
</file>

<file path=ppt/slides/slide4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21755898"/>
      </p:ext>
    </p:extLst>
  </p:cSld>
  <p:clrMapOvr>
    <a:masterClrMapping/>
  </p:clrMapOvr>
</p:sld>
</file>

<file path=ppt/slides/slide4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algn="ctr"/>
            <a:r>
              <a:rPr lang="en-US" dirty="0"/>
              <a:t>SB1 SERIES </a:t>
            </a:r>
          </a:p>
        </p:txBody>
      </p:sp>
    </p:spTree>
    <p:extLst>
      <p:ext uri="{BB962C8B-B14F-4D97-AF65-F5344CB8AC3E}">
        <p14:creationId xmlns:p14="http://schemas.microsoft.com/office/powerpoint/2010/main" val="3959448907"/>
      </p:ext>
    </p:extLst>
  </p:cSld>
  <p:clrMapOvr>
    <a:masterClrMapping/>
  </p:clrMapOvr>
</p:sld>
</file>

<file path=ppt/slides/slide4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90198914"/>
      </p:ext>
    </p:extLst>
  </p:cSld>
  <p:clrMapOvr>
    <a:masterClrMapping/>
  </p:clrMapOvr>
</p:sld>
</file>

<file path=ppt/slides/slide4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20157060"/>
      </p:ext>
    </p:extLst>
  </p:cSld>
  <p:clrMapOvr>
    <a:masterClrMapping/>
  </p:clrMapOvr>
</p:sld>
</file>

<file path=ppt/slides/slide4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80967189"/>
      </p:ext>
    </p:extLst>
  </p:cSld>
  <p:clrMapOvr>
    <a:masterClrMapping/>
  </p:clrMapOvr>
</p:sld>
</file>

<file path=ppt/slides/slide4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SB2 SERIES </a:t>
            </a:r>
          </a:p>
        </p:txBody>
      </p:sp>
    </p:spTree>
    <p:extLst>
      <p:ext uri="{BB962C8B-B14F-4D97-AF65-F5344CB8AC3E}">
        <p14:creationId xmlns:p14="http://schemas.microsoft.com/office/powerpoint/2010/main" val="985159033"/>
      </p:ext>
    </p:extLst>
  </p:cSld>
  <p:clrMapOvr>
    <a:masterClrMapping/>
  </p:clrMapOvr>
</p:sld>
</file>

<file path=ppt/slides/slide4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68211840"/>
      </p:ext>
    </p:extLst>
  </p:cSld>
  <p:clrMapOvr>
    <a:masterClrMapping/>
  </p:clrMapOvr>
</p:sld>
</file>

<file path=ppt/slides/slide4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2162889"/>
      </p:ext>
    </p:extLst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51941990"/>
      </p:ext>
    </p:extLst>
  </p:cSld>
  <p:clrMapOvr>
    <a:masterClrMapping/>
  </p:clrMapOvr>
</p:sld>
</file>

<file path=ppt/slides/slide4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57075934"/>
      </p:ext>
    </p:extLst>
  </p:cSld>
  <p:clrMapOvr>
    <a:masterClrMapping/>
  </p:clrMapOvr>
</p:sld>
</file>

<file path=ppt/slides/slide4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SB3 SERIES </a:t>
            </a:r>
          </a:p>
        </p:txBody>
      </p:sp>
    </p:spTree>
    <p:extLst>
      <p:ext uri="{BB962C8B-B14F-4D97-AF65-F5344CB8AC3E}">
        <p14:creationId xmlns:p14="http://schemas.microsoft.com/office/powerpoint/2010/main" val="1693285923"/>
      </p:ext>
    </p:extLst>
  </p:cSld>
  <p:clrMapOvr>
    <a:masterClrMapping/>
  </p:clrMapOvr>
</p:sld>
</file>

<file path=ppt/slides/slide4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7813703"/>
      </p:ext>
    </p:extLst>
  </p:cSld>
  <p:clrMapOvr>
    <a:masterClrMapping/>
  </p:clrMapOvr>
</p:sld>
</file>

<file path=ppt/slides/slide4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9786282"/>
      </p:ext>
    </p:extLst>
  </p:cSld>
  <p:clrMapOvr>
    <a:masterClrMapping/>
  </p:clrMapOvr>
</p:sld>
</file>

<file path=ppt/slides/slide4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54624867"/>
      </p:ext>
    </p:extLst>
  </p:cSld>
  <p:clrMapOvr>
    <a:masterClrMapping/>
  </p:clrMapOvr>
</p:sld>
</file>

<file path=ppt/slides/slide4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SB4 SERIES </a:t>
            </a:r>
          </a:p>
        </p:txBody>
      </p:sp>
    </p:spTree>
    <p:extLst>
      <p:ext uri="{BB962C8B-B14F-4D97-AF65-F5344CB8AC3E}">
        <p14:creationId xmlns:p14="http://schemas.microsoft.com/office/powerpoint/2010/main" val="1331780967"/>
      </p:ext>
    </p:extLst>
  </p:cSld>
  <p:clrMapOvr>
    <a:masterClrMapping/>
  </p:clrMapOvr>
</p:sld>
</file>

<file path=ppt/slides/slide4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84897042"/>
      </p:ext>
    </p:extLst>
  </p:cSld>
  <p:clrMapOvr>
    <a:masterClrMapping/>
  </p:clrMapOvr>
</p:sld>
</file>

<file path=ppt/slides/slide4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41147945"/>
      </p:ext>
    </p:extLst>
  </p:cSld>
  <p:clrMapOvr>
    <a:masterClrMapping/>
  </p:clrMapOvr>
</p:sld>
</file>

<file path=ppt/slides/slide4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35373230"/>
      </p:ext>
    </p:extLst>
  </p:cSld>
  <p:clrMapOvr>
    <a:masterClrMapping/>
  </p:clrMapOvr>
</p:sld>
</file>

<file path=ppt/slides/slide4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SB5 SERIES </a:t>
            </a:r>
          </a:p>
        </p:txBody>
      </p:sp>
    </p:spTree>
    <p:extLst>
      <p:ext uri="{BB962C8B-B14F-4D97-AF65-F5344CB8AC3E}">
        <p14:creationId xmlns:p14="http://schemas.microsoft.com/office/powerpoint/2010/main" val="3848329011"/>
      </p:ext>
    </p:extLst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07960763"/>
      </p:ext>
    </p:extLst>
  </p:cSld>
  <p:clrMapOvr>
    <a:masterClrMapping/>
  </p:clrMapOvr>
</p:sld>
</file>

<file path=ppt/slides/slide4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77754771"/>
      </p:ext>
    </p:extLst>
  </p:cSld>
  <p:clrMapOvr>
    <a:masterClrMapping/>
  </p:clrMapOvr>
</p:sld>
</file>

<file path=ppt/slides/slide4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67944896"/>
      </p:ext>
    </p:extLst>
  </p:cSld>
  <p:clrMapOvr>
    <a:masterClrMapping/>
  </p:clrMapOvr>
</p:sld>
</file>

<file path=ppt/slides/slide4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12206243"/>
      </p:ext>
    </p:extLst>
  </p:cSld>
  <p:clrMapOvr>
    <a:masterClrMapping/>
  </p:clrMapOvr>
</p:sld>
</file>

<file path=ppt/slides/slide4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SB6 SERIES </a:t>
            </a:r>
          </a:p>
        </p:txBody>
      </p:sp>
    </p:spTree>
    <p:extLst>
      <p:ext uri="{BB962C8B-B14F-4D97-AF65-F5344CB8AC3E}">
        <p14:creationId xmlns:p14="http://schemas.microsoft.com/office/powerpoint/2010/main" val="3655424895"/>
      </p:ext>
    </p:extLst>
  </p:cSld>
  <p:clrMapOvr>
    <a:masterClrMapping/>
  </p:clrMapOvr>
</p:sld>
</file>

<file path=ppt/slides/slide4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91084191"/>
      </p:ext>
    </p:extLst>
  </p:cSld>
  <p:clrMapOvr>
    <a:masterClrMapping/>
  </p:clrMapOvr>
</p:sld>
</file>

<file path=ppt/slides/slide4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91775009"/>
      </p:ext>
    </p:extLst>
  </p:cSld>
  <p:clrMapOvr>
    <a:masterClrMapping/>
  </p:clrMapOvr>
</p:sld>
</file>

<file path=ppt/slides/slide4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92898760"/>
      </p:ext>
    </p:extLst>
  </p:cSld>
  <p:clrMapOvr>
    <a:masterClrMapping/>
  </p:clrMapOvr>
</p:sld>
</file>

<file path=ppt/slides/slide4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SB7 SERIES </a:t>
            </a:r>
          </a:p>
        </p:txBody>
      </p:sp>
    </p:spTree>
    <p:extLst>
      <p:ext uri="{BB962C8B-B14F-4D97-AF65-F5344CB8AC3E}">
        <p14:creationId xmlns:p14="http://schemas.microsoft.com/office/powerpoint/2010/main" val="794220882"/>
      </p:ext>
    </p:extLst>
  </p:cSld>
  <p:clrMapOvr>
    <a:masterClrMapping/>
  </p:clrMapOvr>
</p:sld>
</file>

<file path=ppt/slides/slide4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12722353"/>
      </p:ext>
    </p:extLst>
  </p:cSld>
  <p:clrMapOvr>
    <a:masterClrMapping/>
  </p:clrMapOvr>
</p:sld>
</file>

<file path=ppt/slides/slide4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87284091"/>
      </p:ext>
    </p:extLst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65833303"/>
      </p:ext>
    </p:extLst>
  </p:cSld>
  <p:clrMapOvr>
    <a:masterClrMapping/>
  </p:clrMapOvr>
</p:sld>
</file>

<file path=ppt/slides/slide4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98268321"/>
      </p:ext>
    </p:extLst>
  </p:cSld>
  <p:clrMapOvr>
    <a:masterClrMapping/>
  </p:clrMapOvr>
</p:sld>
</file>

<file path=ppt/slides/slide4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SB8 SERIES </a:t>
            </a:r>
          </a:p>
        </p:txBody>
      </p:sp>
    </p:spTree>
    <p:extLst>
      <p:ext uri="{BB962C8B-B14F-4D97-AF65-F5344CB8AC3E}">
        <p14:creationId xmlns:p14="http://schemas.microsoft.com/office/powerpoint/2010/main" val="478932939"/>
      </p:ext>
    </p:extLst>
  </p:cSld>
  <p:clrMapOvr>
    <a:masterClrMapping/>
  </p:clrMapOvr>
</p:sld>
</file>

<file path=ppt/slides/slide4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5140886"/>
      </p:ext>
    </p:extLst>
  </p:cSld>
  <p:clrMapOvr>
    <a:masterClrMapping/>
  </p:clrMapOvr>
</p:sld>
</file>

<file path=ppt/slides/slide4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66992457"/>
      </p:ext>
    </p:extLst>
  </p:cSld>
  <p:clrMapOvr>
    <a:masterClrMapping/>
  </p:clrMapOvr>
</p:sld>
</file>

<file path=ppt/slides/slide4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19061372"/>
      </p:ext>
    </p:extLst>
  </p:cSld>
  <p:clrMapOvr>
    <a:masterClrMapping/>
  </p:clrMapOvr>
</p:sld>
</file>

<file path=ppt/slides/slide4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SB9 SERIES </a:t>
            </a:r>
          </a:p>
        </p:txBody>
      </p:sp>
    </p:spTree>
    <p:extLst>
      <p:ext uri="{BB962C8B-B14F-4D97-AF65-F5344CB8AC3E}">
        <p14:creationId xmlns:p14="http://schemas.microsoft.com/office/powerpoint/2010/main" val="938146717"/>
      </p:ext>
    </p:extLst>
  </p:cSld>
  <p:clrMapOvr>
    <a:masterClrMapping/>
  </p:clrMapOvr>
</p:sld>
</file>

<file path=ppt/slides/slide4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46402842"/>
      </p:ext>
    </p:extLst>
  </p:cSld>
  <p:clrMapOvr>
    <a:masterClrMapping/>
  </p:clrMapOvr>
</p:sld>
</file>

<file path=ppt/slides/slide4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43438330"/>
      </p:ext>
    </p:extLst>
  </p:cSld>
  <p:clrMapOvr>
    <a:masterClrMapping/>
  </p:clrMapOvr>
</p:sld>
</file>

<file path=ppt/slides/slide4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02127151"/>
      </p:ext>
    </p:extLst>
  </p:cSld>
  <p:clrMapOvr>
    <a:masterClrMapping/>
  </p:clrMapOvr>
</p:sld>
</file>

<file path=ppt/slides/slide4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SB10 SERIES </a:t>
            </a:r>
          </a:p>
        </p:txBody>
      </p:sp>
    </p:spTree>
    <p:extLst>
      <p:ext uri="{BB962C8B-B14F-4D97-AF65-F5344CB8AC3E}">
        <p14:creationId xmlns:p14="http://schemas.microsoft.com/office/powerpoint/2010/main" val="2425766539"/>
      </p:ext>
    </p:extLst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67989870"/>
      </p:ext>
    </p:extLst>
  </p:cSld>
  <p:clrMapOvr>
    <a:masterClrMapping/>
  </p:clrMapOvr>
</p:sld>
</file>

<file path=ppt/slides/slide4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6477515"/>
      </p:ext>
    </p:extLst>
  </p:cSld>
  <p:clrMapOvr>
    <a:masterClrMapping/>
  </p:clrMapOvr>
</p:sld>
</file>

<file path=ppt/slides/slide4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82923822"/>
      </p:ext>
    </p:extLst>
  </p:cSld>
  <p:clrMapOvr>
    <a:masterClrMapping/>
  </p:clrMapOvr>
</p:sld>
</file>

<file path=ppt/slides/slide4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8137647"/>
      </p:ext>
    </p:extLst>
  </p:cSld>
  <p:clrMapOvr>
    <a:masterClrMapping/>
  </p:clrMapOvr>
</p:sld>
</file>

<file path=ppt/slides/slide4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AW SERIES</a:t>
            </a:r>
          </a:p>
        </p:txBody>
      </p:sp>
    </p:spTree>
    <p:extLst>
      <p:ext uri="{BB962C8B-B14F-4D97-AF65-F5344CB8AC3E}">
        <p14:creationId xmlns:p14="http://schemas.microsoft.com/office/powerpoint/2010/main" val="2042221876"/>
      </p:ext>
    </p:extLst>
  </p:cSld>
  <p:clrMapOvr>
    <a:masterClrMapping/>
  </p:clrMapOvr>
</p:sld>
</file>

<file path=ppt/slides/slide4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AW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4174779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6586270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66894161"/>
      </p:ext>
    </p:extLst>
  </p:cSld>
  <p:clrMapOvr>
    <a:masterClrMapping/>
  </p:clrMapOvr>
</p:sld>
</file>

<file path=ppt/slides/slide4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853654983"/>
      </p:ext>
    </p:extLst>
  </p:cSld>
  <p:clrMapOvr>
    <a:masterClrMapping/>
  </p:clrMapOvr>
</p:sld>
</file>

<file path=ppt/slides/slide4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5101171"/>
      </p:ext>
    </p:extLst>
  </p:cSld>
  <p:clrMapOvr>
    <a:masterClrMapping/>
  </p:clrMapOvr>
</p:sld>
</file>

<file path=ppt/slides/slide4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40542505"/>
      </p:ext>
    </p:extLst>
  </p:cSld>
  <p:clrMapOvr>
    <a:masterClrMapping/>
  </p:clrMapOvr>
</p:sld>
</file>

<file path=ppt/slides/slide4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48428157"/>
      </p:ext>
    </p:extLst>
  </p:cSld>
  <p:clrMapOvr>
    <a:masterClrMapping/>
  </p:clrMapOvr>
</p:sld>
</file>

<file path=ppt/slides/slide4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5272240"/>
      </p:ext>
    </p:extLst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84707838"/>
      </p:ext>
    </p:extLst>
  </p:cSld>
  <p:clrMapOvr>
    <a:masterClrMapping/>
  </p:clrMapOvr>
</p:sld>
</file>

<file path=ppt/slides/slide4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56430954"/>
      </p:ext>
    </p:extLst>
  </p:cSld>
  <p:clrMapOvr>
    <a:masterClrMapping/>
  </p:clrMapOvr>
</p:sld>
</file>

<file path=ppt/slides/slide4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56771250"/>
      </p:ext>
    </p:extLst>
  </p:cSld>
  <p:clrMapOvr>
    <a:masterClrMapping/>
  </p:clrMapOvr>
</p:sld>
</file>

<file path=ppt/slides/slide4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04033569"/>
      </p:ext>
    </p:extLst>
  </p:cSld>
  <p:clrMapOvr>
    <a:masterClrMapping/>
  </p:clrMapOvr>
</p:sld>
</file>

<file path=ppt/slides/slide4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98754002"/>
      </p:ext>
    </p:extLst>
  </p:cSld>
  <p:clrMapOvr>
    <a:masterClrMapping/>
  </p:clrMapOvr>
</p:sld>
</file>

<file path=ppt/slides/slide4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48313265"/>
      </p:ext>
    </p:extLst>
  </p:cSld>
  <p:clrMapOvr>
    <a:masterClrMapping/>
  </p:clrMapOvr>
</p:sld>
</file>

<file path=ppt/slides/slide4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5811953"/>
      </p:ext>
    </p:extLst>
  </p:cSld>
  <p:clrMapOvr>
    <a:masterClrMapping/>
  </p:clrMapOvr>
</p:sld>
</file>

<file path=ppt/slides/slide4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4316709"/>
      </p:ext>
    </p:extLst>
  </p:cSld>
  <p:clrMapOvr>
    <a:masterClrMapping/>
  </p:clrMapOvr>
</p:sld>
</file>

<file path=ppt/slides/slide4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42983940"/>
      </p:ext>
    </p:extLst>
  </p:cSld>
  <p:clrMapOvr>
    <a:masterClrMapping/>
  </p:clrMapOvr>
</p:sld>
</file>

<file path=ppt/slides/slide4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685874875"/>
      </p:ext>
    </p:extLst>
  </p:cSld>
  <p:clrMapOvr>
    <a:masterClrMapping/>
  </p:clrMapOvr>
</p:sld>
</file>

<file path=ppt/slides/slide4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6003102"/>
      </p:ext>
    </p:extLst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91986040"/>
      </p:ext>
    </p:extLst>
  </p:cSld>
  <p:clrMapOvr>
    <a:masterClrMapping/>
  </p:clrMapOvr>
</p:sld>
</file>

<file path=ppt/slides/slide4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36147841"/>
      </p:ext>
    </p:extLst>
  </p:cSld>
  <p:clrMapOvr>
    <a:masterClrMapping/>
  </p:clrMapOvr>
</p:sld>
</file>

<file path=ppt/slides/slide4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91677388"/>
      </p:ext>
    </p:extLst>
  </p:cSld>
  <p:clrMapOvr>
    <a:masterClrMapping/>
  </p:clrMapOvr>
</p:sld>
</file>

<file path=ppt/slides/slide4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65025397"/>
      </p:ext>
    </p:extLst>
  </p:cSld>
  <p:clrMapOvr>
    <a:masterClrMapping/>
  </p:clrMapOvr>
</p:sld>
</file>

<file path=ppt/slides/slide4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8648021"/>
      </p:ext>
    </p:extLst>
  </p:cSld>
  <p:clrMapOvr>
    <a:masterClrMapping/>
  </p:clrMapOvr>
</p:sld>
</file>

<file path=ppt/slides/slide4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75590098"/>
      </p:ext>
    </p:extLst>
  </p:cSld>
  <p:clrMapOvr>
    <a:masterClrMapping/>
  </p:clrMapOvr>
</p:sld>
</file>

<file path=ppt/slides/slide4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29878223"/>
      </p:ext>
    </p:extLst>
  </p:cSld>
  <p:clrMapOvr>
    <a:masterClrMapping/>
  </p:clrMapOvr>
</p:sld>
</file>

<file path=ppt/slides/slide4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66107257"/>
      </p:ext>
    </p:extLst>
  </p:cSld>
  <p:clrMapOvr>
    <a:masterClrMapping/>
  </p:clrMapOvr>
</p:sld>
</file>

<file path=ppt/slides/slide4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9790210"/>
      </p:ext>
    </p:extLst>
  </p:cSld>
  <p:clrMapOvr>
    <a:masterClrMapping/>
  </p:clrMapOvr>
</p:sld>
</file>

<file path=ppt/slides/slide4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22883360"/>
      </p:ext>
    </p:extLst>
  </p:cSld>
  <p:clrMapOvr>
    <a:masterClrMapping/>
  </p:clrMapOvr>
</p:sld>
</file>

<file path=ppt/slides/slide4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167791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06495517"/>
      </p:ext>
    </p:extLst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57022545"/>
      </p:ext>
    </p:extLst>
  </p:cSld>
  <p:clrMapOvr>
    <a:masterClrMapping/>
  </p:clrMapOvr>
</p:sld>
</file>

<file path=ppt/slides/slide4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2006050"/>
      </p:ext>
    </p:extLst>
  </p:cSld>
  <p:clrMapOvr>
    <a:masterClrMapping/>
  </p:clrMapOvr>
</p:sld>
</file>

<file path=ppt/slides/slide4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348130309"/>
      </p:ext>
    </p:extLst>
  </p:cSld>
  <p:clrMapOvr>
    <a:masterClrMapping/>
  </p:clrMapOvr>
</p:sld>
</file>

<file path=ppt/slides/slide4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1926185"/>
      </p:ext>
    </p:extLst>
  </p:cSld>
  <p:clrMapOvr>
    <a:masterClrMapping/>
  </p:clrMapOvr>
</p:sld>
</file>

<file path=ppt/slides/slide4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02654960"/>
      </p:ext>
    </p:extLst>
  </p:cSld>
  <p:clrMapOvr>
    <a:masterClrMapping/>
  </p:clrMapOvr>
</p:sld>
</file>

<file path=ppt/slides/slide4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67751985"/>
      </p:ext>
    </p:extLst>
  </p:cSld>
  <p:clrMapOvr>
    <a:masterClrMapping/>
  </p:clrMapOvr>
</p:sld>
</file>

<file path=ppt/slides/slide4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50021686"/>
      </p:ext>
    </p:extLst>
  </p:cSld>
  <p:clrMapOvr>
    <a:masterClrMapping/>
  </p:clrMapOvr>
</p:sld>
</file>

<file path=ppt/slides/slide4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71939940"/>
      </p:ext>
    </p:extLst>
  </p:cSld>
  <p:clrMapOvr>
    <a:masterClrMapping/>
  </p:clrMapOvr>
</p:sld>
</file>

<file path=ppt/slides/slide4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37239612"/>
      </p:ext>
    </p:extLst>
  </p:cSld>
  <p:clrMapOvr>
    <a:masterClrMapping/>
  </p:clrMapOvr>
</p:sld>
</file>

<file path=ppt/slides/slide4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06875586"/>
      </p:ext>
    </p:extLst>
  </p:cSld>
  <p:clrMapOvr>
    <a:masterClrMapping/>
  </p:clrMapOvr>
</p:sld>
</file>

<file path=ppt/slides/slide4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35493059"/>
      </p:ext>
    </p:extLst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287050473"/>
      </p:ext>
    </p:extLst>
  </p:cSld>
  <p:clrMapOvr>
    <a:masterClrMapping/>
  </p:clrMapOvr>
</p:sld>
</file>

<file path=ppt/slides/slide4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37225828"/>
      </p:ext>
    </p:extLst>
  </p:cSld>
  <p:clrMapOvr>
    <a:masterClrMapping/>
  </p:clrMapOvr>
</p:sld>
</file>

<file path=ppt/slides/slide4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10169878"/>
      </p:ext>
    </p:extLst>
  </p:cSld>
  <p:clrMapOvr>
    <a:masterClrMapping/>
  </p:clrMapOvr>
</p:sld>
</file>

<file path=ppt/slides/slide4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50096042"/>
      </p:ext>
    </p:extLst>
  </p:cSld>
  <p:clrMapOvr>
    <a:masterClrMapping/>
  </p:clrMapOvr>
</p:sld>
</file>

<file path=ppt/slides/slide4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34989596"/>
      </p:ext>
    </p:extLst>
  </p:cSld>
  <p:clrMapOvr>
    <a:masterClrMapping/>
  </p:clrMapOvr>
</p:sld>
</file>

<file path=ppt/slides/slide4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867901734"/>
      </p:ext>
    </p:extLst>
  </p:cSld>
  <p:clrMapOvr>
    <a:masterClrMapping/>
  </p:clrMapOvr>
</p:sld>
</file>

<file path=ppt/slides/slide4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0643572"/>
      </p:ext>
    </p:extLst>
  </p:cSld>
  <p:clrMapOvr>
    <a:masterClrMapping/>
  </p:clrMapOvr>
</p:sld>
</file>

<file path=ppt/slides/slide4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04734041"/>
      </p:ext>
    </p:extLst>
  </p:cSld>
  <p:clrMapOvr>
    <a:masterClrMapping/>
  </p:clrMapOvr>
</p:sld>
</file>

<file path=ppt/slides/slide4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5420429"/>
      </p:ext>
    </p:extLst>
  </p:cSld>
  <p:clrMapOvr>
    <a:masterClrMapping/>
  </p:clrMapOvr>
</p:sld>
</file>

<file path=ppt/slides/slide4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91819448"/>
      </p:ext>
    </p:extLst>
  </p:cSld>
  <p:clrMapOvr>
    <a:masterClrMapping/>
  </p:clrMapOvr>
</p:sld>
</file>

<file path=ppt/slides/slide4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16723699"/>
      </p:ext>
    </p:extLst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4304938"/>
      </p:ext>
    </p:extLst>
  </p:cSld>
  <p:clrMapOvr>
    <a:masterClrMapping/>
  </p:clrMapOvr>
</p:sld>
</file>

<file path=ppt/slides/slide4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48168874"/>
      </p:ext>
    </p:extLst>
  </p:cSld>
  <p:clrMapOvr>
    <a:masterClrMapping/>
  </p:clrMapOvr>
</p:sld>
</file>

<file path=ppt/slides/slide4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13810717"/>
      </p:ext>
    </p:extLst>
  </p:cSld>
  <p:clrMapOvr>
    <a:masterClrMapping/>
  </p:clrMapOvr>
</p:sld>
</file>

<file path=ppt/slides/slide4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55007847"/>
      </p:ext>
    </p:extLst>
  </p:cSld>
  <p:clrMapOvr>
    <a:masterClrMapping/>
  </p:clrMapOvr>
</p:sld>
</file>

<file path=ppt/slides/slide4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51184625"/>
      </p:ext>
    </p:extLst>
  </p:cSld>
  <p:clrMapOvr>
    <a:masterClrMapping/>
  </p:clrMapOvr>
</p:sld>
</file>

<file path=ppt/slides/slide4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35247066"/>
      </p:ext>
    </p:extLst>
  </p:cSld>
  <p:clrMapOvr>
    <a:masterClrMapping/>
  </p:clrMapOvr>
</p:sld>
</file>

<file path=ppt/slides/slide4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87681923"/>
      </p:ext>
    </p:extLst>
  </p:cSld>
  <p:clrMapOvr>
    <a:masterClrMapping/>
  </p:clrMapOvr>
</p:sld>
</file>

<file path=ppt/slides/slide4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19042235"/>
      </p:ext>
    </p:extLst>
  </p:cSld>
  <p:clrMapOvr>
    <a:masterClrMapping/>
  </p:clrMapOvr>
</p:sld>
</file>

<file path=ppt/slides/slide4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597589543"/>
      </p:ext>
    </p:extLst>
  </p:cSld>
  <p:clrMapOvr>
    <a:masterClrMapping/>
  </p:clrMapOvr>
</p:sld>
</file>

<file path=ppt/slides/slide4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0851189"/>
      </p:ext>
    </p:extLst>
  </p:cSld>
  <p:clrMapOvr>
    <a:masterClrMapping/>
  </p:clrMapOvr>
</p:sld>
</file>

<file path=ppt/slides/slide4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18911201"/>
      </p:ext>
    </p:extLst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05528919"/>
      </p:ext>
    </p:extLst>
  </p:cSld>
  <p:clrMapOvr>
    <a:masterClrMapping/>
  </p:clrMapOvr>
</p:sld>
</file>

<file path=ppt/slides/slide4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02070252"/>
      </p:ext>
    </p:extLst>
  </p:cSld>
  <p:clrMapOvr>
    <a:masterClrMapping/>
  </p:clrMapOvr>
</p:sld>
</file>

<file path=ppt/slides/slide4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20257357"/>
      </p:ext>
    </p:extLst>
  </p:cSld>
  <p:clrMapOvr>
    <a:masterClrMapping/>
  </p:clrMapOvr>
</p:sld>
</file>

<file path=ppt/slides/slide4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23422476"/>
      </p:ext>
    </p:extLst>
  </p:cSld>
  <p:clrMapOvr>
    <a:masterClrMapping/>
  </p:clrMapOvr>
</p:sld>
</file>

<file path=ppt/slides/slide4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87998933"/>
      </p:ext>
    </p:extLst>
  </p:cSld>
  <p:clrMapOvr>
    <a:masterClrMapping/>
  </p:clrMapOvr>
</p:sld>
</file>

<file path=ppt/slides/slide4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02965572"/>
      </p:ext>
    </p:extLst>
  </p:cSld>
  <p:clrMapOvr>
    <a:masterClrMapping/>
  </p:clrMapOvr>
</p:sld>
</file>

<file path=ppt/slides/slide4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79091739"/>
      </p:ext>
    </p:extLst>
  </p:cSld>
  <p:clrMapOvr>
    <a:masterClrMapping/>
  </p:clrMapOvr>
</p:sld>
</file>

<file path=ppt/slides/slide4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27263051"/>
      </p:ext>
    </p:extLst>
  </p:cSld>
  <p:clrMapOvr>
    <a:masterClrMapping/>
  </p:clrMapOvr>
</p:sld>
</file>

<file path=ppt/slides/slide4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55586455"/>
      </p:ext>
    </p:extLst>
  </p:cSld>
  <p:clrMapOvr>
    <a:masterClrMapping/>
  </p:clrMapOvr>
</p:sld>
</file>

<file path=ppt/slides/slide4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52346137"/>
      </p:ext>
    </p:extLst>
  </p:cSld>
  <p:clrMapOvr>
    <a:masterClrMapping/>
  </p:clrMapOvr>
</p:sld>
</file>

<file path=ppt/slides/slide4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45372944"/>
      </p:ext>
    </p:extLst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66609851"/>
      </p:ext>
    </p:extLst>
  </p:cSld>
  <p:clrMapOvr>
    <a:masterClrMapping/>
  </p:clrMapOvr>
</p:sld>
</file>

<file path=ppt/slides/slide4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743067436"/>
      </p:ext>
    </p:extLst>
  </p:cSld>
  <p:clrMapOvr>
    <a:masterClrMapping/>
  </p:clrMapOvr>
</p:sld>
</file>

<file path=ppt/slides/slide4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4336489"/>
      </p:ext>
    </p:extLst>
  </p:cSld>
  <p:clrMapOvr>
    <a:masterClrMapping/>
  </p:clrMapOvr>
</p:sld>
</file>

<file path=ppt/slides/slide4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10021390"/>
      </p:ext>
    </p:extLst>
  </p:cSld>
  <p:clrMapOvr>
    <a:masterClrMapping/>
  </p:clrMapOvr>
</p:sld>
</file>

<file path=ppt/slides/slide4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35272456"/>
      </p:ext>
    </p:extLst>
  </p:cSld>
  <p:clrMapOvr>
    <a:masterClrMapping/>
  </p:clrMapOvr>
</p:sld>
</file>

<file path=ppt/slides/slide4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535812"/>
      </p:ext>
    </p:extLst>
  </p:cSld>
  <p:clrMapOvr>
    <a:masterClrMapping/>
  </p:clrMapOvr>
</p:sld>
</file>

<file path=ppt/slides/slide4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66981773"/>
      </p:ext>
    </p:extLst>
  </p:cSld>
  <p:clrMapOvr>
    <a:masterClrMapping/>
  </p:clrMapOvr>
</p:sld>
</file>

<file path=ppt/slides/slide4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75477930"/>
      </p:ext>
    </p:extLst>
  </p:cSld>
  <p:clrMapOvr>
    <a:masterClrMapping/>
  </p:clrMapOvr>
</p:sld>
</file>

<file path=ppt/slides/slide4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01710132"/>
      </p:ext>
    </p:extLst>
  </p:cSld>
  <p:clrMapOvr>
    <a:masterClrMapping/>
  </p:clrMapOvr>
</p:sld>
</file>

<file path=ppt/slides/slide4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60323768"/>
      </p:ext>
    </p:extLst>
  </p:cSld>
  <p:clrMapOvr>
    <a:masterClrMapping/>
  </p:clrMapOvr>
</p:sld>
</file>

<file path=ppt/slides/slide4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48388064"/>
      </p:ext>
    </p:extLst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50163539"/>
      </p:ext>
    </p:extLst>
  </p:cSld>
  <p:clrMapOvr>
    <a:masterClrMapping/>
  </p:clrMapOvr>
</p:sld>
</file>

<file path=ppt/slides/slide4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72052776"/>
      </p:ext>
    </p:extLst>
  </p:cSld>
  <p:clrMapOvr>
    <a:masterClrMapping/>
  </p:clrMapOvr>
</p:sld>
</file>

<file path=ppt/slides/slide4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98909646"/>
      </p:ext>
    </p:extLst>
  </p:cSld>
  <p:clrMapOvr>
    <a:masterClrMapping/>
  </p:clrMapOvr>
</p:sld>
</file>

<file path=ppt/slides/slide4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12457911"/>
      </p:ext>
    </p:extLst>
  </p:cSld>
  <p:clrMapOvr>
    <a:masterClrMapping/>
  </p:clrMapOvr>
</p:sld>
</file>

<file path=ppt/slides/slide4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315605904"/>
      </p:ext>
    </p:extLst>
  </p:cSld>
  <p:clrMapOvr>
    <a:masterClrMapping/>
  </p:clrMapOvr>
</p:sld>
</file>

<file path=ppt/slides/slide4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8723197"/>
      </p:ext>
    </p:extLst>
  </p:cSld>
  <p:clrMapOvr>
    <a:masterClrMapping/>
  </p:clrMapOvr>
</p:sld>
</file>

<file path=ppt/slides/slide4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05529294"/>
      </p:ext>
    </p:extLst>
  </p:cSld>
  <p:clrMapOvr>
    <a:masterClrMapping/>
  </p:clrMapOvr>
</p:sld>
</file>

<file path=ppt/slides/slide4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40561389"/>
      </p:ext>
    </p:extLst>
  </p:cSld>
  <p:clrMapOvr>
    <a:masterClrMapping/>
  </p:clrMapOvr>
</p:sld>
</file>

<file path=ppt/slides/slide4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00103886"/>
      </p:ext>
    </p:extLst>
  </p:cSld>
  <p:clrMapOvr>
    <a:masterClrMapping/>
  </p:clrMapOvr>
</p:sld>
</file>

<file path=ppt/slides/slide4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88874929"/>
      </p:ext>
    </p:extLst>
  </p:cSld>
  <p:clrMapOvr>
    <a:masterClrMapping/>
  </p:clrMapOvr>
</p:sld>
</file>

<file path=ppt/slides/slide4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23847243"/>
      </p:ext>
    </p:extLst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52234329"/>
      </p:ext>
    </p:extLst>
  </p:cSld>
  <p:clrMapOvr>
    <a:masterClrMapping/>
  </p:clrMapOvr>
</p:sld>
</file>

<file path=ppt/slides/slide4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45827709"/>
      </p:ext>
    </p:extLst>
  </p:cSld>
  <p:clrMapOvr>
    <a:masterClrMapping/>
  </p:clrMapOvr>
</p:sld>
</file>

<file path=ppt/slides/slide4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89560498"/>
      </p:ext>
    </p:extLst>
  </p:cSld>
  <p:clrMapOvr>
    <a:masterClrMapping/>
  </p:clrMapOvr>
</p:sld>
</file>

<file path=ppt/slides/slide4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66664251"/>
      </p:ext>
    </p:extLst>
  </p:cSld>
  <p:clrMapOvr>
    <a:masterClrMapping/>
  </p:clrMapOvr>
</p:sld>
</file>

<file path=ppt/slides/slide4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66023025"/>
      </p:ext>
    </p:extLst>
  </p:cSld>
  <p:clrMapOvr>
    <a:masterClrMapping/>
  </p:clrMapOvr>
</p:sld>
</file>

<file path=ppt/slides/slide4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28743482"/>
      </p:ext>
    </p:extLst>
  </p:cSld>
  <p:clrMapOvr>
    <a:masterClrMapping/>
  </p:clrMapOvr>
</p:sld>
</file>

<file path=ppt/slides/slide4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3904344"/>
      </p:ext>
    </p:extLst>
  </p:cSld>
  <p:clrMapOvr>
    <a:masterClrMapping/>
  </p:clrMapOvr>
</p:sld>
</file>

<file path=ppt/slides/slide4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237900273"/>
      </p:ext>
    </p:extLst>
  </p:cSld>
  <p:clrMapOvr>
    <a:masterClrMapping/>
  </p:clrMapOvr>
</p:sld>
</file>

<file path=ppt/slides/slide4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6664721"/>
      </p:ext>
    </p:extLst>
  </p:cSld>
  <p:clrMapOvr>
    <a:masterClrMapping/>
  </p:clrMapOvr>
</p:sld>
</file>

<file path=ppt/slides/slide4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36899397"/>
      </p:ext>
    </p:extLst>
  </p:cSld>
  <p:clrMapOvr>
    <a:masterClrMapping/>
  </p:clrMapOvr>
</p:sld>
</file>

<file path=ppt/slides/slide4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53187926"/>
      </p:ext>
    </p:extLst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4089612"/>
      </p:ext>
    </p:extLst>
  </p:cSld>
  <p:clrMapOvr>
    <a:masterClrMapping/>
  </p:clrMapOvr>
</p:sld>
</file>

<file path=ppt/slides/slide4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8199099"/>
      </p:ext>
    </p:extLst>
  </p:cSld>
  <p:clrMapOvr>
    <a:masterClrMapping/>
  </p:clrMapOvr>
</p:sld>
</file>

<file path=ppt/slides/slide4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59862223"/>
      </p:ext>
    </p:extLst>
  </p:cSld>
  <p:clrMapOvr>
    <a:masterClrMapping/>
  </p:clrMapOvr>
</p:sld>
</file>

<file path=ppt/slides/slide4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5935330"/>
      </p:ext>
    </p:extLst>
  </p:cSld>
  <p:clrMapOvr>
    <a:masterClrMapping/>
  </p:clrMapOvr>
</p:sld>
</file>

<file path=ppt/slides/slide4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04866682"/>
      </p:ext>
    </p:extLst>
  </p:cSld>
  <p:clrMapOvr>
    <a:masterClrMapping/>
  </p:clrMapOvr>
</p:sld>
</file>

<file path=ppt/slides/slide4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49517336"/>
      </p:ext>
    </p:extLst>
  </p:cSld>
  <p:clrMapOvr>
    <a:masterClrMapping/>
  </p:clrMapOvr>
</p:sld>
</file>

<file path=ppt/slides/slide4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99405721"/>
      </p:ext>
    </p:extLst>
  </p:cSld>
  <p:clrMapOvr>
    <a:masterClrMapping/>
  </p:clrMapOvr>
</p:sld>
</file>

<file path=ppt/slides/slide4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56136341"/>
      </p:ext>
    </p:extLst>
  </p:cSld>
  <p:clrMapOvr>
    <a:masterClrMapping/>
  </p:clrMapOvr>
</p:sld>
</file>

<file path=ppt/slides/slide4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65724835"/>
      </p:ext>
    </p:extLst>
  </p:cSld>
  <p:clrMapOvr>
    <a:masterClrMapping/>
  </p:clrMapOvr>
</p:sld>
</file>

<file path=ppt/slides/slide4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1503340"/>
      </p:ext>
    </p:extLst>
  </p:cSld>
  <p:clrMapOvr>
    <a:masterClrMapping/>
  </p:clrMapOvr>
</p:sld>
</file>

<file path=ppt/slides/slide4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941020117"/>
      </p:ext>
    </p:extLst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05076983"/>
      </p:ext>
    </p:extLst>
  </p:cSld>
  <p:clrMapOvr>
    <a:masterClrMapping/>
  </p:clrMapOvr>
</p:sld>
</file>

<file path=ppt/slides/slide4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6566701"/>
      </p:ext>
    </p:extLst>
  </p:cSld>
  <p:clrMapOvr>
    <a:masterClrMapping/>
  </p:clrMapOvr>
</p:sld>
</file>

<file path=ppt/slides/slide4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51878289"/>
      </p:ext>
    </p:extLst>
  </p:cSld>
  <p:clrMapOvr>
    <a:masterClrMapping/>
  </p:clrMapOvr>
</p:sld>
</file>

<file path=ppt/slides/slide4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8838197"/>
      </p:ext>
    </p:extLst>
  </p:cSld>
  <p:clrMapOvr>
    <a:masterClrMapping/>
  </p:clrMapOvr>
</p:sld>
</file>

<file path=ppt/slides/slide4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89422084"/>
      </p:ext>
    </p:extLst>
  </p:cSld>
  <p:clrMapOvr>
    <a:masterClrMapping/>
  </p:clrMapOvr>
</p:sld>
</file>

<file path=ppt/slides/slide4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0238869"/>
      </p:ext>
    </p:extLst>
  </p:cSld>
  <p:clrMapOvr>
    <a:masterClrMapping/>
  </p:clrMapOvr>
</p:sld>
</file>

<file path=ppt/slides/slide4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99975148"/>
      </p:ext>
    </p:extLst>
  </p:cSld>
  <p:clrMapOvr>
    <a:masterClrMapping/>
  </p:clrMapOvr>
</p:sld>
</file>

<file path=ppt/slides/slide4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99590340"/>
      </p:ext>
    </p:extLst>
  </p:cSld>
  <p:clrMapOvr>
    <a:masterClrMapping/>
  </p:clrMapOvr>
</p:sld>
</file>

<file path=ppt/slides/slide4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95597364"/>
      </p:ext>
    </p:extLst>
  </p:cSld>
  <p:clrMapOvr>
    <a:masterClrMapping/>
  </p:clrMapOvr>
</p:sld>
</file>

<file path=ppt/slides/slide4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87967257"/>
      </p:ext>
    </p:extLst>
  </p:cSld>
  <p:clrMapOvr>
    <a:masterClrMapping/>
  </p:clrMapOvr>
</p:sld>
</file>

<file path=ppt/slides/slide4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49761242"/>
      </p:ext>
    </p:extLst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30352296"/>
      </p:ext>
    </p:extLst>
  </p:cSld>
  <p:clrMapOvr>
    <a:masterClrMapping/>
  </p:clrMapOvr>
</p:sld>
</file>

<file path=ppt/slides/slide4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84023609"/>
      </p:ext>
    </p:extLst>
  </p:cSld>
  <p:clrMapOvr>
    <a:masterClrMapping/>
  </p:clrMapOvr>
</p:sld>
</file>

<file path=ppt/slides/slide4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12629256"/>
      </p:ext>
    </p:extLst>
  </p:cSld>
  <p:clrMapOvr>
    <a:masterClrMapping/>
  </p:clrMapOvr>
</p:sld>
</file>

<file path=ppt/slides/slide4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582781522"/>
      </p:ext>
    </p:extLst>
  </p:cSld>
  <p:clrMapOvr>
    <a:masterClrMapping/>
  </p:clrMapOvr>
</p:sld>
</file>

<file path=ppt/slides/slide4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3357418"/>
      </p:ext>
    </p:extLst>
  </p:cSld>
  <p:clrMapOvr>
    <a:masterClrMapping/>
  </p:clrMapOvr>
</p:sld>
</file>

<file path=ppt/slides/slide4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26432214"/>
      </p:ext>
    </p:extLst>
  </p:cSld>
  <p:clrMapOvr>
    <a:masterClrMapping/>
  </p:clrMapOvr>
</p:sld>
</file>

<file path=ppt/slides/slide4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44177096"/>
      </p:ext>
    </p:extLst>
  </p:cSld>
  <p:clrMapOvr>
    <a:masterClrMapping/>
  </p:clrMapOvr>
</p:sld>
</file>

<file path=ppt/slides/slide4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29679441"/>
      </p:ext>
    </p:extLst>
  </p:cSld>
  <p:clrMapOvr>
    <a:masterClrMapping/>
  </p:clrMapOvr>
</p:sld>
</file>

<file path=ppt/slides/slide4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60527805"/>
      </p:ext>
    </p:extLst>
  </p:cSld>
  <p:clrMapOvr>
    <a:masterClrMapping/>
  </p:clrMapOvr>
</p:sld>
</file>

<file path=ppt/slides/slide4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50311234"/>
      </p:ext>
    </p:extLst>
  </p:cSld>
  <p:clrMapOvr>
    <a:masterClrMapping/>
  </p:clrMapOvr>
</p:sld>
</file>

<file path=ppt/slides/slide4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700235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55577805"/>
      </p:ext>
    </p:extLst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59826580"/>
      </p:ext>
    </p:extLst>
  </p:cSld>
  <p:clrMapOvr>
    <a:masterClrMapping/>
  </p:clrMapOvr>
</p:sld>
</file>

<file path=ppt/slides/slide4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23282655"/>
      </p:ext>
    </p:extLst>
  </p:cSld>
  <p:clrMapOvr>
    <a:masterClrMapping/>
  </p:clrMapOvr>
</p:sld>
</file>

<file path=ppt/slides/slide4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05109731"/>
      </p:ext>
    </p:extLst>
  </p:cSld>
  <p:clrMapOvr>
    <a:masterClrMapping/>
  </p:clrMapOvr>
</p:sld>
</file>

<file path=ppt/slides/slide4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17765566"/>
      </p:ext>
    </p:extLst>
  </p:cSld>
  <p:clrMapOvr>
    <a:masterClrMapping/>
  </p:clrMapOvr>
</p:sld>
</file>

<file path=ppt/slides/slide4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25679485"/>
      </p:ext>
    </p:extLst>
  </p:cSld>
  <p:clrMapOvr>
    <a:masterClrMapping/>
  </p:clrMapOvr>
</p:sld>
</file>

<file path=ppt/slides/slide4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98561958"/>
      </p:ext>
    </p:extLst>
  </p:cSld>
  <p:clrMapOvr>
    <a:masterClrMapping/>
  </p:clrMapOvr>
</p:sld>
</file>

<file path=ppt/slides/slide4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AW1 SERIES </a:t>
            </a:r>
          </a:p>
        </p:txBody>
      </p:sp>
    </p:spTree>
    <p:extLst>
      <p:ext uri="{BB962C8B-B14F-4D97-AF65-F5344CB8AC3E}">
        <p14:creationId xmlns:p14="http://schemas.microsoft.com/office/powerpoint/2010/main" val="1269212791"/>
      </p:ext>
    </p:extLst>
  </p:cSld>
  <p:clrMapOvr>
    <a:masterClrMapping/>
  </p:clrMapOvr>
</p:sld>
</file>

<file path=ppt/slides/slide4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98182466"/>
      </p:ext>
    </p:extLst>
  </p:cSld>
  <p:clrMapOvr>
    <a:masterClrMapping/>
  </p:clrMapOvr>
</p:sld>
</file>

<file path=ppt/slides/slide4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56442630"/>
      </p:ext>
    </p:extLst>
  </p:cSld>
  <p:clrMapOvr>
    <a:masterClrMapping/>
  </p:clrMapOvr>
</p:sld>
</file>

<file path=ppt/slides/slide4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93667461"/>
      </p:ext>
    </p:extLst>
  </p:cSld>
  <p:clrMapOvr>
    <a:masterClrMapping/>
  </p:clrMapOvr>
</p:sld>
</file>

<file path=ppt/slides/slide4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AW2 SERIES </a:t>
            </a:r>
          </a:p>
        </p:txBody>
      </p:sp>
    </p:spTree>
    <p:extLst>
      <p:ext uri="{BB962C8B-B14F-4D97-AF65-F5344CB8AC3E}">
        <p14:creationId xmlns:p14="http://schemas.microsoft.com/office/powerpoint/2010/main" val="494980974"/>
      </p:ext>
    </p:extLst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6819001"/>
      </p:ext>
    </p:extLst>
  </p:cSld>
  <p:clrMapOvr>
    <a:masterClrMapping/>
  </p:clrMapOvr>
</p:sld>
</file>

<file path=ppt/slides/slide4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757201"/>
      </p:ext>
    </p:extLst>
  </p:cSld>
  <p:clrMapOvr>
    <a:masterClrMapping/>
  </p:clrMapOvr>
</p:sld>
</file>

<file path=ppt/slides/slide4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31419848"/>
      </p:ext>
    </p:extLst>
  </p:cSld>
  <p:clrMapOvr>
    <a:masterClrMapping/>
  </p:clrMapOvr>
</p:sld>
</file>

<file path=ppt/slides/slide4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40764369"/>
      </p:ext>
    </p:extLst>
  </p:cSld>
  <p:clrMapOvr>
    <a:masterClrMapping/>
  </p:clrMapOvr>
</p:sld>
</file>

<file path=ppt/slides/slide4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AW3 SERIES </a:t>
            </a:r>
          </a:p>
        </p:txBody>
      </p:sp>
    </p:spTree>
    <p:extLst>
      <p:ext uri="{BB962C8B-B14F-4D97-AF65-F5344CB8AC3E}">
        <p14:creationId xmlns:p14="http://schemas.microsoft.com/office/powerpoint/2010/main" val="2773821076"/>
      </p:ext>
    </p:extLst>
  </p:cSld>
  <p:clrMapOvr>
    <a:masterClrMapping/>
  </p:clrMapOvr>
</p:sld>
</file>

<file path=ppt/slides/slide4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97828707"/>
      </p:ext>
    </p:extLst>
  </p:cSld>
  <p:clrMapOvr>
    <a:masterClrMapping/>
  </p:clrMapOvr>
</p:sld>
</file>

<file path=ppt/slides/slide4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10939018"/>
      </p:ext>
    </p:extLst>
  </p:cSld>
  <p:clrMapOvr>
    <a:masterClrMapping/>
  </p:clrMapOvr>
</p:sld>
</file>

<file path=ppt/slides/slide4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70879401"/>
      </p:ext>
    </p:extLst>
  </p:cSld>
  <p:clrMapOvr>
    <a:masterClrMapping/>
  </p:clrMapOvr>
</p:sld>
</file>

<file path=ppt/slides/slide4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AW4 SERIES </a:t>
            </a:r>
          </a:p>
        </p:txBody>
      </p:sp>
    </p:spTree>
    <p:extLst>
      <p:ext uri="{BB962C8B-B14F-4D97-AF65-F5344CB8AC3E}">
        <p14:creationId xmlns:p14="http://schemas.microsoft.com/office/powerpoint/2010/main" val="3056360665"/>
      </p:ext>
    </p:extLst>
  </p:cSld>
  <p:clrMapOvr>
    <a:masterClrMapping/>
  </p:clrMapOvr>
</p:sld>
</file>

<file path=ppt/slides/slide4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82978384"/>
      </p:ext>
    </p:extLst>
  </p:cSld>
  <p:clrMapOvr>
    <a:masterClrMapping/>
  </p:clrMapOvr>
</p:sld>
</file>

<file path=ppt/slides/slide4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34799900"/>
      </p:ext>
    </p:extLst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08943793"/>
      </p:ext>
    </p:extLst>
  </p:cSld>
  <p:clrMapOvr>
    <a:masterClrMapping/>
  </p:clrMapOvr>
</p:sld>
</file>

<file path=ppt/slides/slide4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75226926"/>
      </p:ext>
    </p:extLst>
  </p:cSld>
  <p:clrMapOvr>
    <a:masterClrMapping/>
  </p:clrMapOvr>
</p:sld>
</file>

<file path=ppt/slides/slide4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AW5 SERIES </a:t>
            </a:r>
          </a:p>
        </p:txBody>
      </p:sp>
    </p:spTree>
    <p:extLst>
      <p:ext uri="{BB962C8B-B14F-4D97-AF65-F5344CB8AC3E}">
        <p14:creationId xmlns:p14="http://schemas.microsoft.com/office/powerpoint/2010/main" val="3842019146"/>
      </p:ext>
    </p:extLst>
  </p:cSld>
  <p:clrMapOvr>
    <a:masterClrMapping/>
  </p:clrMapOvr>
</p:sld>
</file>

<file path=ppt/slides/slide4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66166369"/>
      </p:ext>
    </p:extLst>
  </p:cSld>
  <p:clrMapOvr>
    <a:masterClrMapping/>
  </p:clrMapOvr>
</p:sld>
</file>

<file path=ppt/slides/slide4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27463326"/>
      </p:ext>
    </p:extLst>
  </p:cSld>
  <p:clrMapOvr>
    <a:masterClrMapping/>
  </p:clrMapOvr>
</p:sld>
</file>

<file path=ppt/slides/slide4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76881633"/>
      </p:ext>
    </p:extLst>
  </p:cSld>
  <p:clrMapOvr>
    <a:masterClrMapping/>
  </p:clrMapOvr>
</p:sld>
</file>

<file path=ppt/slides/slide4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AW6 SERIES </a:t>
            </a:r>
          </a:p>
        </p:txBody>
      </p:sp>
    </p:spTree>
    <p:extLst>
      <p:ext uri="{BB962C8B-B14F-4D97-AF65-F5344CB8AC3E}">
        <p14:creationId xmlns:p14="http://schemas.microsoft.com/office/powerpoint/2010/main" val="4218105147"/>
      </p:ext>
    </p:extLst>
  </p:cSld>
  <p:clrMapOvr>
    <a:masterClrMapping/>
  </p:clrMapOvr>
</p:sld>
</file>

<file path=ppt/slides/slide4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61846371"/>
      </p:ext>
    </p:extLst>
  </p:cSld>
  <p:clrMapOvr>
    <a:masterClrMapping/>
  </p:clrMapOvr>
</p:sld>
</file>

<file path=ppt/slides/slide4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39875005"/>
      </p:ext>
    </p:extLst>
  </p:cSld>
  <p:clrMapOvr>
    <a:masterClrMapping/>
  </p:clrMapOvr>
</p:sld>
</file>

<file path=ppt/slides/slide4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3034320"/>
      </p:ext>
    </p:extLst>
  </p:cSld>
  <p:clrMapOvr>
    <a:masterClrMapping/>
  </p:clrMapOvr>
</p:sld>
</file>

<file path=ppt/slides/slide4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AW7 SERIES </a:t>
            </a:r>
          </a:p>
        </p:txBody>
      </p:sp>
    </p:spTree>
    <p:extLst>
      <p:ext uri="{BB962C8B-B14F-4D97-AF65-F5344CB8AC3E}">
        <p14:creationId xmlns:p14="http://schemas.microsoft.com/office/powerpoint/2010/main" val="2139991820"/>
      </p:ext>
    </p:extLst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4944367"/>
      </p:ext>
    </p:extLst>
  </p:cSld>
  <p:clrMapOvr>
    <a:masterClrMapping/>
  </p:clrMapOvr>
</p:sld>
</file>

<file path=ppt/slides/slide4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15220550"/>
      </p:ext>
    </p:extLst>
  </p:cSld>
  <p:clrMapOvr>
    <a:masterClrMapping/>
  </p:clrMapOvr>
</p:sld>
</file>

<file path=ppt/slides/slide4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23788092"/>
      </p:ext>
    </p:extLst>
  </p:cSld>
  <p:clrMapOvr>
    <a:masterClrMapping/>
  </p:clrMapOvr>
</p:sld>
</file>

<file path=ppt/slides/slide4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68419631"/>
      </p:ext>
    </p:extLst>
  </p:cSld>
  <p:clrMapOvr>
    <a:masterClrMapping/>
  </p:clrMapOvr>
</p:sld>
</file>

<file path=ppt/slides/slide4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AW8 SERIES </a:t>
            </a:r>
          </a:p>
        </p:txBody>
      </p:sp>
    </p:spTree>
    <p:extLst>
      <p:ext uri="{BB962C8B-B14F-4D97-AF65-F5344CB8AC3E}">
        <p14:creationId xmlns:p14="http://schemas.microsoft.com/office/powerpoint/2010/main" val="1246462750"/>
      </p:ext>
    </p:extLst>
  </p:cSld>
  <p:clrMapOvr>
    <a:masterClrMapping/>
  </p:clrMapOvr>
</p:sld>
</file>

<file path=ppt/slides/slide4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04726613"/>
      </p:ext>
    </p:extLst>
  </p:cSld>
  <p:clrMapOvr>
    <a:masterClrMapping/>
  </p:clrMapOvr>
</p:sld>
</file>

<file path=ppt/slides/slide4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87890595"/>
      </p:ext>
    </p:extLst>
  </p:cSld>
  <p:clrMapOvr>
    <a:masterClrMapping/>
  </p:clrMapOvr>
</p:sld>
</file>

<file path=ppt/slides/slide4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62078879"/>
      </p:ext>
    </p:extLst>
  </p:cSld>
  <p:clrMapOvr>
    <a:masterClrMapping/>
  </p:clrMapOvr>
</p:sld>
</file>

<file path=ppt/slides/slide4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AW9 SERIES </a:t>
            </a:r>
          </a:p>
        </p:txBody>
      </p:sp>
    </p:spTree>
    <p:extLst>
      <p:ext uri="{BB962C8B-B14F-4D97-AF65-F5344CB8AC3E}">
        <p14:creationId xmlns:p14="http://schemas.microsoft.com/office/powerpoint/2010/main" val="1864275817"/>
      </p:ext>
    </p:extLst>
  </p:cSld>
  <p:clrMapOvr>
    <a:masterClrMapping/>
  </p:clrMapOvr>
</p:sld>
</file>

<file path=ppt/slides/slide4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31377249"/>
      </p:ext>
    </p:extLst>
  </p:cSld>
  <p:clrMapOvr>
    <a:masterClrMapping/>
  </p:clrMapOvr>
</p:sld>
</file>

<file path=ppt/slides/slide4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10244403"/>
      </p:ext>
    </p:extLst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11746583"/>
      </p:ext>
    </p:extLst>
  </p:cSld>
  <p:clrMapOvr>
    <a:masterClrMapping/>
  </p:clrMapOvr>
</p:sld>
</file>

<file path=ppt/slides/slide4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93125236"/>
      </p:ext>
    </p:extLst>
  </p:cSld>
  <p:clrMapOvr>
    <a:masterClrMapping/>
  </p:clrMapOvr>
</p:sld>
</file>

<file path=ppt/slides/slide4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AW10 SERIES </a:t>
            </a:r>
          </a:p>
        </p:txBody>
      </p:sp>
    </p:spTree>
    <p:extLst>
      <p:ext uri="{BB962C8B-B14F-4D97-AF65-F5344CB8AC3E}">
        <p14:creationId xmlns:p14="http://schemas.microsoft.com/office/powerpoint/2010/main" val="1899214441"/>
      </p:ext>
    </p:extLst>
  </p:cSld>
  <p:clrMapOvr>
    <a:masterClrMapping/>
  </p:clrMapOvr>
</p:sld>
</file>

<file path=ppt/slides/slide4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19414289"/>
      </p:ext>
    </p:extLst>
  </p:cSld>
  <p:clrMapOvr>
    <a:masterClrMapping/>
  </p:clrMapOvr>
</p:sld>
</file>

<file path=ppt/slides/slide4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5441090"/>
      </p:ext>
    </p:extLst>
  </p:cSld>
  <p:clrMapOvr>
    <a:masterClrMapping/>
  </p:clrMapOvr>
</p:sld>
</file>

<file path=ppt/slides/slide4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23565564"/>
      </p:ext>
    </p:extLst>
  </p:cSld>
  <p:clrMapOvr>
    <a:masterClrMapping/>
  </p:clrMapOvr>
</p:sld>
</file>

<file path=ppt/slides/slide4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 SERIES</a:t>
            </a:r>
          </a:p>
        </p:txBody>
      </p:sp>
    </p:spTree>
    <p:extLst>
      <p:ext uri="{BB962C8B-B14F-4D97-AF65-F5344CB8AC3E}">
        <p14:creationId xmlns:p14="http://schemas.microsoft.com/office/powerpoint/2010/main" val="2642403507"/>
      </p:ext>
    </p:extLst>
  </p:cSld>
  <p:clrMapOvr>
    <a:masterClrMapping/>
  </p:clrMapOvr>
</p:sld>
</file>

<file path=ppt/slides/slide4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7073717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986745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549580729"/>
      </p:ext>
    </p:extLst>
  </p:cSld>
  <p:clrMapOvr>
    <a:masterClrMapping/>
  </p:clrMapOvr>
</p:sld>
</file>

<file path=ppt/slides/slide4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069762691"/>
      </p:ext>
    </p:extLst>
  </p:cSld>
  <p:clrMapOvr>
    <a:masterClrMapping/>
  </p:clrMapOvr>
</p:sld>
</file>

<file path=ppt/slides/slide4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2777130"/>
      </p:ext>
    </p:extLst>
  </p:cSld>
  <p:clrMapOvr>
    <a:masterClrMapping/>
  </p:clrMapOvr>
</p:sld>
</file>

<file path=ppt/slides/slide4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38655872"/>
      </p:ext>
    </p:extLst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7787576"/>
      </p:ext>
    </p:extLst>
  </p:cSld>
  <p:clrMapOvr>
    <a:masterClrMapping/>
  </p:clrMapOvr>
</p:sld>
</file>

<file path=ppt/slides/slide4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09189543"/>
      </p:ext>
    </p:extLst>
  </p:cSld>
  <p:clrMapOvr>
    <a:masterClrMapping/>
  </p:clrMapOvr>
</p:sld>
</file>

<file path=ppt/slides/slide4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75385670"/>
      </p:ext>
    </p:extLst>
  </p:cSld>
  <p:clrMapOvr>
    <a:masterClrMapping/>
  </p:clrMapOvr>
</p:sld>
</file>

<file path=ppt/slides/slide4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63817539"/>
      </p:ext>
    </p:extLst>
  </p:cSld>
  <p:clrMapOvr>
    <a:masterClrMapping/>
  </p:clrMapOvr>
</p:sld>
</file>

<file path=ppt/slides/slide4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34484196"/>
      </p:ext>
    </p:extLst>
  </p:cSld>
  <p:clrMapOvr>
    <a:masterClrMapping/>
  </p:clrMapOvr>
</p:sld>
</file>

<file path=ppt/slides/slide4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8674465"/>
      </p:ext>
    </p:extLst>
  </p:cSld>
  <p:clrMapOvr>
    <a:masterClrMapping/>
  </p:clrMapOvr>
</p:sld>
</file>

<file path=ppt/slides/slide4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09141510"/>
      </p:ext>
    </p:extLst>
  </p:cSld>
  <p:clrMapOvr>
    <a:masterClrMapping/>
  </p:clrMapOvr>
</p:sld>
</file>

<file path=ppt/slides/slide4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34659195"/>
      </p:ext>
    </p:extLst>
  </p:cSld>
  <p:clrMapOvr>
    <a:masterClrMapping/>
  </p:clrMapOvr>
</p:sld>
</file>

<file path=ppt/slides/slide4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32387375"/>
      </p:ext>
    </p:extLst>
  </p:cSld>
  <p:clrMapOvr>
    <a:masterClrMapping/>
  </p:clrMapOvr>
</p:sld>
</file>

<file path=ppt/slides/slide4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89259897"/>
      </p:ext>
    </p:extLst>
  </p:cSld>
  <p:clrMapOvr>
    <a:masterClrMapping/>
  </p:clrMapOvr>
</p:sld>
</file>

<file path=ppt/slides/slide4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9250794"/>
      </p:ext>
    </p:extLst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79751546"/>
      </p:ext>
    </p:extLst>
  </p:cSld>
  <p:clrMapOvr>
    <a:masterClrMapping/>
  </p:clrMapOvr>
</p:sld>
</file>

<file path=ppt/slides/slide4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253813918"/>
      </p:ext>
    </p:extLst>
  </p:cSld>
  <p:clrMapOvr>
    <a:masterClrMapping/>
  </p:clrMapOvr>
</p:sld>
</file>

<file path=ppt/slides/slide4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1438460"/>
      </p:ext>
    </p:extLst>
  </p:cSld>
  <p:clrMapOvr>
    <a:masterClrMapping/>
  </p:clrMapOvr>
</p:sld>
</file>

<file path=ppt/slides/slide4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36974817"/>
      </p:ext>
    </p:extLst>
  </p:cSld>
  <p:clrMapOvr>
    <a:masterClrMapping/>
  </p:clrMapOvr>
</p:sld>
</file>

<file path=ppt/slides/slide4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56282561"/>
      </p:ext>
    </p:extLst>
  </p:cSld>
  <p:clrMapOvr>
    <a:masterClrMapping/>
  </p:clrMapOvr>
</p:sld>
</file>

<file path=ppt/slides/slide4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40670721"/>
      </p:ext>
    </p:extLst>
  </p:cSld>
  <p:clrMapOvr>
    <a:masterClrMapping/>
  </p:clrMapOvr>
</p:sld>
</file>

<file path=ppt/slides/slide4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37488037"/>
      </p:ext>
    </p:extLst>
  </p:cSld>
  <p:clrMapOvr>
    <a:masterClrMapping/>
  </p:clrMapOvr>
</p:sld>
</file>

<file path=ppt/slides/slide4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88515464"/>
      </p:ext>
    </p:extLst>
  </p:cSld>
  <p:clrMapOvr>
    <a:masterClrMapping/>
  </p:clrMapOvr>
</p:sld>
</file>

<file path=ppt/slides/slide4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55031311"/>
      </p:ext>
    </p:extLst>
  </p:cSld>
  <p:clrMapOvr>
    <a:masterClrMapping/>
  </p:clrMapOvr>
</p:sld>
</file>

<file path=ppt/slides/slide4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82667319"/>
      </p:ext>
    </p:extLst>
  </p:cSld>
  <p:clrMapOvr>
    <a:masterClrMapping/>
  </p:clrMapOvr>
</p:sld>
</file>

<file path=ppt/slides/slide4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8408974"/>
      </p:ext>
    </p:extLst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87541717"/>
      </p:ext>
    </p:extLst>
  </p:cSld>
  <p:clrMapOvr>
    <a:masterClrMapping/>
  </p:clrMapOvr>
</p:sld>
</file>

<file path=ppt/slides/slide4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3902905"/>
      </p:ext>
    </p:extLst>
  </p:cSld>
  <p:clrMapOvr>
    <a:masterClrMapping/>
  </p:clrMapOvr>
</p:sld>
</file>

<file path=ppt/slides/slide4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43490163"/>
      </p:ext>
    </p:extLst>
  </p:cSld>
  <p:clrMapOvr>
    <a:masterClrMapping/>
  </p:clrMapOvr>
</p:sld>
</file>

<file path=ppt/slides/slide4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31581473"/>
      </p:ext>
    </p:extLst>
  </p:cSld>
  <p:clrMapOvr>
    <a:masterClrMapping/>
  </p:clrMapOvr>
</p:sld>
</file>

<file path=ppt/slides/slide4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665123883"/>
      </p:ext>
    </p:extLst>
  </p:cSld>
  <p:clrMapOvr>
    <a:masterClrMapping/>
  </p:clrMapOvr>
</p:sld>
</file>

<file path=ppt/slides/slide4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2779786"/>
      </p:ext>
    </p:extLst>
  </p:cSld>
  <p:clrMapOvr>
    <a:masterClrMapping/>
  </p:clrMapOvr>
</p:sld>
</file>

<file path=ppt/slides/slide4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04797253"/>
      </p:ext>
    </p:extLst>
  </p:cSld>
  <p:clrMapOvr>
    <a:masterClrMapping/>
  </p:clrMapOvr>
</p:sld>
</file>

<file path=ppt/slides/slide4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6587905"/>
      </p:ext>
    </p:extLst>
  </p:cSld>
  <p:clrMapOvr>
    <a:masterClrMapping/>
  </p:clrMapOvr>
</p:sld>
</file>

<file path=ppt/slides/slide4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73018998"/>
      </p:ext>
    </p:extLst>
  </p:cSld>
  <p:clrMapOvr>
    <a:masterClrMapping/>
  </p:clrMapOvr>
</p:sld>
</file>

<file path=ppt/slides/slide4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60041113"/>
      </p:ext>
    </p:extLst>
  </p:cSld>
  <p:clrMapOvr>
    <a:masterClrMapping/>
  </p:clrMapOvr>
</p:sld>
</file>

<file path=ppt/slides/slide4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50186758"/>
      </p:ext>
    </p:extLst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06923778"/>
      </p:ext>
    </p:extLst>
  </p:cSld>
  <p:clrMapOvr>
    <a:masterClrMapping/>
  </p:clrMapOvr>
</p:sld>
</file>

<file path=ppt/slides/slide4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14299148"/>
      </p:ext>
    </p:extLst>
  </p:cSld>
  <p:clrMapOvr>
    <a:masterClrMapping/>
  </p:clrMapOvr>
</p:sld>
</file>

<file path=ppt/slides/slide4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42029583"/>
      </p:ext>
    </p:extLst>
  </p:cSld>
  <p:clrMapOvr>
    <a:masterClrMapping/>
  </p:clrMapOvr>
</p:sld>
</file>

<file path=ppt/slides/slide4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3747983"/>
      </p:ext>
    </p:extLst>
  </p:cSld>
  <p:clrMapOvr>
    <a:masterClrMapping/>
  </p:clrMapOvr>
</p:sld>
</file>

<file path=ppt/slides/slide4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95437481"/>
      </p:ext>
    </p:extLst>
  </p:cSld>
  <p:clrMapOvr>
    <a:masterClrMapping/>
  </p:clrMapOvr>
</p:sld>
</file>

<file path=ppt/slides/slide4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10530577"/>
      </p:ext>
    </p:extLst>
  </p:cSld>
  <p:clrMapOvr>
    <a:masterClrMapping/>
  </p:clrMapOvr>
</p:sld>
</file>

<file path=ppt/slides/slide4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37141243"/>
      </p:ext>
    </p:extLst>
  </p:cSld>
  <p:clrMapOvr>
    <a:masterClrMapping/>
  </p:clrMapOvr>
</p:sld>
</file>

<file path=ppt/slides/slide4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486648357"/>
      </p:ext>
    </p:extLst>
  </p:cSld>
  <p:clrMapOvr>
    <a:masterClrMapping/>
  </p:clrMapOvr>
</p:sld>
</file>

<file path=ppt/slides/slide4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0887236"/>
      </p:ext>
    </p:extLst>
  </p:cSld>
  <p:clrMapOvr>
    <a:masterClrMapping/>
  </p:clrMapOvr>
</p:sld>
</file>

<file path=ppt/slides/slide4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76137655"/>
      </p:ext>
    </p:extLst>
  </p:cSld>
  <p:clrMapOvr>
    <a:masterClrMapping/>
  </p:clrMapOvr>
</p:sld>
</file>

<file path=ppt/slides/slide4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74751405"/>
      </p:ext>
    </p:extLst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70612479"/>
      </p:ext>
    </p:extLst>
  </p:cSld>
  <p:clrMapOvr>
    <a:masterClrMapping/>
  </p:clrMapOvr>
</p:sld>
</file>

<file path=ppt/slides/slide4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05614320"/>
      </p:ext>
    </p:extLst>
  </p:cSld>
  <p:clrMapOvr>
    <a:masterClrMapping/>
  </p:clrMapOvr>
</p:sld>
</file>

<file path=ppt/slides/slide4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25525069"/>
      </p:ext>
    </p:extLst>
  </p:cSld>
  <p:clrMapOvr>
    <a:masterClrMapping/>
  </p:clrMapOvr>
</p:sld>
</file>

<file path=ppt/slides/slide4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04588571"/>
      </p:ext>
    </p:extLst>
  </p:cSld>
  <p:clrMapOvr>
    <a:masterClrMapping/>
  </p:clrMapOvr>
</p:sld>
</file>

<file path=ppt/slides/slide4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97935074"/>
      </p:ext>
    </p:extLst>
  </p:cSld>
  <p:clrMapOvr>
    <a:masterClrMapping/>
  </p:clrMapOvr>
</p:sld>
</file>

<file path=ppt/slides/slide4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23764021"/>
      </p:ext>
    </p:extLst>
  </p:cSld>
  <p:clrMapOvr>
    <a:masterClrMapping/>
  </p:clrMapOvr>
</p:sld>
</file>

<file path=ppt/slides/slide4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34133040"/>
      </p:ext>
    </p:extLst>
  </p:cSld>
  <p:clrMapOvr>
    <a:masterClrMapping/>
  </p:clrMapOvr>
</p:sld>
</file>

<file path=ppt/slides/slide4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6192390"/>
      </p:ext>
    </p:extLst>
  </p:cSld>
  <p:clrMapOvr>
    <a:masterClrMapping/>
  </p:clrMapOvr>
</p:sld>
</file>

<file path=ppt/slides/slide4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20665155"/>
      </p:ext>
    </p:extLst>
  </p:cSld>
  <p:clrMapOvr>
    <a:masterClrMapping/>
  </p:clrMapOvr>
</p:sld>
</file>

<file path=ppt/slides/slide4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08977897"/>
      </p:ext>
    </p:extLst>
  </p:cSld>
  <p:clrMapOvr>
    <a:masterClrMapping/>
  </p:clrMapOvr>
</p:sld>
</file>

<file path=ppt/slides/slide4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2096488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52025127"/>
      </p:ext>
    </p:extLst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35585"/>
      </p:ext>
    </p:extLst>
  </p:cSld>
  <p:clrMapOvr>
    <a:masterClrMapping/>
  </p:clrMapOvr>
</p:sld>
</file>

<file path=ppt/slides/slide4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0268314"/>
      </p:ext>
    </p:extLst>
  </p:cSld>
  <p:clrMapOvr>
    <a:masterClrMapping/>
  </p:clrMapOvr>
</p:sld>
</file>

<file path=ppt/slides/slide4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21601175"/>
      </p:ext>
    </p:extLst>
  </p:cSld>
  <p:clrMapOvr>
    <a:masterClrMapping/>
  </p:clrMapOvr>
</p:sld>
</file>

<file path=ppt/slides/slide4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97802037"/>
      </p:ext>
    </p:extLst>
  </p:cSld>
  <p:clrMapOvr>
    <a:masterClrMapping/>
  </p:clrMapOvr>
</p:sld>
</file>

<file path=ppt/slides/slide4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26392747"/>
      </p:ext>
    </p:extLst>
  </p:cSld>
  <p:clrMapOvr>
    <a:masterClrMapping/>
  </p:clrMapOvr>
</p:sld>
</file>

<file path=ppt/slides/slide4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13824016"/>
      </p:ext>
    </p:extLst>
  </p:cSld>
  <p:clrMapOvr>
    <a:masterClrMapping/>
  </p:clrMapOvr>
</p:sld>
</file>

<file path=ppt/slides/slide4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74927208"/>
      </p:ext>
    </p:extLst>
  </p:cSld>
  <p:clrMapOvr>
    <a:masterClrMapping/>
  </p:clrMapOvr>
</p:sld>
</file>

<file path=ppt/slides/slide4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16538274"/>
      </p:ext>
    </p:extLst>
  </p:cSld>
  <p:clrMapOvr>
    <a:masterClrMapping/>
  </p:clrMapOvr>
</p:sld>
</file>

<file path=ppt/slides/slide4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40191090"/>
      </p:ext>
    </p:extLst>
  </p:cSld>
  <p:clrMapOvr>
    <a:masterClrMapping/>
  </p:clrMapOvr>
</p:sld>
</file>

<file path=ppt/slides/slide4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5702212"/>
      </p:ext>
    </p:extLst>
  </p:cSld>
  <p:clrMapOvr>
    <a:masterClrMapping/>
  </p:clrMapOvr>
</p:sld>
</file>

<file path=ppt/slides/slide4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01222892"/>
      </p:ext>
    </p:extLst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04906145"/>
      </p:ext>
    </p:extLst>
  </p:cSld>
  <p:clrMapOvr>
    <a:masterClrMapping/>
  </p:clrMapOvr>
</p:sld>
</file>

<file path=ppt/slides/slide4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1539268"/>
      </p:ext>
    </p:extLst>
  </p:cSld>
  <p:clrMapOvr>
    <a:masterClrMapping/>
  </p:clrMapOvr>
</p:sld>
</file>

<file path=ppt/slides/slide4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78327035"/>
      </p:ext>
    </p:extLst>
  </p:cSld>
  <p:clrMapOvr>
    <a:masterClrMapping/>
  </p:clrMapOvr>
</p:sld>
</file>

<file path=ppt/slides/slide4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113164394"/>
      </p:ext>
    </p:extLst>
  </p:cSld>
  <p:clrMapOvr>
    <a:masterClrMapping/>
  </p:clrMapOvr>
</p:sld>
</file>

<file path=ppt/slides/slide4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2974143"/>
      </p:ext>
    </p:extLst>
  </p:cSld>
  <p:clrMapOvr>
    <a:masterClrMapping/>
  </p:clrMapOvr>
</p:sld>
</file>

<file path=ppt/slides/slide4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52622446"/>
      </p:ext>
    </p:extLst>
  </p:cSld>
  <p:clrMapOvr>
    <a:masterClrMapping/>
  </p:clrMapOvr>
</p:sld>
</file>

<file path=ppt/slides/slide4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18515306"/>
      </p:ext>
    </p:extLst>
  </p:cSld>
  <p:clrMapOvr>
    <a:masterClrMapping/>
  </p:clrMapOvr>
</p:sld>
</file>

<file path=ppt/slides/slide4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61053520"/>
      </p:ext>
    </p:extLst>
  </p:cSld>
  <p:clrMapOvr>
    <a:masterClrMapping/>
  </p:clrMapOvr>
</p:sld>
</file>

<file path=ppt/slides/slide4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43889819"/>
      </p:ext>
    </p:extLst>
  </p:cSld>
  <p:clrMapOvr>
    <a:masterClrMapping/>
  </p:clrMapOvr>
</p:sld>
</file>

<file path=ppt/slides/slide4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29308436"/>
      </p:ext>
    </p:extLst>
  </p:cSld>
  <p:clrMapOvr>
    <a:masterClrMapping/>
  </p:clrMapOvr>
</p:sld>
</file>

<file path=ppt/slides/slide4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09597930"/>
      </p:ext>
    </p:extLst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7460393"/>
      </p:ext>
    </p:extLst>
  </p:cSld>
  <p:clrMapOvr>
    <a:masterClrMapping/>
  </p:clrMapOvr>
</p:sld>
</file>

<file path=ppt/slides/slide4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39561968"/>
      </p:ext>
    </p:extLst>
  </p:cSld>
  <p:clrMapOvr>
    <a:masterClrMapping/>
  </p:clrMapOvr>
</p:sld>
</file>

<file path=ppt/slides/slide4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62678974"/>
      </p:ext>
    </p:extLst>
  </p:cSld>
  <p:clrMapOvr>
    <a:masterClrMapping/>
  </p:clrMapOvr>
</p:sld>
</file>

<file path=ppt/slides/slide4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05308308"/>
      </p:ext>
    </p:extLst>
  </p:cSld>
  <p:clrMapOvr>
    <a:masterClrMapping/>
  </p:clrMapOvr>
</p:sld>
</file>

<file path=ppt/slides/slide4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17397421"/>
      </p:ext>
    </p:extLst>
  </p:cSld>
  <p:clrMapOvr>
    <a:masterClrMapping/>
  </p:clrMapOvr>
</p:sld>
</file>

<file path=ppt/slides/slide4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61864770"/>
      </p:ext>
    </p:extLst>
  </p:cSld>
  <p:clrMapOvr>
    <a:masterClrMapping/>
  </p:clrMapOvr>
</p:sld>
</file>

<file path=ppt/slides/slide4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137547711"/>
      </p:ext>
    </p:extLst>
  </p:cSld>
  <p:clrMapOvr>
    <a:masterClrMapping/>
  </p:clrMapOvr>
</p:sld>
</file>

<file path=ppt/slides/slide4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1864096"/>
      </p:ext>
    </p:extLst>
  </p:cSld>
  <p:clrMapOvr>
    <a:masterClrMapping/>
  </p:clrMapOvr>
</p:sld>
</file>

<file path=ppt/slides/slide4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39680002"/>
      </p:ext>
    </p:extLst>
  </p:cSld>
  <p:clrMapOvr>
    <a:masterClrMapping/>
  </p:clrMapOvr>
</p:sld>
</file>

<file path=ppt/slides/slide4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47300969"/>
      </p:ext>
    </p:extLst>
  </p:cSld>
  <p:clrMapOvr>
    <a:masterClrMapping/>
  </p:clrMapOvr>
</p:sld>
</file>

<file path=ppt/slides/slide4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50476272"/>
      </p:ext>
    </p:extLst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61792446"/>
      </p:ext>
    </p:extLst>
  </p:cSld>
  <p:clrMapOvr>
    <a:masterClrMapping/>
  </p:clrMapOvr>
</p:sld>
</file>

<file path=ppt/slides/slide4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80497337"/>
      </p:ext>
    </p:extLst>
  </p:cSld>
  <p:clrMapOvr>
    <a:masterClrMapping/>
  </p:clrMapOvr>
</p:sld>
</file>

<file path=ppt/slides/slide4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64938021"/>
      </p:ext>
    </p:extLst>
  </p:cSld>
  <p:clrMapOvr>
    <a:masterClrMapping/>
  </p:clrMapOvr>
</p:sld>
</file>

<file path=ppt/slides/slide4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70722296"/>
      </p:ext>
    </p:extLst>
  </p:cSld>
  <p:clrMapOvr>
    <a:masterClrMapping/>
  </p:clrMapOvr>
</p:sld>
</file>

<file path=ppt/slides/slide4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88432209"/>
      </p:ext>
    </p:extLst>
  </p:cSld>
  <p:clrMapOvr>
    <a:masterClrMapping/>
  </p:clrMapOvr>
</p:sld>
</file>

<file path=ppt/slides/slide4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83503359"/>
      </p:ext>
    </p:extLst>
  </p:cSld>
  <p:clrMapOvr>
    <a:masterClrMapping/>
  </p:clrMapOvr>
</p:sld>
</file>

<file path=ppt/slides/slide4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44356036"/>
      </p:ext>
    </p:extLst>
  </p:cSld>
  <p:clrMapOvr>
    <a:masterClrMapping/>
  </p:clrMapOvr>
</p:sld>
</file>

<file path=ppt/slides/slide4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77914758"/>
      </p:ext>
    </p:extLst>
  </p:cSld>
  <p:clrMapOvr>
    <a:masterClrMapping/>
  </p:clrMapOvr>
</p:sld>
</file>

<file path=ppt/slides/slide4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4676932"/>
      </p:ext>
    </p:extLst>
  </p:cSld>
  <p:clrMapOvr>
    <a:masterClrMapping/>
  </p:clrMapOvr>
</p:sld>
</file>

<file path=ppt/slides/slide4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249766308"/>
      </p:ext>
    </p:extLst>
  </p:cSld>
  <p:clrMapOvr>
    <a:masterClrMapping/>
  </p:clrMapOvr>
</p:sld>
</file>

<file path=ppt/slides/slide4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2533965"/>
      </p:ext>
    </p:extLst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5830342"/>
      </p:ext>
    </p:extLst>
  </p:cSld>
  <p:clrMapOvr>
    <a:masterClrMapping/>
  </p:clrMapOvr>
</p:sld>
</file>

<file path=ppt/slides/slide4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07778160"/>
      </p:ext>
    </p:extLst>
  </p:cSld>
  <p:clrMapOvr>
    <a:masterClrMapping/>
  </p:clrMapOvr>
</p:sld>
</file>

<file path=ppt/slides/slide4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47878643"/>
      </p:ext>
    </p:extLst>
  </p:cSld>
  <p:clrMapOvr>
    <a:masterClrMapping/>
  </p:clrMapOvr>
</p:sld>
</file>

<file path=ppt/slides/slide4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9499720"/>
      </p:ext>
    </p:extLst>
  </p:cSld>
  <p:clrMapOvr>
    <a:masterClrMapping/>
  </p:clrMapOvr>
</p:sld>
</file>

<file path=ppt/slides/slide4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16466568"/>
      </p:ext>
    </p:extLst>
  </p:cSld>
  <p:clrMapOvr>
    <a:masterClrMapping/>
  </p:clrMapOvr>
</p:sld>
</file>

<file path=ppt/slides/slide4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88918581"/>
      </p:ext>
    </p:extLst>
  </p:cSld>
  <p:clrMapOvr>
    <a:masterClrMapping/>
  </p:clrMapOvr>
</p:sld>
</file>

<file path=ppt/slides/slide4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4989549"/>
      </p:ext>
    </p:extLst>
  </p:cSld>
  <p:clrMapOvr>
    <a:masterClrMapping/>
  </p:clrMapOvr>
</p:sld>
</file>

<file path=ppt/slides/slide4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17622814"/>
      </p:ext>
    </p:extLst>
  </p:cSld>
  <p:clrMapOvr>
    <a:masterClrMapping/>
  </p:clrMapOvr>
</p:sld>
</file>

<file path=ppt/slides/slide4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4122916"/>
      </p:ext>
    </p:extLst>
  </p:cSld>
  <p:clrMapOvr>
    <a:masterClrMapping/>
  </p:clrMapOvr>
</p:sld>
</file>

<file path=ppt/slides/slide4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79874114"/>
      </p:ext>
    </p:extLst>
  </p:cSld>
  <p:clrMapOvr>
    <a:masterClrMapping/>
  </p:clrMapOvr>
</p:sld>
</file>

<file path=ppt/slides/slide4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76573269"/>
      </p:ext>
    </p:extLst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36298169"/>
      </p:ext>
    </p:extLst>
  </p:cSld>
  <p:clrMapOvr>
    <a:masterClrMapping/>
  </p:clrMapOvr>
</p:sld>
</file>

<file path=ppt/slides/slide4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33537756"/>
      </p:ext>
    </p:extLst>
  </p:cSld>
  <p:clrMapOvr>
    <a:masterClrMapping/>
  </p:clrMapOvr>
</p:sld>
</file>

<file path=ppt/slides/slide4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934892699"/>
      </p:ext>
    </p:extLst>
  </p:cSld>
  <p:clrMapOvr>
    <a:masterClrMapping/>
  </p:clrMapOvr>
</p:sld>
</file>

<file path=ppt/slides/slide4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1442060"/>
      </p:ext>
    </p:extLst>
  </p:cSld>
  <p:clrMapOvr>
    <a:masterClrMapping/>
  </p:clrMapOvr>
</p:sld>
</file>

<file path=ppt/slides/slide4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72377514"/>
      </p:ext>
    </p:extLst>
  </p:cSld>
  <p:clrMapOvr>
    <a:masterClrMapping/>
  </p:clrMapOvr>
</p:sld>
</file>

<file path=ppt/slides/slide4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99680246"/>
      </p:ext>
    </p:extLst>
  </p:cSld>
  <p:clrMapOvr>
    <a:masterClrMapping/>
  </p:clrMapOvr>
</p:sld>
</file>

<file path=ppt/slides/slide4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48142570"/>
      </p:ext>
    </p:extLst>
  </p:cSld>
  <p:clrMapOvr>
    <a:masterClrMapping/>
  </p:clrMapOvr>
</p:sld>
</file>

<file path=ppt/slides/slide4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70428634"/>
      </p:ext>
    </p:extLst>
  </p:cSld>
  <p:clrMapOvr>
    <a:masterClrMapping/>
  </p:clrMapOvr>
</p:sld>
</file>

<file path=ppt/slides/slide4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30338415"/>
      </p:ext>
    </p:extLst>
  </p:cSld>
  <p:clrMapOvr>
    <a:masterClrMapping/>
  </p:clrMapOvr>
</p:sld>
</file>

<file path=ppt/slides/slide4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69958783"/>
      </p:ext>
    </p:extLst>
  </p:cSld>
  <p:clrMapOvr>
    <a:masterClrMapping/>
  </p:clrMapOvr>
</p:sld>
</file>

<file path=ppt/slides/slide4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37552596"/>
      </p:ext>
    </p:extLst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9062550"/>
      </p:ext>
    </p:extLst>
  </p:cSld>
  <p:clrMapOvr>
    <a:masterClrMapping/>
  </p:clrMapOvr>
</p:sld>
</file>

<file path=ppt/slides/slide4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35156175"/>
      </p:ext>
    </p:extLst>
  </p:cSld>
  <p:clrMapOvr>
    <a:masterClrMapping/>
  </p:clrMapOvr>
</p:sld>
</file>

<file path=ppt/slides/slide4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71701839"/>
      </p:ext>
    </p:extLst>
  </p:cSld>
  <p:clrMapOvr>
    <a:masterClrMapping/>
  </p:clrMapOvr>
</p:sld>
</file>

<file path=ppt/slides/slide4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63812909"/>
      </p:ext>
    </p:extLst>
  </p:cSld>
  <p:clrMapOvr>
    <a:masterClrMapping/>
  </p:clrMapOvr>
</p:sld>
</file>

<file path=ppt/slides/slide4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19533808"/>
      </p:ext>
    </p:extLst>
  </p:cSld>
  <p:clrMapOvr>
    <a:masterClrMapping/>
  </p:clrMapOvr>
</p:sld>
</file>

<file path=ppt/slides/slide4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584692455"/>
      </p:ext>
    </p:extLst>
  </p:cSld>
  <p:clrMapOvr>
    <a:masterClrMapping/>
  </p:clrMapOvr>
</p:sld>
</file>

<file path=ppt/slides/slide4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7200159"/>
      </p:ext>
    </p:extLst>
  </p:cSld>
  <p:clrMapOvr>
    <a:masterClrMapping/>
  </p:clrMapOvr>
</p:sld>
</file>

<file path=ppt/slides/slide4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58000519"/>
      </p:ext>
    </p:extLst>
  </p:cSld>
  <p:clrMapOvr>
    <a:masterClrMapping/>
  </p:clrMapOvr>
</p:sld>
</file>

<file path=ppt/slides/slide4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82553064"/>
      </p:ext>
    </p:extLst>
  </p:cSld>
  <p:clrMapOvr>
    <a:masterClrMapping/>
  </p:clrMapOvr>
</p:sld>
</file>

<file path=ppt/slides/slide4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77595461"/>
      </p:ext>
    </p:extLst>
  </p:cSld>
  <p:clrMapOvr>
    <a:masterClrMapping/>
  </p:clrMapOvr>
</p:sld>
</file>

<file path=ppt/slides/slide4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30548449"/>
      </p:ext>
    </p:extLst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HR1 SERIES </a:t>
            </a:r>
          </a:p>
        </p:txBody>
      </p:sp>
    </p:spTree>
    <p:extLst>
      <p:ext uri="{BB962C8B-B14F-4D97-AF65-F5344CB8AC3E}">
        <p14:creationId xmlns:p14="http://schemas.microsoft.com/office/powerpoint/2010/main" val="3327402488"/>
      </p:ext>
    </p:extLst>
  </p:cSld>
  <p:clrMapOvr>
    <a:masterClrMapping/>
  </p:clrMapOvr>
</p:sld>
</file>

<file path=ppt/slides/slide4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65579504"/>
      </p:ext>
    </p:extLst>
  </p:cSld>
  <p:clrMapOvr>
    <a:masterClrMapping/>
  </p:clrMapOvr>
</p:sld>
</file>

<file path=ppt/slides/slide4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12959818"/>
      </p:ext>
    </p:extLst>
  </p:cSld>
  <p:clrMapOvr>
    <a:masterClrMapping/>
  </p:clrMapOvr>
</p:sld>
</file>

<file path=ppt/slides/slide4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49189694"/>
      </p:ext>
    </p:extLst>
  </p:cSld>
  <p:clrMapOvr>
    <a:masterClrMapping/>
  </p:clrMapOvr>
</p:sld>
</file>

<file path=ppt/slides/slide4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67453949"/>
      </p:ext>
    </p:extLst>
  </p:cSld>
  <p:clrMapOvr>
    <a:masterClrMapping/>
  </p:clrMapOvr>
</p:sld>
</file>

<file path=ppt/slides/slide4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58417906"/>
      </p:ext>
    </p:extLst>
  </p:cSld>
  <p:clrMapOvr>
    <a:masterClrMapping/>
  </p:clrMapOvr>
</p:sld>
</file>

<file path=ppt/slides/slide4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34030134"/>
      </p:ext>
    </p:extLst>
  </p:cSld>
  <p:clrMapOvr>
    <a:masterClrMapping/>
  </p:clrMapOvr>
</p:sld>
</file>

<file path=ppt/slides/slide4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8976056"/>
      </p:ext>
    </p:extLst>
  </p:cSld>
  <p:clrMapOvr>
    <a:masterClrMapping/>
  </p:clrMapOvr>
</p:sld>
</file>

<file path=ppt/slides/slide4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EX1 SERIES </a:t>
            </a:r>
          </a:p>
        </p:txBody>
      </p:sp>
    </p:spTree>
    <p:extLst>
      <p:ext uri="{BB962C8B-B14F-4D97-AF65-F5344CB8AC3E}">
        <p14:creationId xmlns:p14="http://schemas.microsoft.com/office/powerpoint/2010/main" val="4045515225"/>
      </p:ext>
    </p:extLst>
  </p:cSld>
  <p:clrMapOvr>
    <a:masterClrMapping/>
  </p:clrMapOvr>
</p:sld>
</file>

<file path=ppt/slides/slide4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52247789"/>
      </p:ext>
    </p:extLst>
  </p:cSld>
  <p:clrMapOvr>
    <a:masterClrMapping/>
  </p:clrMapOvr>
</p:sld>
</file>

<file path=ppt/slides/slide4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10626973"/>
      </p:ext>
    </p:extLst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41765674"/>
      </p:ext>
    </p:extLst>
  </p:cSld>
  <p:clrMapOvr>
    <a:masterClrMapping/>
  </p:clrMapOvr>
</p:sld>
</file>

<file path=ppt/slides/slide4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51057480"/>
      </p:ext>
    </p:extLst>
  </p:cSld>
  <p:clrMapOvr>
    <a:masterClrMapping/>
  </p:clrMapOvr>
</p:sld>
</file>

<file path=ppt/slides/slide4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EX2 SERIES </a:t>
            </a:r>
          </a:p>
        </p:txBody>
      </p:sp>
    </p:spTree>
    <p:extLst>
      <p:ext uri="{BB962C8B-B14F-4D97-AF65-F5344CB8AC3E}">
        <p14:creationId xmlns:p14="http://schemas.microsoft.com/office/powerpoint/2010/main" val="3109545921"/>
      </p:ext>
    </p:extLst>
  </p:cSld>
  <p:clrMapOvr>
    <a:masterClrMapping/>
  </p:clrMapOvr>
</p:sld>
</file>

<file path=ppt/slides/slide4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21321732"/>
      </p:ext>
    </p:extLst>
  </p:cSld>
  <p:clrMapOvr>
    <a:masterClrMapping/>
  </p:clrMapOvr>
</p:sld>
</file>

<file path=ppt/slides/slide4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99118768"/>
      </p:ext>
    </p:extLst>
  </p:cSld>
  <p:clrMapOvr>
    <a:masterClrMapping/>
  </p:clrMapOvr>
</p:sld>
</file>

<file path=ppt/slides/slide4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86724937"/>
      </p:ext>
    </p:extLst>
  </p:cSld>
  <p:clrMapOvr>
    <a:masterClrMapping/>
  </p:clrMapOvr>
</p:sld>
</file>

<file path=ppt/slides/slide4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EX3 SERIES </a:t>
            </a:r>
          </a:p>
        </p:txBody>
      </p:sp>
    </p:spTree>
    <p:extLst>
      <p:ext uri="{BB962C8B-B14F-4D97-AF65-F5344CB8AC3E}">
        <p14:creationId xmlns:p14="http://schemas.microsoft.com/office/powerpoint/2010/main" val="1690698411"/>
      </p:ext>
    </p:extLst>
  </p:cSld>
  <p:clrMapOvr>
    <a:masterClrMapping/>
  </p:clrMapOvr>
</p:sld>
</file>

<file path=ppt/slides/slide4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77996057"/>
      </p:ext>
    </p:extLst>
  </p:cSld>
  <p:clrMapOvr>
    <a:masterClrMapping/>
  </p:clrMapOvr>
</p:sld>
</file>

<file path=ppt/slides/slide4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22963864"/>
      </p:ext>
    </p:extLst>
  </p:cSld>
  <p:clrMapOvr>
    <a:masterClrMapping/>
  </p:clrMapOvr>
</p:sld>
</file>

<file path=ppt/slides/slide4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48378858"/>
      </p:ext>
    </p:extLst>
  </p:cSld>
  <p:clrMapOvr>
    <a:masterClrMapping/>
  </p:clrMapOvr>
</p:sld>
</file>

<file path=ppt/slides/slide4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EX4 SERIES </a:t>
            </a:r>
          </a:p>
        </p:txBody>
      </p:sp>
    </p:spTree>
    <p:extLst>
      <p:ext uri="{BB962C8B-B14F-4D97-AF65-F5344CB8AC3E}">
        <p14:creationId xmlns:p14="http://schemas.microsoft.com/office/powerpoint/2010/main" val="522867035"/>
      </p:ext>
    </p:extLst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15800959"/>
      </p:ext>
    </p:extLst>
  </p:cSld>
  <p:clrMapOvr>
    <a:masterClrMapping/>
  </p:clrMapOvr>
</p:sld>
</file>

<file path=ppt/slides/slide4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71098485"/>
      </p:ext>
    </p:extLst>
  </p:cSld>
  <p:clrMapOvr>
    <a:masterClrMapping/>
  </p:clrMapOvr>
</p:sld>
</file>

<file path=ppt/slides/slide4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56862211"/>
      </p:ext>
    </p:extLst>
  </p:cSld>
  <p:clrMapOvr>
    <a:masterClrMapping/>
  </p:clrMapOvr>
</p:sld>
</file>

<file path=ppt/slides/slide4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48823013"/>
      </p:ext>
    </p:extLst>
  </p:cSld>
  <p:clrMapOvr>
    <a:masterClrMapping/>
  </p:clrMapOvr>
</p:sld>
</file>

<file path=ppt/slides/slide4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EX5 SERIES </a:t>
            </a:r>
          </a:p>
        </p:txBody>
      </p:sp>
    </p:spTree>
    <p:extLst>
      <p:ext uri="{BB962C8B-B14F-4D97-AF65-F5344CB8AC3E}">
        <p14:creationId xmlns:p14="http://schemas.microsoft.com/office/powerpoint/2010/main" val="3708284398"/>
      </p:ext>
    </p:extLst>
  </p:cSld>
  <p:clrMapOvr>
    <a:masterClrMapping/>
  </p:clrMapOvr>
</p:sld>
</file>

<file path=ppt/slides/slide4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57681755"/>
      </p:ext>
    </p:extLst>
  </p:cSld>
  <p:clrMapOvr>
    <a:masterClrMapping/>
  </p:clrMapOvr>
</p:sld>
</file>

<file path=ppt/slides/slide4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01275922"/>
      </p:ext>
    </p:extLst>
  </p:cSld>
  <p:clrMapOvr>
    <a:masterClrMapping/>
  </p:clrMapOvr>
</p:sld>
</file>

<file path=ppt/slides/slide4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02868728"/>
      </p:ext>
    </p:extLst>
  </p:cSld>
  <p:clrMapOvr>
    <a:masterClrMapping/>
  </p:clrMapOvr>
</p:sld>
</file>

<file path=ppt/slides/slide4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EX6 SERIES </a:t>
            </a:r>
          </a:p>
        </p:txBody>
      </p:sp>
    </p:spTree>
    <p:extLst>
      <p:ext uri="{BB962C8B-B14F-4D97-AF65-F5344CB8AC3E}">
        <p14:creationId xmlns:p14="http://schemas.microsoft.com/office/powerpoint/2010/main" val="1390155630"/>
      </p:ext>
    </p:extLst>
  </p:cSld>
  <p:clrMapOvr>
    <a:masterClrMapping/>
  </p:clrMapOvr>
</p:sld>
</file>

<file path=ppt/slides/slide4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18504021"/>
      </p:ext>
    </p:extLst>
  </p:cSld>
  <p:clrMapOvr>
    <a:masterClrMapping/>
  </p:clrMapOvr>
</p:sld>
</file>

<file path=ppt/slides/slide4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603372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98507324"/>
      </p:ext>
    </p:extLst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656425"/>
      </p:ext>
    </p:extLst>
  </p:cSld>
  <p:clrMapOvr>
    <a:masterClrMapping/>
  </p:clrMapOvr>
</p:sld>
</file>

<file path=ppt/slides/slide4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95884571"/>
      </p:ext>
    </p:extLst>
  </p:cSld>
  <p:clrMapOvr>
    <a:masterClrMapping/>
  </p:clrMapOvr>
</p:sld>
</file>

<file path=ppt/slides/slide4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EX7 SERIES </a:t>
            </a:r>
          </a:p>
        </p:txBody>
      </p:sp>
    </p:spTree>
    <p:extLst>
      <p:ext uri="{BB962C8B-B14F-4D97-AF65-F5344CB8AC3E}">
        <p14:creationId xmlns:p14="http://schemas.microsoft.com/office/powerpoint/2010/main" val="2950396497"/>
      </p:ext>
    </p:extLst>
  </p:cSld>
  <p:clrMapOvr>
    <a:masterClrMapping/>
  </p:clrMapOvr>
</p:sld>
</file>

<file path=ppt/slides/slide4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4196644"/>
      </p:ext>
    </p:extLst>
  </p:cSld>
  <p:clrMapOvr>
    <a:masterClrMapping/>
  </p:clrMapOvr>
</p:sld>
</file>

<file path=ppt/slides/slide4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00123977"/>
      </p:ext>
    </p:extLst>
  </p:cSld>
  <p:clrMapOvr>
    <a:masterClrMapping/>
  </p:clrMapOvr>
</p:sld>
</file>

<file path=ppt/slides/slide4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23122301"/>
      </p:ext>
    </p:extLst>
  </p:cSld>
  <p:clrMapOvr>
    <a:masterClrMapping/>
  </p:clrMapOvr>
</p:sld>
</file>

<file path=ppt/slides/slide4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EX8 SERIES </a:t>
            </a:r>
          </a:p>
        </p:txBody>
      </p:sp>
    </p:spTree>
    <p:extLst>
      <p:ext uri="{BB962C8B-B14F-4D97-AF65-F5344CB8AC3E}">
        <p14:creationId xmlns:p14="http://schemas.microsoft.com/office/powerpoint/2010/main" val="705089623"/>
      </p:ext>
    </p:extLst>
  </p:cSld>
  <p:clrMapOvr>
    <a:masterClrMapping/>
  </p:clrMapOvr>
</p:sld>
</file>

<file path=ppt/slides/slide4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14700530"/>
      </p:ext>
    </p:extLst>
  </p:cSld>
  <p:clrMapOvr>
    <a:masterClrMapping/>
  </p:clrMapOvr>
</p:sld>
</file>

<file path=ppt/slides/slide4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39580617"/>
      </p:ext>
    </p:extLst>
  </p:cSld>
  <p:clrMapOvr>
    <a:masterClrMapping/>
  </p:clrMapOvr>
</p:sld>
</file>

<file path=ppt/slides/slide4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42398705"/>
      </p:ext>
    </p:extLst>
  </p:cSld>
  <p:clrMapOvr>
    <a:masterClrMapping/>
  </p:clrMapOvr>
</p:sld>
</file>

<file path=ppt/slides/slide4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EX9 SERIES </a:t>
            </a:r>
          </a:p>
        </p:txBody>
      </p:sp>
    </p:spTree>
    <p:extLst>
      <p:ext uri="{BB962C8B-B14F-4D97-AF65-F5344CB8AC3E}">
        <p14:creationId xmlns:p14="http://schemas.microsoft.com/office/powerpoint/2010/main" val="4130216581"/>
      </p:ext>
    </p:extLst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HR2 SERIES </a:t>
            </a:r>
          </a:p>
        </p:txBody>
      </p:sp>
    </p:spTree>
    <p:extLst>
      <p:ext uri="{BB962C8B-B14F-4D97-AF65-F5344CB8AC3E}">
        <p14:creationId xmlns:p14="http://schemas.microsoft.com/office/powerpoint/2010/main" val="508409547"/>
      </p:ext>
    </p:extLst>
  </p:cSld>
  <p:clrMapOvr>
    <a:masterClrMapping/>
  </p:clrMapOvr>
</p:sld>
</file>

<file path=ppt/slides/slide4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75551407"/>
      </p:ext>
    </p:extLst>
  </p:cSld>
  <p:clrMapOvr>
    <a:masterClrMapping/>
  </p:clrMapOvr>
</p:sld>
</file>

<file path=ppt/slides/slide4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69157608"/>
      </p:ext>
    </p:extLst>
  </p:cSld>
  <p:clrMapOvr>
    <a:masterClrMapping/>
  </p:clrMapOvr>
</p:sld>
</file>

<file path=ppt/slides/slide4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37635147"/>
      </p:ext>
    </p:extLst>
  </p:cSld>
  <p:clrMapOvr>
    <a:masterClrMapping/>
  </p:clrMapOvr>
</p:sld>
</file>

<file path=ppt/slides/slide4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EX10 SERIES </a:t>
            </a:r>
          </a:p>
        </p:txBody>
      </p:sp>
    </p:spTree>
    <p:extLst>
      <p:ext uri="{BB962C8B-B14F-4D97-AF65-F5344CB8AC3E}">
        <p14:creationId xmlns:p14="http://schemas.microsoft.com/office/powerpoint/2010/main" val="3624260869"/>
      </p:ext>
    </p:extLst>
  </p:cSld>
  <p:clrMapOvr>
    <a:masterClrMapping/>
  </p:clrMapOvr>
</p:sld>
</file>

<file path=ppt/slides/slide4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23338159"/>
      </p:ext>
    </p:extLst>
  </p:cSld>
  <p:clrMapOvr>
    <a:masterClrMapping/>
  </p:clrMapOvr>
</p:sld>
</file>

<file path=ppt/slides/slide4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81063540"/>
      </p:ext>
    </p:extLst>
  </p:cSld>
  <p:clrMapOvr>
    <a:masterClrMapping/>
  </p:clrMapOvr>
</p:sld>
</file>

<file path=ppt/slides/slide4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87049469"/>
      </p:ext>
    </p:extLst>
  </p:cSld>
  <p:clrMapOvr>
    <a:masterClrMapping/>
  </p:clrMapOvr>
</p:sld>
</file>

<file path=ppt/slides/slide4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SG SERIES</a:t>
            </a:r>
          </a:p>
        </p:txBody>
      </p:sp>
    </p:spTree>
    <p:extLst>
      <p:ext uri="{BB962C8B-B14F-4D97-AF65-F5344CB8AC3E}">
        <p14:creationId xmlns:p14="http://schemas.microsoft.com/office/powerpoint/2010/main" val="1864502657"/>
      </p:ext>
    </p:extLst>
  </p:cSld>
  <p:clrMapOvr>
    <a:masterClrMapping/>
  </p:clrMapOvr>
</p:sld>
</file>

<file path=ppt/slides/slide4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SG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3546778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2779817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46712353"/>
      </p:ext>
    </p:extLst>
  </p:cSld>
  <p:clrMapOvr>
    <a:masterClrMapping/>
  </p:clrMapOvr>
</p:sld>
</file>

<file path=ppt/slides/slide4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958876395"/>
      </p:ext>
    </p:extLst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08589932"/>
      </p:ext>
    </p:extLst>
  </p:cSld>
  <p:clrMapOvr>
    <a:masterClrMapping/>
  </p:clrMapOvr>
</p:sld>
</file>

<file path=ppt/slides/slide4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0812432"/>
      </p:ext>
    </p:extLst>
  </p:cSld>
  <p:clrMapOvr>
    <a:masterClrMapping/>
  </p:clrMapOvr>
</p:sld>
</file>

<file path=ppt/slides/slide4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02869079"/>
      </p:ext>
    </p:extLst>
  </p:cSld>
  <p:clrMapOvr>
    <a:masterClrMapping/>
  </p:clrMapOvr>
</p:sld>
</file>

<file path=ppt/slides/slide4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39591529"/>
      </p:ext>
    </p:extLst>
  </p:cSld>
  <p:clrMapOvr>
    <a:masterClrMapping/>
  </p:clrMapOvr>
</p:sld>
</file>

<file path=ppt/slides/slide4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49667046"/>
      </p:ext>
    </p:extLst>
  </p:cSld>
  <p:clrMapOvr>
    <a:masterClrMapping/>
  </p:clrMapOvr>
</p:sld>
</file>

<file path=ppt/slides/slide4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78466275"/>
      </p:ext>
    </p:extLst>
  </p:cSld>
  <p:clrMapOvr>
    <a:masterClrMapping/>
  </p:clrMapOvr>
</p:sld>
</file>

<file path=ppt/slides/slide4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20243554"/>
      </p:ext>
    </p:extLst>
  </p:cSld>
  <p:clrMapOvr>
    <a:masterClrMapping/>
  </p:clrMapOvr>
</p:sld>
</file>

<file path=ppt/slides/slide4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89777941"/>
      </p:ext>
    </p:extLst>
  </p:cSld>
  <p:clrMapOvr>
    <a:masterClrMapping/>
  </p:clrMapOvr>
</p:sld>
</file>

<file path=ppt/slides/slide4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53029787"/>
      </p:ext>
    </p:extLst>
  </p:cSld>
  <p:clrMapOvr>
    <a:masterClrMapping/>
  </p:clrMapOvr>
</p:sld>
</file>

<file path=ppt/slides/slide4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19109549"/>
      </p:ext>
    </p:extLst>
  </p:cSld>
  <p:clrMapOvr>
    <a:masterClrMapping/>
  </p:clrMapOvr>
</p:sld>
</file>

<file path=ppt/slides/slide4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74580070"/>
      </p:ext>
    </p:extLst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23792842"/>
      </p:ext>
    </p:extLst>
  </p:cSld>
  <p:clrMapOvr>
    <a:masterClrMapping/>
  </p:clrMapOvr>
</p:sld>
</file>

<file path=ppt/slides/slide4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10631869"/>
      </p:ext>
    </p:extLst>
  </p:cSld>
  <p:clrMapOvr>
    <a:masterClrMapping/>
  </p:clrMapOvr>
</p:sld>
</file>

<file path=ppt/slides/slide4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14671514"/>
      </p:ext>
    </p:extLst>
  </p:cSld>
  <p:clrMapOvr>
    <a:masterClrMapping/>
  </p:clrMapOvr>
</p:sld>
</file>

<file path=ppt/slides/slide4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583734158"/>
      </p:ext>
    </p:extLst>
  </p:cSld>
  <p:clrMapOvr>
    <a:masterClrMapping/>
  </p:clrMapOvr>
</p:sld>
</file>

<file path=ppt/slides/slide4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9945743"/>
      </p:ext>
    </p:extLst>
  </p:cSld>
  <p:clrMapOvr>
    <a:masterClrMapping/>
  </p:clrMapOvr>
</p:sld>
</file>

<file path=ppt/slides/slide4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76368190"/>
      </p:ext>
    </p:extLst>
  </p:cSld>
  <p:clrMapOvr>
    <a:masterClrMapping/>
  </p:clrMapOvr>
</p:sld>
</file>

<file path=ppt/slides/slide4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11589388"/>
      </p:ext>
    </p:extLst>
  </p:cSld>
  <p:clrMapOvr>
    <a:masterClrMapping/>
  </p:clrMapOvr>
</p:sld>
</file>

<file path=ppt/slides/slide4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80058650"/>
      </p:ext>
    </p:extLst>
  </p:cSld>
  <p:clrMapOvr>
    <a:masterClrMapping/>
  </p:clrMapOvr>
</p:sld>
</file>

<file path=ppt/slides/slide4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55371459"/>
      </p:ext>
    </p:extLst>
  </p:cSld>
  <p:clrMapOvr>
    <a:masterClrMapping/>
  </p:clrMapOvr>
</p:sld>
</file>

<file path=ppt/slides/slide4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53610291"/>
      </p:ext>
    </p:extLst>
  </p:cSld>
  <p:clrMapOvr>
    <a:masterClrMapping/>
  </p:clrMapOvr>
</p:sld>
</file>

<file path=ppt/slides/slide4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62583570"/>
      </p:ext>
    </p:extLst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68454401"/>
      </p:ext>
    </p:extLst>
  </p:cSld>
  <p:clrMapOvr>
    <a:masterClrMapping/>
  </p:clrMapOvr>
</p:sld>
</file>

<file path=ppt/slides/slide4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19658916"/>
      </p:ext>
    </p:extLst>
  </p:cSld>
  <p:clrMapOvr>
    <a:masterClrMapping/>
  </p:clrMapOvr>
</p:sld>
</file>

<file path=ppt/slides/slide4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07060544"/>
      </p:ext>
    </p:extLst>
  </p:cSld>
  <p:clrMapOvr>
    <a:masterClrMapping/>
  </p:clrMapOvr>
</p:sld>
</file>

<file path=ppt/slides/slide4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5918809"/>
      </p:ext>
    </p:extLst>
  </p:cSld>
  <p:clrMapOvr>
    <a:masterClrMapping/>
  </p:clrMapOvr>
</p:sld>
</file>

<file path=ppt/slides/slide4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92075585"/>
      </p:ext>
    </p:extLst>
  </p:cSld>
  <p:clrMapOvr>
    <a:masterClrMapping/>
  </p:clrMapOvr>
</p:sld>
</file>

<file path=ppt/slides/slide4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46536"/>
      </p:ext>
    </p:extLst>
  </p:cSld>
  <p:clrMapOvr>
    <a:masterClrMapping/>
  </p:clrMapOvr>
</p:sld>
</file>

<file path=ppt/slides/slide4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136825139"/>
      </p:ext>
    </p:extLst>
  </p:cSld>
  <p:clrMapOvr>
    <a:masterClrMapping/>
  </p:clrMapOvr>
</p:sld>
</file>

<file path=ppt/slides/slide4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8400845"/>
      </p:ext>
    </p:extLst>
  </p:cSld>
  <p:clrMapOvr>
    <a:masterClrMapping/>
  </p:clrMapOvr>
</p:sld>
</file>

<file path=ppt/slides/slide4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88393555"/>
      </p:ext>
    </p:extLst>
  </p:cSld>
  <p:clrMapOvr>
    <a:masterClrMapping/>
  </p:clrMapOvr>
</p:sld>
</file>

<file path=ppt/slides/slide4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6972307"/>
      </p:ext>
    </p:extLst>
  </p:cSld>
  <p:clrMapOvr>
    <a:masterClrMapping/>
  </p:clrMapOvr>
</p:sld>
</file>

<file path=ppt/slides/slide4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58331532"/>
      </p:ext>
    </p:extLst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HR3 SERIES </a:t>
            </a:r>
          </a:p>
        </p:txBody>
      </p:sp>
    </p:spTree>
    <p:extLst>
      <p:ext uri="{BB962C8B-B14F-4D97-AF65-F5344CB8AC3E}">
        <p14:creationId xmlns:p14="http://schemas.microsoft.com/office/powerpoint/2010/main" val="3793714189"/>
      </p:ext>
    </p:extLst>
  </p:cSld>
  <p:clrMapOvr>
    <a:masterClrMapping/>
  </p:clrMapOvr>
</p:sld>
</file>

<file path=ppt/slides/slide4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19257111"/>
      </p:ext>
    </p:extLst>
  </p:cSld>
  <p:clrMapOvr>
    <a:masterClrMapping/>
  </p:clrMapOvr>
</p:sld>
</file>

<file path=ppt/slides/slide4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14296361"/>
      </p:ext>
    </p:extLst>
  </p:cSld>
  <p:clrMapOvr>
    <a:masterClrMapping/>
  </p:clrMapOvr>
</p:sld>
</file>

<file path=ppt/slides/slide4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38921270"/>
      </p:ext>
    </p:extLst>
  </p:cSld>
  <p:clrMapOvr>
    <a:masterClrMapping/>
  </p:clrMapOvr>
</p:sld>
</file>

<file path=ppt/slides/slide4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54837565"/>
      </p:ext>
    </p:extLst>
  </p:cSld>
  <p:clrMapOvr>
    <a:masterClrMapping/>
  </p:clrMapOvr>
</p:sld>
</file>

<file path=ppt/slides/slide4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81525556"/>
      </p:ext>
    </p:extLst>
  </p:cSld>
  <p:clrMapOvr>
    <a:masterClrMapping/>
  </p:clrMapOvr>
</p:sld>
</file>

<file path=ppt/slides/slide4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98352412"/>
      </p:ext>
    </p:extLst>
  </p:cSld>
  <p:clrMapOvr>
    <a:masterClrMapping/>
  </p:clrMapOvr>
</p:sld>
</file>

<file path=ppt/slides/slide4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62243128"/>
      </p:ext>
    </p:extLst>
  </p:cSld>
  <p:clrMapOvr>
    <a:masterClrMapping/>
  </p:clrMapOvr>
</p:sld>
</file>

<file path=ppt/slides/slide4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75460612"/>
      </p:ext>
    </p:extLst>
  </p:cSld>
  <p:clrMapOvr>
    <a:masterClrMapping/>
  </p:clrMapOvr>
</p:sld>
</file>

<file path=ppt/slides/slide4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665225003"/>
      </p:ext>
    </p:extLst>
  </p:cSld>
  <p:clrMapOvr>
    <a:masterClrMapping/>
  </p:clrMapOvr>
</p:sld>
</file>

<file path=ppt/slides/slide4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3746304"/>
      </p:ext>
    </p:extLst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64907835"/>
      </p:ext>
    </p:extLst>
  </p:cSld>
  <p:clrMapOvr>
    <a:masterClrMapping/>
  </p:clrMapOvr>
</p:sld>
</file>

<file path=ppt/slides/slide4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64297990"/>
      </p:ext>
    </p:extLst>
  </p:cSld>
  <p:clrMapOvr>
    <a:masterClrMapping/>
  </p:clrMapOvr>
</p:sld>
</file>

<file path=ppt/slides/slide4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33981592"/>
      </p:ext>
    </p:extLst>
  </p:cSld>
  <p:clrMapOvr>
    <a:masterClrMapping/>
  </p:clrMapOvr>
</p:sld>
</file>

<file path=ppt/slides/slide4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1233253"/>
      </p:ext>
    </p:extLst>
  </p:cSld>
  <p:clrMapOvr>
    <a:masterClrMapping/>
  </p:clrMapOvr>
</p:sld>
</file>

<file path=ppt/slides/slide4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35903191"/>
      </p:ext>
    </p:extLst>
  </p:cSld>
  <p:clrMapOvr>
    <a:masterClrMapping/>
  </p:clrMapOvr>
</p:sld>
</file>

<file path=ppt/slides/slide4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45892699"/>
      </p:ext>
    </p:extLst>
  </p:cSld>
  <p:clrMapOvr>
    <a:masterClrMapping/>
  </p:clrMapOvr>
</p:sld>
</file>

<file path=ppt/slides/slide4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41298277"/>
      </p:ext>
    </p:extLst>
  </p:cSld>
  <p:clrMapOvr>
    <a:masterClrMapping/>
  </p:clrMapOvr>
</p:sld>
</file>

<file path=ppt/slides/slide4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27164506"/>
      </p:ext>
    </p:extLst>
  </p:cSld>
  <p:clrMapOvr>
    <a:masterClrMapping/>
  </p:clrMapOvr>
</p:sld>
</file>

<file path=ppt/slides/slide4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24314302"/>
      </p:ext>
    </p:extLst>
  </p:cSld>
  <p:clrMapOvr>
    <a:masterClrMapping/>
  </p:clrMapOvr>
</p:sld>
</file>

<file path=ppt/slides/slide4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22120484"/>
      </p:ext>
    </p:extLst>
  </p:cSld>
  <p:clrMapOvr>
    <a:masterClrMapping/>
  </p:clrMapOvr>
</p:sld>
</file>

<file path=ppt/slides/slide4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04129719"/>
      </p:ext>
    </p:extLst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13969990"/>
      </p:ext>
    </p:extLst>
  </p:cSld>
  <p:clrMapOvr>
    <a:masterClrMapping/>
  </p:clrMapOvr>
</p:sld>
</file>

<file path=ppt/slides/slide4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75774877"/>
      </p:ext>
    </p:extLst>
  </p:cSld>
  <p:clrMapOvr>
    <a:masterClrMapping/>
  </p:clrMapOvr>
</p:sld>
</file>

<file path=ppt/slides/slide4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779239810"/>
      </p:ext>
    </p:extLst>
  </p:cSld>
  <p:clrMapOvr>
    <a:masterClrMapping/>
  </p:clrMapOvr>
</p:sld>
</file>

<file path=ppt/slides/slide4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9424955"/>
      </p:ext>
    </p:extLst>
  </p:cSld>
  <p:clrMapOvr>
    <a:masterClrMapping/>
  </p:clrMapOvr>
</p:sld>
</file>

<file path=ppt/slides/slide4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42612909"/>
      </p:ext>
    </p:extLst>
  </p:cSld>
  <p:clrMapOvr>
    <a:masterClrMapping/>
  </p:clrMapOvr>
</p:sld>
</file>

<file path=ppt/slides/slide4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38550743"/>
      </p:ext>
    </p:extLst>
  </p:cSld>
  <p:clrMapOvr>
    <a:masterClrMapping/>
  </p:clrMapOvr>
</p:sld>
</file>

<file path=ppt/slides/slide4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18097355"/>
      </p:ext>
    </p:extLst>
  </p:cSld>
  <p:clrMapOvr>
    <a:masterClrMapping/>
  </p:clrMapOvr>
</p:sld>
</file>

<file path=ppt/slides/slide4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06742260"/>
      </p:ext>
    </p:extLst>
  </p:cSld>
  <p:clrMapOvr>
    <a:masterClrMapping/>
  </p:clrMapOvr>
</p:sld>
</file>

<file path=ppt/slides/slide4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62699947"/>
      </p:ext>
    </p:extLst>
  </p:cSld>
  <p:clrMapOvr>
    <a:masterClrMapping/>
  </p:clrMapOvr>
</p:sld>
</file>

<file path=ppt/slides/slide4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54673311"/>
      </p:ext>
    </p:extLst>
  </p:cSld>
  <p:clrMapOvr>
    <a:masterClrMapping/>
  </p:clrMapOvr>
</p:sld>
</file>

<file path=ppt/slides/slide4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10423209"/>
      </p:ext>
    </p:extLst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29258958"/>
      </p:ext>
    </p:extLst>
  </p:cSld>
  <p:clrMapOvr>
    <a:masterClrMapping/>
  </p:clrMapOvr>
</p:sld>
</file>

<file path=ppt/slides/slide4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67382793"/>
      </p:ext>
    </p:extLst>
  </p:cSld>
  <p:clrMapOvr>
    <a:masterClrMapping/>
  </p:clrMapOvr>
</p:sld>
</file>

<file path=ppt/slides/slide4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55547066"/>
      </p:ext>
    </p:extLst>
  </p:cSld>
  <p:clrMapOvr>
    <a:masterClrMapping/>
  </p:clrMapOvr>
</p:sld>
</file>

<file path=ppt/slides/slide4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05153071"/>
      </p:ext>
    </p:extLst>
  </p:cSld>
  <p:clrMapOvr>
    <a:masterClrMapping/>
  </p:clrMapOvr>
</p:sld>
</file>

<file path=ppt/slides/slide4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24213549"/>
      </p:ext>
    </p:extLst>
  </p:cSld>
  <p:clrMapOvr>
    <a:masterClrMapping/>
  </p:clrMapOvr>
</p:sld>
</file>

<file path=ppt/slides/slide4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351473848"/>
      </p:ext>
    </p:extLst>
  </p:cSld>
  <p:clrMapOvr>
    <a:masterClrMapping/>
  </p:clrMapOvr>
</p:sld>
</file>

<file path=ppt/slides/slide4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1978429"/>
      </p:ext>
    </p:extLst>
  </p:cSld>
  <p:clrMapOvr>
    <a:masterClrMapping/>
  </p:clrMapOvr>
</p:sld>
</file>

<file path=ppt/slides/slide4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65005288"/>
      </p:ext>
    </p:extLst>
  </p:cSld>
  <p:clrMapOvr>
    <a:masterClrMapping/>
  </p:clrMapOvr>
</p:sld>
</file>

<file path=ppt/slides/slide4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83678780"/>
      </p:ext>
    </p:extLst>
  </p:cSld>
  <p:clrMapOvr>
    <a:masterClrMapping/>
  </p:clrMapOvr>
</p:sld>
</file>

<file path=ppt/slides/slide4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16455030"/>
      </p:ext>
    </p:extLst>
  </p:cSld>
  <p:clrMapOvr>
    <a:masterClrMapping/>
  </p:clrMapOvr>
</p:sld>
</file>

<file path=ppt/slides/slide4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36269100"/>
      </p:ext>
    </p:extLst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HR4 SERIES </a:t>
            </a:r>
          </a:p>
        </p:txBody>
      </p:sp>
    </p:spTree>
    <p:extLst>
      <p:ext uri="{BB962C8B-B14F-4D97-AF65-F5344CB8AC3E}">
        <p14:creationId xmlns:p14="http://schemas.microsoft.com/office/powerpoint/2010/main" val="4232429371"/>
      </p:ext>
    </p:extLst>
  </p:cSld>
  <p:clrMapOvr>
    <a:masterClrMapping/>
  </p:clrMapOvr>
</p:sld>
</file>

<file path=ppt/slides/slide4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36716288"/>
      </p:ext>
    </p:extLst>
  </p:cSld>
  <p:clrMapOvr>
    <a:masterClrMapping/>
  </p:clrMapOvr>
</p:sld>
</file>

<file path=ppt/slides/slide4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92299797"/>
      </p:ext>
    </p:extLst>
  </p:cSld>
  <p:clrMapOvr>
    <a:masterClrMapping/>
  </p:clrMapOvr>
</p:sld>
</file>

<file path=ppt/slides/slide4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50956066"/>
      </p:ext>
    </p:extLst>
  </p:cSld>
  <p:clrMapOvr>
    <a:masterClrMapping/>
  </p:clrMapOvr>
</p:sld>
</file>

<file path=ppt/slides/slide4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22480818"/>
      </p:ext>
    </p:extLst>
  </p:cSld>
  <p:clrMapOvr>
    <a:masterClrMapping/>
  </p:clrMapOvr>
</p:sld>
</file>

<file path=ppt/slides/slide4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40652804"/>
      </p:ext>
    </p:extLst>
  </p:cSld>
  <p:clrMapOvr>
    <a:masterClrMapping/>
  </p:clrMapOvr>
</p:sld>
</file>

<file path=ppt/slides/slide4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66708637"/>
      </p:ext>
    </p:extLst>
  </p:cSld>
  <p:clrMapOvr>
    <a:masterClrMapping/>
  </p:clrMapOvr>
</p:sld>
</file>

<file path=ppt/slides/slide4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4932359"/>
      </p:ext>
    </p:extLst>
  </p:cSld>
  <p:clrMapOvr>
    <a:masterClrMapping/>
  </p:clrMapOvr>
</p:sld>
</file>

<file path=ppt/slides/slide4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824236755"/>
      </p:ext>
    </p:extLst>
  </p:cSld>
  <p:clrMapOvr>
    <a:masterClrMapping/>
  </p:clrMapOvr>
</p:sld>
</file>

<file path=ppt/slides/slide4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1435070"/>
      </p:ext>
    </p:extLst>
  </p:cSld>
  <p:clrMapOvr>
    <a:masterClrMapping/>
  </p:clrMapOvr>
</p:sld>
</file>

<file path=ppt/slides/slide4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552053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72673372"/>
      </p:ext>
    </p:extLst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15853410"/>
      </p:ext>
    </p:extLst>
  </p:cSld>
  <p:clrMapOvr>
    <a:masterClrMapping/>
  </p:clrMapOvr>
</p:sld>
</file>

<file path=ppt/slides/slide4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93494310"/>
      </p:ext>
    </p:extLst>
  </p:cSld>
  <p:clrMapOvr>
    <a:masterClrMapping/>
  </p:clrMapOvr>
</p:sld>
</file>

<file path=ppt/slides/slide4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69228429"/>
      </p:ext>
    </p:extLst>
  </p:cSld>
  <p:clrMapOvr>
    <a:masterClrMapping/>
  </p:clrMapOvr>
</p:sld>
</file>

<file path=ppt/slides/slide4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65784337"/>
      </p:ext>
    </p:extLst>
  </p:cSld>
  <p:clrMapOvr>
    <a:masterClrMapping/>
  </p:clrMapOvr>
</p:sld>
</file>

<file path=ppt/slides/slide4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89743708"/>
      </p:ext>
    </p:extLst>
  </p:cSld>
  <p:clrMapOvr>
    <a:masterClrMapping/>
  </p:clrMapOvr>
</p:sld>
</file>

<file path=ppt/slides/slide4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84713302"/>
      </p:ext>
    </p:extLst>
  </p:cSld>
  <p:clrMapOvr>
    <a:masterClrMapping/>
  </p:clrMapOvr>
</p:sld>
</file>

<file path=ppt/slides/slide4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27678111"/>
      </p:ext>
    </p:extLst>
  </p:cSld>
  <p:clrMapOvr>
    <a:masterClrMapping/>
  </p:clrMapOvr>
</p:sld>
</file>

<file path=ppt/slides/slide4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96998211"/>
      </p:ext>
    </p:extLst>
  </p:cSld>
  <p:clrMapOvr>
    <a:masterClrMapping/>
  </p:clrMapOvr>
</p:sld>
</file>

<file path=ppt/slides/slide4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45298008"/>
      </p:ext>
    </p:extLst>
  </p:cSld>
  <p:clrMapOvr>
    <a:masterClrMapping/>
  </p:clrMapOvr>
</p:sld>
</file>

<file path=ppt/slides/slide4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33019563"/>
      </p:ext>
    </p:extLst>
  </p:cSld>
  <p:clrMapOvr>
    <a:masterClrMapping/>
  </p:clrMapOvr>
</p:sld>
</file>

<file path=ppt/slides/slide4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51357935"/>
      </p:ext>
    </p:extLst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94546092"/>
      </p:ext>
    </p:extLst>
  </p:cSld>
  <p:clrMapOvr>
    <a:masterClrMapping/>
  </p:clrMapOvr>
</p:sld>
</file>

<file path=ppt/slides/slide4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622183399"/>
      </p:ext>
    </p:extLst>
  </p:cSld>
  <p:clrMapOvr>
    <a:masterClrMapping/>
  </p:clrMapOvr>
</p:sld>
</file>

<file path=ppt/slides/slide4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2426312"/>
      </p:ext>
    </p:extLst>
  </p:cSld>
  <p:clrMapOvr>
    <a:masterClrMapping/>
  </p:clrMapOvr>
</p:sld>
</file>

<file path=ppt/slides/slide4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99772743"/>
      </p:ext>
    </p:extLst>
  </p:cSld>
  <p:clrMapOvr>
    <a:masterClrMapping/>
  </p:clrMapOvr>
</p:sld>
</file>

<file path=ppt/slides/slide4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01620369"/>
      </p:ext>
    </p:extLst>
  </p:cSld>
  <p:clrMapOvr>
    <a:masterClrMapping/>
  </p:clrMapOvr>
</p:sld>
</file>

<file path=ppt/slides/slide4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65806344"/>
      </p:ext>
    </p:extLst>
  </p:cSld>
  <p:clrMapOvr>
    <a:masterClrMapping/>
  </p:clrMapOvr>
</p:sld>
</file>

<file path=ppt/slides/slide4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85005159"/>
      </p:ext>
    </p:extLst>
  </p:cSld>
  <p:clrMapOvr>
    <a:masterClrMapping/>
  </p:clrMapOvr>
</p:sld>
</file>

<file path=ppt/slides/slide4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62800179"/>
      </p:ext>
    </p:extLst>
  </p:cSld>
  <p:clrMapOvr>
    <a:masterClrMapping/>
  </p:clrMapOvr>
</p:sld>
</file>

<file path=ppt/slides/slide4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69559410"/>
      </p:ext>
    </p:extLst>
  </p:cSld>
  <p:clrMapOvr>
    <a:masterClrMapping/>
  </p:clrMapOvr>
</p:sld>
</file>

<file path=ppt/slides/slide4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54503154"/>
      </p:ext>
    </p:extLst>
  </p:cSld>
  <p:clrMapOvr>
    <a:masterClrMapping/>
  </p:clrMapOvr>
</p:sld>
</file>

<file path=ppt/slides/slide4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42933367"/>
      </p:ext>
    </p:extLst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57230745"/>
      </p:ext>
    </p:extLst>
  </p:cSld>
  <p:clrMapOvr>
    <a:masterClrMapping/>
  </p:clrMapOvr>
</p:sld>
</file>

<file path=ppt/slides/slide4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02221147"/>
      </p:ext>
    </p:extLst>
  </p:cSld>
  <p:clrMapOvr>
    <a:masterClrMapping/>
  </p:clrMapOvr>
</p:sld>
</file>

<file path=ppt/slides/slide4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55044711"/>
      </p:ext>
    </p:extLst>
  </p:cSld>
  <p:clrMapOvr>
    <a:masterClrMapping/>
  </p:clrMapOvr>
</p:sld>
</file>

<file path=ppt/slides/slide4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85770212"/>
      </p:ext>
    </p:extLst>
  </p:cSld>
  <p:clrMapOvr>
    <a:masterClrMapping/>
  </p:clrMapOvr>
</p:sld>
</file>

<file path=ppt/slides/slide4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674734150"/>
      </p:ext>
    </p:extLst>
  </p:cSld>
  <p:clrMapOvr>
    <a:masterClrMapping/>
  </p:clrMapOvr>
</p:sld>
</file>

<file path=ppt/slides/slide4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1209358"/>
      </p:ext>
    </p:extLst>
  </p:cSld>
  <p:clrMapOvr>
    <a:masterClrMapping/>
  </p:clrMapOvr>
</p:sld>
</file>

<file path=ppt/slides/slide4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88660097"/>
      </p:ext>
    </p:extLst>
  </p:cSld>
  <p:clrMapOvr>
    <a:masterClrMapping/>
  </p:clrMapOvr>
</p:sld>
</file>

<file path=ppt/slides/slide4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9388058"/>
      </p:ext>
    </p:extLst>
  </p:cSld>
  <p:clrMapOvr>
    <a:masterClrMapping/>
  </p:clrMapOvr>
</p:sld>
</file>

<file path=ppt/slides/slide4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44760852"/>
      </p:ext>
    </p:extLst>
  </p:cSld>
  <p:clrMapOvr>
    <a:masterClrMapping/>
  </p:clrMapOvr>
</p:sld>
</file>

<file path=ppt/slides/slide4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99905887"/>
      </p:ext>
    </p:extLst>
  </p:cSld>
  <p:clrMapOvr>
    <a:masterClrMapping/>
  </p:clrMapOvr>
</p:sld>
</file>

<file path=ppt/slides/slide4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09481356"/>
      </p:ext>
    </p:extLst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HR5 SERIES </a:t>
            </a:r>
          </a:p>
        </p:txBody>
      </p:sp>
    </p:spTree>
    <p:extLst>
      <p:ext uri="{BB962C8B-B14F-4D97-AF65-F5344CB8AC3E}">
        <p14:creationId xmlns:p14="http://schemas.microsoft.com/office/powerpoint/2010/main" val="4268160916"/>
      </p:ext>
    </p:extLst>
  </p:cSld>
  <p:clrMapOvr>
    <a:masterClrMapping/>
  </p:clrMapOvr>
</p:sld>
</file>

<file path=ppt/slides/slide4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06485040"/>
      </p:ext>
    </p:extLst>
  </p:cSld>
  <p:clrMapOvr>
    <a:masterClrMapping/>
  </p:clrMapOvr>
</p:sld>
</file>

<file path=ppt/slides/slide4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08303372"/>
      </p:ext>
    </p:extLst>
  </p:cSld>
  <p:clrMapOvr>
    <a:masterClrMapping/>
  </p:clrMapOvr>
</p:sld>
</file>

<file path=ppt/slides/slide4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79820412"/>
      </p:ext>
    </p:extLst>
  </p:cSld>
  <p:clrMapOvr>
    <a:masterClrMapping/>
  </p:clrMapOvr>
</p:sld>
</file>

<file path=ppt/slides/slide4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82105149"/>
      </p:ext>
    </p:extLst>
  </p:cSld>
  <p:clrMapOvr>
    <a:masterClrMapping/>
  </p:clrMapOvr>
</p:sld>
</file>

<file path=ppt/slides/slide4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67964909"/>
      </p:ext>
    </p:extLst>
  </p:cSld>
  <p:clrMapOvr>
    <a:masterClrMapping/>
  </p:clrMapOvr>
</p:sld>
</file>

<file path=ppt/slides/slide4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2932238"/>
      </p:ext>
    </p:extLst>
  </p:cSld>
  <p:clrMapOvr>
    <a:masterClrMapping/>
  </p:clrMapOvr>
</p:sld>
</file>

<file path=ppt/slides/slide4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736269622"/>
      </p:ext>
    </p:extLst>
  </p:cSld>
  <p:clrMapOvr>
    <a:masterClrMapping/>
  </p:clrMapOvr>
</p:sld>
</file>

<file path=ppt/slides/slide4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8247433"/>
      </p:ext>
    </p:extLst>
  </p:cSld>
  <p:clrMapOvr>
    <a:masterClrMapping/>
  </p:clrMapOvr>
</p:sld>
</file>

<file path=ppt/slides/slide4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78970463"/>
      </p:ext>
    </p:extLst>
  </p:cSld>
  <p:clrMapOvr>
    <a:masterClrMapping/>
  </p:clrMapOvr>
</p:sld>
</file>

<file path=ppt/slides/slide4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28338577"/>
      </p:ext>
    </p:extLst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04010459"/>
      </p:ext>
    </p:extLst>
  </p:cSld>
  <p:clrMapOvr>
    <a:masterClrMapping/>
  </p:clrMapOvr>
</p:sld>
</file>

<file path=ppt/slides/slide4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94028105"/>
      </p:ext>
    </p:extLst>
  </p:cSld>
  <p:clrMapOvr>
    <a:masterClrMapping/>
  </p:clrMapOvr>
</p:sld>
</file>

<file path=ppt/slides/slide4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35559583"/>
      </p:ext>
    </p:extLst>
  </p:cSld>
  <p:clrMapOvr>
    <a:masterClrMapping/>
  </p:clrMapOvr>
</p:sld>
</file>

<file path=ppt/slides/slide4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85385741"/>
      </p:ext>
    </p:extLst>
  </p:cSld>
  <p:clrMapOvr>
    <a:masterClrMapping/>
  </p:clrMapOvr>
</p:sld>
</file>

<file path=ppt/slides/slide4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69838004"/>
      </p:ext>
    </p:extLst>
  </p:cSld>
  <p:clrMapOvr>
    <a:masterClrMapping/>
  </p:clrMapOvr>
</p:sld>
</file>

<file path=ppt/slides/slide4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8497193"/>
      </p:ext>
    </p:extLst>
  </p:cSld>
  <p:clrMapOvr>
    <a:masterClrMapping/>
  </p:clrMapOvr>
</p:sld>
</file>

<file path=ppt/slides/slide4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11075447"/>
      </p:ext>
    </p:extLst>
  </p:cSld>
  <p:clrMapOvr>
    <a:masterClrMapping/>
  </p:clrMapOvr>
</p:sld>
</file>

<file path=ppt/slides/slide4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11759574"/>
      </p:ext>
    </p:extLst>
  </p:cSld>
  <p:clrMapOvr>
    <a:masterClrMapping/>
  </p:clrMapOvr>
</p:sld>
</file>

<file path=ppt/slides/slide4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25999355"/>
      </p:ext>
    </p:extLst>
  </p:cSld>
  <p:clrMapOvr>
    <a:masterClrMapping/>
  </p:clrMapOvr>
</p:sld>
</file>

<file path=ppt/slides/slide4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03973577"/>
      </p:ext>
    </p:extLst>
  </p:cSld>
  <p:clrMapOvr>
    <a:masterClrMapping/>
  </p:clrMapOvr>
</p:sld>
</file>

<file path=ppt/slides/slide4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SG1 SERIES </a:t>
            </a:r>
          </a:p>
        </p:txBody>
      </p:sp>
    </p:spTree>
    <p:extLst>
      <p:ext uri="{BB962C8B-B14F-4D97-AF65-F5344CB8AC3E}">
        <p14:creationId xmlns:p14="http://schemas.microsoft.com/office/powerpoint/2010/main" val="2362342599"/>
      </p:ext>
    </p:extLst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81058718"/>
      </p:ext>
    </p:extLst>
  </p:cSld>
  <p:clrMapOvr>
    <a:masterClrMapping/>
  </p:clrMapOvr>
</p:sld>
</file>

<file path=ppt/slides/slide4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90061446"/>
      </p:ext>
    </p:extLst>
  </p:cSld>
  <p:clrMapOvr>
    <a:masterClrMapping/>
  </p:clrMapOvr>
</p:sld>
</file>

<file path=ppt/slides/slide4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60860011"/>
      </p:ext>
    </p:extLst>
  </p:cSld>
  <p:clrMapOvr>
    <a:masterClrMapping/>
  </p:clrMapOvr>
</p:sld>
</file>

<file path=ppt/slides/slide4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25082771"/>
      </p:ext>
    </p:extLst>
  </p:cSld>
  <p:clrMapOvr>
    <a:masterClrMapping/>
  </p:clrMapOvr>
</p:sld>
</file>

<file path=ppt/slides/slide4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SG2 SERIES </a:t>
            </a:r>
          </a:p>
        </p:txBody>
      </p:sp>
    </p:spTree>
    <p:extLst>
      <p:ext uri="{BB962C8B-B14F-4D97-AF65-F5344CB8AC3E}">
        <p14:creationId xmlns:p14="http://schemas.microsoft.com/office/powerpoint/2010/main" val="684719973"/>
      </p:ext>
    </p:extLst>
  </p:cSld>
  <p:clrMapOvr>
    <a:masterClrMapping/>
  </p:clrMapOvr>
</p:sld>
</file>

<file path=ppt/slides/slide4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74204893"/>
      </p:ext>
    </p:extLst>
  </p:cSld>
  <p:clrMapOvr>
    <a:masterClrMapping/>
  </p:clrMapOvr>
</p:sld>
</file>

<file path=ppt/slides/slide4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95517150"/>
      </p:ext>
    </p:extLst>
  </p:cSld>
  <p:clrMapOvr>
    <a:masterClrMapping/>
  </p:clrMapOvr>
</p:sld>
</file>

<file path=ppt/slides/slide4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62591292"/>
      </p:ext>
    </p:extLst>
  </p:cSld>
  <p:clrMapOvr>
    <a:masterClrMapping/>
  </p:clrMapOvr>
</p:sld>
</file>

<file path=ppt/slides/slide4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SG3 SERIES </a:t>
            </a:r>
          </a:p>
        </p:txBody>
      </p:sp>
    </p:spTree>
    <p:extLst>
      <p:ext uri="{BB962C8B-B14F-4D97-AF65-F5344CB8AC3E}">
        <p14:creationId xmlns:p14="http://schemas.microsoft.com/office/powerpoint/2010/main" val="3762655354"/>
      </p:ext>
    </p:extLst>
  </p:cSld>
  <p:clrMapOvr>
    <a:masterClrMapping/>
  </p:clrMapOvr>
</p:sld>
</file>

<file path=ppt/slides/slide4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22952843"/>
      </p:ext>
    </p:extLst>
  </p:cSld>
  <p:clrMapOvr>
    <a:masterClrMapping/>
  </p:clrMapOvr>
</p:sld>
</file>

<file path=ppt/slides/slide4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93208978"/>
      </p:ext>
    </p:extLst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52845013"/>
      </p:ext>
    </p:extLst>
  </p:cSld>
  <p:clrMapOvr>
    <a:masterClrMapping/>
  </p:clrMapOvr>
</p:sld>
</file>

<file path=ppt/slides/slide4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51899127"/>
      </p:ext>
    </p:extLst>
  </p:cSld>
  <p:clrMapOvr>
    <a:masterClrMapping/>
  </p:clrMapOvr>
</p:sld>
</file>

<file path=ppt/slides/slide4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SG4 SERIES </a:t>
            </a:r>
          </a:p>
        </p:txBody>
      </p:sp>
    </p:spTree>
    <p:extLst>
      <p:ext uri="{BB962C8B-B14F-4D97-AF65-F5344CB8AC3E}">
        <p14:creationId xmlns:p14="http://schemas.microsoft.com/office/powerpoint/2010/main" val="3076702206"/>
      </p:ext>
    </p:extLst>
  </p:cSld>
  <p:clrMapOvr>
    <a:masterClrMapping/>
  </p:clrMapOvr>
</p:sld>
</file>

<file path=ppt/slides/slide4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33009303"/>
      </p:ext>
    </p:extLst>
  </p:cSld>
  <p:clrMapOvr>
    <a:masterClrMapping/>
  </p:clrMapOvr>
</p:sld>
</file>

<file path=ppt/slides/slide4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32580846"/>
      </p:ext>
    </p:extLst>
  </p:cSld>
  <p:clrMapOvr>
    <a:masterClrMapping/>
  </p:clrMapOvr>
</p:sld>
</file>

<file path=ppt/slides/slide4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10391856"/>
      </p:ext>
    </p:extLst>
  </p:cSld>
  <p:clrMapOvr>
    <a:masterClrMapping/>
  </p:clrMapOvr>
</p:sld>
</file>

<file path=ppt/slides/slide4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SG5 SERIES </a:t>
            </a:r>
          </a:p>
        </p:txBody>
      </p:sp>
    </p:spTree>
    <p:extLst>
      <p:ext uri="{BB962C8B-B14F-4D97-AF65-F5344CB8AC3E}">
        <p14:creationId xmlns:p14="http://schemas.microsoft.com/office/powerpoint/2010/main" val="3670224383"/>
      </p:ext>
    </p:extLst>
  </p:cSld>
  <p:clrMapOvr>
    <a:masterClrMapping/>
  </p:clrMapOvr>
</p:sld>
</file>

<file path=ppt/slides/slide4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30345372"/>
      </p:ext>
    </p:extLst>
  </p:cSld>
  <p:clrMapOvr>
    <a:masterClrMapping/>
  </p:clrMapOvr>
</p:sld>
</file>

<file path=ppt/slides/slide4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34510305"/>
      </p:ext>
    </p:extLst>
  </p:cSld>
  <p:clrMapOvr>
    <a:masterClrMapping/>
  </p:clrMapOvr>
</p:sld>
</file>

<file path=ppt/slides/slide4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43480123"/>
      </p:ext>
    </p:extLst>
  </p:cSld>
  <p:clrMapOvr>
    <a:masterClrMapping/>
  </p:clrMapOvr>
</p:sld>
</file>

<file path=ppt/slides/slide4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SG6 SERIES </a:t>
            </a:r>
          </a:p>
        </p:txBody>
      </p:sp>
    </p:spTree>
    <p:extLst>
      <p:ext uri="{BB962C8B-B14F-4D97-AF65-F5344CB8AC3E}">
        <p14:creationId xmlns:p14="http://schemas.microsoft.com/office/powerpoint/2010/main" val="1475196060"/>
      </p:ext>
    </p:extLst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HR6 SERIES </a:t>
            </a:r>
          </a:p>
        </p:txBody>
      </p:sp>
    </p:spTree>
    <p:extLst>
      <p:ext uri="{BB962C8B-B14F-4D97-AF65-F5344CB8AC3E}">
        <p14:creationId xmlns:p14="http://schemas.microsoft.com/office/powerpoint/2010/main" val="3597727131"/>
      </p:ext>
    </p:extLst>
  </p:cSld>
  <p:clrMapOvr>
    <a:masterClrMapping/>
  </p:clrMapOvr>
</p:sld>
</file>

<file path=ppt/slides/slide4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33761735"/>
      </p:ext>
    </p:extLst>
  </p:cSld>
  <p:clrMapOvr>
    <a:masterClrMapping/>
  </p:clrMapOvr>
</p:sld>
</file>

<file path=ppt/slides/slide4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22693734"/>
      </p:ext>
    </p:extLst>
  </p:cSld>
  <p:clrMapOvr>
    <a:masterClrMapping/>
  </p:clrMapOvr>
</p:sld>
</file>

<file path=ppt/slides/slide4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892109"/>
      </p:ext>
    </p:extLst>
  </p:cSld>
  <p:clrMapOvr>
    <a:masterClrMapping/>
  </p:clrMapOvr>
</p:sld>
</file>

<file path=ppt/slides/slide4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SG7 SERIES </a:t>
            </a:r>
          </a:p>
        </p:txBody>
      </p:sp>
    </p:spTree>
    <p:extLst>
      <p:ext uri="{BB962C8B-B14F-4D97-AF65-F5344CB8AC3E}">
        <p14:creationId xmlns:p14="http://schemas.microsoft.com/office/powerpoint/2010/main" val="3950357786"/>
      </p:ext>
    </p:extLst>
  </p:cSld>
  <p:clrMapOvr>
    <a:masterClrMapping/>
  </p:clrMapOvr>
</p:sld>
</file>

<file path=ppt/slides/slide4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99575788"/>
      </p:ext>
    </p:extLst>
  </p:cSld>
  <p:clrMapOvr>
    <a:masterClrMapping/>
  </p:clrMapOvr>
</p:sld>
</file>

<file path=ppt/slides/slide4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59621817"/>
      </p:ext>
    </p:extLst>
  </p:cSld>
  <p:clrMapOvr>
    <a:masterClrMapping/>
  </p:clrMapOvr>
</p:sld>
</file>

<file path=ppt/slides/slide4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75605427"/>
      </p:ext>
    </p:extLst>
  </p:cSld>
  <p:clrMapOvr>
    <a:masterClrMapping/>
  </p:clrMapOvr>
</p:sld>
</file>

<file path=ppt/slides/slide4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SG8 SERIES </a:t>
            </a:r>
          </a:p>
        </p:txBody>
      </p:sp>
    </p:spTree>
    <p:extLst>
      <p:ext uri="{BB962C8B-B14F-4D97-AF65-F5344CB8AC3E}">
        <p14:creationId xmlns:p14="http://schemas.microsoft.com/office/powerpoint/2010/main" val="2355597772"/>
      </p:ext>
    </p:extLst>
  </p:cSld>
  <p:clrMapOvr>
    <a:masterClrMapping/>
  </p:clrMapOvr>
</p:sld>
</file>

<file path=ppt/slides/slide4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04743915"/>
      </p:ext>
    </p:extLst>
  </p:cSld>
  <p:clrMapOvr>
    <a:masterClrMapping/>
  </p:clrMapOvr>
</p:sld>
</file>

<file path=ppt/slides/slide4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50634430"/>
      </p:ext>
    </p:extLst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66692718"/>
      </p:ext>
    </p:extLst>
  </p:cSld>
  <p:clrMapOvr>
    <a:masterClrMapping/>
  </p:clrMapOvr>
</p:sld>
</file>

<file path=ppt/slides/slide4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75367862"/>
      </p:ext>
    </p:extLst>
  </p:cSld>
  <p:clrMapOvr>
    <a:masterClrMapping/>
  </p:clrMapOvr>
</p:sld>
</file>

<file path=ppt/slides/slide4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algn="ctr"/>
            <a:r>
              <a:rPr lang="en-US" dirty="0"/>
              <a:t>SG9 SERIES </a:t>
            </a:r>
          </a:p>
        </p:txBody>
      </p:sp>
    </p:spTree>
    <p:extLst>
      <p:ext uri="{BB962C8B-B14F-4D97-AF65-F5344CB8AC3E}">
        <p14:creationId xmlns:p14="http://schemas.microsoft.com/office/powerpoint/2010/main" val="3841115070"/>
      </p:ext>
    </p:extLst>
  </p:cSld>
  <p:clrMapOvr>
    <a:masterClrMapping/>
  </p:clrMapOvr>
</p:sld>
</file>

<file path=ppt/slides/slide4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87364438"/>
      </p:ext>
    </p:extLst>
  </p:cSld>
  <p:clrMapOvr>
    <a:masterClrMapping/>
  </p:clrMapOvr>
</p:sld>
</file>

<file path=ppt/slides/slide4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81914319"/>
      </p:ext>
    </p:extLst>
  </p:cSld>
  <p:clrMapOvr>
    <a:masterClrMapping/>
  </p:clrMapOvr>
</p:sld>
</file>

<file path=ppt/slides/slide4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82905155"/>
      </p:ext>
    </p:extLst>
  </p:cSld>
  <p:clrMapOvr>
    <a:masterClrMapping/>
  </p:clrMapOvr>
</p:sld>
</file>

<file path=ppt/slides/slide4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SG10 SERIES </a:t>
            </a:r>
          </a:p>
        </p:txBody>
      </p:sp>
    </p:spTree>
    <p:extLst>
      <p:ext uri="{BB962C8B-B14F-4D97-AF65-F5344CB8AC3E}">
        <p14:creationId xmlns:p14="http://schemas.microsoft.com/office/powerpoint/2010/main" val="1129604545"/>
      </p:ext>
    </p:extLst>
  </p:cSld>
  <p:clrMapOvr>
    <a:masterClrMapping/>
  </p:clrMapOvr>
</p:sld>
</file>

<file path=ppt/slides/slide4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78353065"/>
      </p:ext>
    </p:extLst>
  </p:cSld>
  <p:clrMapOvr>
    <a:masterClrMapping/>
  </p:clrMapOvr>
</p:sld>
</file>

<file path=ppt/slides/slide4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43944021"/>
      </p:ext>
    </p:extLst>
  </p:cSld>
  <p:clrMapOvr>
    <a:masterClrMapping/>
  </p:clrMapOvr>
</p:sld>
</file>

<file path=ppt/slides/slide4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91153778"/>
      </p:ext>
    </p:extLst>
  </p:cSld>
  <p:clrMapOvr>
    <a:masterClrMapping/>
  </p:clrMapOvr>
</p:sld>
</file>

<file path=ppt/slides/slide4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SR SERIES</a:t>
            </a:r>
          </a:p>
        </p:txBody>
      </p:sp>
    </p:spTree>
    <p:extLst>
      <p:ext uri="{BB962C8B-B14F-4D97-AF65-F5344CB8AC3E}">
        <p14:creationId xmlns:p14="http://schemas.microsoft.com/office/powerpoint/2010/main" val="200104231"/>
      </p:ext>
    </p:extLst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5183765"/>
      </p:ext>
    </p:extLst>
  </p:cSld>
  <p:clrMapOvr>
    <a:masterClrMapping/>
  </p:clrMapOvr>
</p:sld>
</file>

<file path=ppt/slides/slide4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1441613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1061304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659520689"/>
      </p:ext>
    </p:extLst>
  </p:cSld>
  <p:clrMapOvr>
    <a:masterClrMapping/>
  </p:clrMapOvr>
</p:sld>
</file>

<file path=ppt/slides/slide4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857623611"/>
      </p:ext>
    </p:extLst>
  </p:cSld>
  <p:clrMapOvr>
    <a:masterClrMapping/>
  </p:clrMapOvr>
</p:sld>
</file>

<file path=ppt/slides/slide4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1971025"/>
      </p:ext>
    </p:extLst>
  </p:cSld>
  <p:clrMapOvr>
    <a:masterClrMapping/>
  </p:clrMapOvr>
</p:sld>
</file>

<file path=ppt/slides/slide4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68566056"/>
      </p:ext>
    </p:extLst>
  </p:cSld>
  <p:clrMapOvr>
    <a:masterClrMapping/>
  </p:clrMapOvr>
</p:sld>
</file>

<file path=ppt/slides/slide4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58989419"/>
      </p:ext>
    </p:extLst>
  </p:cSld>
  <p:clrMapOvr>
    <a:masterClrMapping/>
  </p:clrMapOvr>
</p:sld>
</file>

<file path=ppt/slides/slide4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71643888"/>
      </p:ext>
    </p:extLst>
  </p:cSld>
  <p:clrMapOvr>
    <a:masterClrMapping/>
  </p:clrMapOvr>
</p:sld>
</file>

<file path=ppt/slides/slide4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93183767"/>
      </p:ext>
    </p:extLst>
  </p:cSld>
  <p:clrMapOvr>
    <a:masterClrMapping/>
  </p:clrMapOvr>
</p:sld>
</file>

<file path=ppt/slides/slide4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69271861"/>
      </p:ext>
    </p:extLst>
  </p:cSld>
  <p:clrMapOvr>
    <a:masterClrMapping/>
  </p:clrMapOvr>
</p:sld>
</file>

<file path=ppt/slides/slide4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79496504"/>
      </p:ext>
    </p:extLst>
  </p:cSld>
  <p:clrMapOvr>
    <a:masterClrMapping/>
  </p:clrMapOvr>
</p:sld>
</file>

<file path=ppt/slides/slide4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27921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7116145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84311025"/>
      </p:ext>
    </p:extLst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80019677"/>
      </p:ext>
    </p:extLst>
  </p:cSld>
  <p:clrMapOvr>
    <a:masterClrMapping/>
  </p:clrMapOvr>
</p:sld>
</file>

<file path=ppt/slides/slide5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54692131"/>
      </p:ext>
    </p:extLst>
  </p:cSld>
  <p:clrMapOvr>
    <a:masterClrMapping/>
  </p:clrMapOvr>
</p:sld>
</file>

<file path=ppt/slides/slide5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13168294"/>
      </p:ext>
    </p:extLst>
  </p:cSld>
  <p:clrMapOvr>
    <a:masterClrMapping/>
  </p:clrMapOvr>
</p:sld>
</file>

<file path=ppt/slides/slide5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84490980"/>
      </p:ext>
    </p:extLst>
  </p:cSld>
  <p:clrMapOvr>
    <a:masterClrMapping/>
  </p:clrMapOvr>
</p:sld>
</file>

<file path=ppt/slides/slide5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86070835"/>
      </p:ext>
    </p:extLst>
  </p:cSld>
  <p:clrMapOvr>
    <a:masterClrMapping/>
  </p:clrMapOvr>
</p:sld>
</file>

<file path=ppt/slides/slide5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41726231"/>
      </p:ext>
    </p:extLst>
  </p:cSld>
  <p:clrMapOvr>
    <a:masterClrMapping/>
  </p:clrMapOvr>
</p:sld>
</file>

<file path=ppt/slides/slide5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8289784"/>
      </p:ext>
    </p:extLst>
  </p:cSld>
  <p:clrMapOvr>
    <a:masterClrMapping/>
  </p:clrMapOvr>
</p:sld>
</file>

<file path=ppt/slides/slide5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89829372"/>
      </p:ext>
    </p:extLst>
  </p:cSld>
  <p:clrMapOvr>
    <a:masterClrMapping/>
  </p:clrMapOvr>
</p:sld>
</file>

<file path=ppt/slides/slide5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00185351"/>
      </p:ext>
    </p:extLst>
  </p:cSld>
  <p:clrMapOvr>
    <a:masterClrMapping/>
  </p:clrMapOvr>
</p:sld>
</file>

<file path=ppt/slides/slide5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98918157"/>
      </p:ext>
    </p:extLst>
  </p:cSld>
  <p:clrMapOvr>
    <a:masterClrMapping/>
  </p:clrMapOvr>
</p:sld>
</file>

<file path=ppt/slides/slide5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93521911"/>
      </p:ext>
    </p:extLst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HR7 SERIES </a:t>
            </a:r>
          </a:p>
        </p:txBody>
      </p:sp>
    </p:spTree>
    <p:extLst>
      <p:ext uri="{BB962C8B-B14F-4D97-AF65-F5344CB8AC3E}">
        <p14:creationId xmlns:p14="http://schemas.microsoft.com/office/powerpoint/2010/main" val="730256960"/>
      </p:ext>
    </p:extLst>
  </p:cSld>
  <p:clrMapOvr>
    <a:masterClrMapping/>
  </p:clrMapOvr>
</p:sld>
</file>

<file path=ppt/slides/slide5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79031088"/>
      </p:ext>
    </p:extLst>
  </p:cSld>
  <p:clrMapOvr>
    <a:masterClrMapping/>
  </p:clrMapOvr>
</p:sld>
</file>

<file path=ppt/slides/slide5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48025482"/>
      </p:ext>
    </p:extLst>
  </p:cSld>
  <p:clrMapOvr>
    <a:masterClrMapping/>
  </p:clrMapOvr>
</p:sld>
</file>

<file path=ppt/slides/slide5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84361882"/>
      </p:ext>
    </p:extLst>
  </p:cSld>
  <p:clrMapOvr>
    <a:masterClrMapping/>
  </p:clrMapOvr>
</p:sld>
</file>

<file path=ppt/slides/slide5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73944800"/>
      </p:ext>
    </p:extLst>
  </p:cSld>
  <p:clrMapOvr>
    <a:masterClrMapping/>
  </p:clrMapOvr>
</p:sld>
</file>

<file path=ppt/slides/slide5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99179658"/>
      </p:ext>
    </p:extLst>
  </p:cSld>
  <p:clrMapOvr>
    <a:masterClrMapping/>
  </p:clrMapOvr>
</p:sld>
</file>

<file path=ppt/slides/slide5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40751466"/>
      </p:ext>
    </p:extLst>
  </p:cSld>
  <p:clrMapOvr>
    <a:masterClrMapping/>
  </p:clrMapOvr>
</p:sld>
</file>

<file path=ppt/slides/slide5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12775513"/>
      </p:ext>
    </p:extLst>
  </p:cSld>
  <p:clrMapOvr>
    <a:masterClrMapping/>
  </p:clrMapOvr>
</p:sld>
</file>

<file path=ppt/slides/slide5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616626647"/>
      </p:ext>
    </p:extLst>
  </p:cSld>
  <p:clrMapOvr>
    <a:masterClrMapping/>
  </p:clrMapOvr>
</p:sld>
</file>

<file path=ppt/slides/slide5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9772606"/>
      </p:ext>
    </p:extLst>
  </p:cSld>
  <p:clrMapOvr>
    <a:masterClrMapping/>
  </p:clrMapOvr>
</p:sld>
</file>

<file path=ppt/slides/slide5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37664574"/>
      </p:ext>
    </p:extLst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12216893"/>
      </p:ext>
    </p:extLst>
  </p:cSld>
  <p:clrMapOvr>
    <a:masterClrMapping/>
  </p:clrMapOvr>
</p:sld>
</file>

<file path=ppt/slides/slide5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30657398"/>
      </p:ext>
    </p:extLst>
  </p:cSld>
  <p:clrMapOvr>
    <a:masterClrMapping/>
  </p:clrMapOvr>
</p:sld>
</file>

<file path=ppt/slides/slide5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38500356"/>
      </p:ext>
    </p:extLst>
  </p:cSld>
  <p:clrMapOvr>
    <a:masterClrMapping/>
  </p:clrMapOvr>
</p:sld>
</file>

<file path=ppt/slides/slide5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64691095"/>
      </p:ext>
    </p:extLst>
  </p:cSld>
  <p:clrMapOvr>
    <a:masterClrMapping/>
  </p:clrMapOvr>
</p:sld>
</file>

<file path=ppt/slides/slide5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41006641"/>
      </p:ext>
    </p:extLst>
  </p:cSld>
  <p:clrMapOvr>
    <a:masterClrMapping/>
  </p:clrMapOvr>
</p:sld>
</file>

<file path=ppt/slides/slide5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85782390"/>
      </p:ext>
    </p:extLst>
  </p:cSld>
  <p:clrMapOvr>
    <a:masterClrMapping/>
  </p:clrMapOvr>
</p:sld>
</file>

<file path=ppt/slides/slide5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76992241"/>
      </p:ext>
    </p:extLst>
  </p:cSld>
  <p:clrMapOvr>
    <a:masterClrMapping/>
  </p:clrMapOvr>
</p:sld>
</file>

<file path=ppt/slides/slide5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25687173"/>
      </p:ext>
    </p:extLst>
  </p:cSld>
  <p:clrMapOvr>
    <a:masterClrMapping/>
  </p:clrMapOvr>
</p:sld>
</file>

<file path=ppt/slides/slide5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61299341"/>
      </p:ext>
    </p:extLst>
  </p:cSld>
  <p:clrMapOvr>
    <a:masterClrMapping/>
  </p:clrMapOvr>
</p:sld>
</file>

<file path=ppt/slides/slide5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65402778"/>
      </p:ext>
    </p:extLst>
  </p:cSld>
  <p:clrMapOvr>
    <a:masterClrMapping/>
  </p:clrMapOvr>
</p:sld>
</file>

<file path=ppt/slides/slide5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7406331"/>
      </p:ext>
    </p:extLst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83887372"/>
      </p:ext>
    </p:extLst>
  </p:cSld>
  <p:clrMapOvr>
    <a:masterClrMapping/>
  </p:clrMapOvr>
</p:sld>
</file>

<file path=ppt/slides/slide5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624427819"/>
      </p:ext>
    </p:extLst>
  </p:cSld>
  <p:clrMapOvr>
    <a:masterClrMapping/>
  </p:clrMapOvr>
</p:sld>
</file>

<file path=ppt/slides/slide5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4348838"/>
      </p:ext>
    </p:extLst>
  </p:cSld>
  <p:clrMapOvr>
    <a:masterClrMapping/>
  </p:clrMapOvr>
</p:sld>
</file>

<file path=ppt/slides/slide5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73666376"/>
      </p:ext>
    </p:extLst>
  </p:cSld>
  <p:clrMapOvr>
    <a:masterClrMapping/>
  </p:clrMapOvr>
</p:sld>
</file>

<file path=ppt/slides/slide5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3064640"/>
      </p:ext>
    </p:extLst>
  </p:cSld>
  <p:clrMapOvr>
    <a:masterClrMapping/>
  </p:clrMapOvr>
</p:sld>
</file>

<file path=ppt/slides/slide5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35703474"/>
      </p:ext>
    </p:extLst>
  </p:cSld>
  <p:clrMapOvr>
    <a:masterClrMapping/>
  </p:clrMapOvr>
</p:sld>
</file>

<file path=ppt/slides/slide5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4578623"/>
      </p:ext>
    </p:extLst>
  </p:cSld>
  <p:clrMapOvr>
    <a:masterClrMapping/>
  </p:clrMapOvr>
</p:sld>
</file>

<file path=ppt/slides/slide5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40309737"/>
      </p:ext>
    </p:extLst>
  </p:cSld>
  <p:clrMapOvr>
    <a:masterClrMapping/>
  </p:clrMapOvr>
</p:sld>
</file>

<file path=ppt/slides/slide5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60619544"/>
      </p:ext>
    </p:extLst>
  </p:cSld>
  <p:clrMapOvr>
    <a:masterClrMapping/>
  </p:clrMapOvr>
</p:sld>
</file>

<file path=ppt/slides/slide5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70997551"/>
      </p:ext>
    </p:extLst>
  </p:cSld>
  <p:clrMapOvr>
    <a:masterClrMapping/>
  </p:clrMapOvr>
</p:sld>
</file>

<file path=ppt/slides/slide5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99893522"/>
      </p:ext>
    </p:extLst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26983731"/>
      </p:ext>
    </p:extLst>
  </p:cSld>
  <p:clrMapOvr>
    <a:masterClrMapping/>
  </p:clrMapOvr>
</p:sld>
</file>

<file path=ppt/slides/slide5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69988136"/>
      </p:ext>
    </p:extLst>
  </p:cSld>
  <p:clrMapOvr>
    <a:masterClrMapping/>
  </p:clrMapOvr>
</p:sld>
</file>

<file path=ppt/slides/slide5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83750609"/>
      </p:ext>
    </p:extLst>
  </p:cSld>
  <p:clrMapOvr>
    <a:masterClrMapping/>
  </p:clrMapOvr>
</p:sld>
</file>

<file path=ppt/slides/slide5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73483006"/>
      </p:ext>
    </p:extLst>
  </p:cSld>
  <p:clrMapOvr>
    <a:masterClrMapping/>
  </p:clrMapOvr>
</p:sld>
</file>

<file path=ppt/slides/slide5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675135732"/>
      </p:ext>
    </p:extLst>
  </p:cSld>
  <p:clrMapOvr>
    <a:masterClrMapping/>
  </p:clrMapOvr>
</p:sld>
</file>

<file path=ppt/slides/slide5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6531556"/>
      </p:ext>
    </p:extLst>
  </p:cSld>
  <p:clrMapOvr>
    <a:masterClrMapping/>
  </p:clrMapOvr>
</p:sld>
</file>

<file path=ppt/slides/slide5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1928303"/>
      </p:ext>
    </p:extLst>
  </p:cSld>
  <p:clrMapOvr>
    <a:masterClrMapping/>
  </p:clrMapOvr>
</p:sld>
</file>

<file path=ppt/slides/slide5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07054569"/>
      </p:ext>
    </p:extLst>
  </p:cSld>
  <p:clrMapOvr>
    <a:masterClrMapping/>
  </p:clrMapOvr>
</p:sld>
</file>

<file path=ppt/slides/slide5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71322041"/>
      </p:ext>
    </p:extLst>
  </p:cSld>
  <p:clrMapOvr>
    <a:masterClrMapping/>
  </p:clrMapOvr>
</p:sld>
</file>

<file path=ppt/slides/slide5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79066147"/>
      </p:ext>
    </p:extLst>
  </p:cSld>
  <p:clrMapOvr>
    <a:masterClrMapping/>
  </p:clrMapOvr>
</p:sld>
</file>

<file path=ppt/slides/slide5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79316303"/>
      </p:ext>
    </p:extLst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HR8 SERIES </a:t>
            </a:r>
          </a:p>
        </p:txBody>
      </p:sp>
    </p:spTree>
    <p:extLst>
      <p:ext uri="{BB962C8B-B14F-4D97-AF65-F5344CB8AC3E}">
        <p14:creationId xmlns:p14="http://schemas.microsoft.com/office/powerpoint/2010/main" val="677995240"/>
      </p:ext>
    </p:extLst>
  </p:cSld>
  <p:clrMapOvr>
    <a:masterClrMapping/>
  </p:clrMapOvr>
</p:sld>
</file>

<file path=ppt/slides/slide5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27411250"/>
      </p:ext>
    </p:extLst>
  </p:cSld>
  <p:clrMapOvr>
    <a:masterClrMapping/>
  </p:clrMapOvr>
</p:sld>
</file>

<file path=ppt/slides/slide5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97048141"/>
      </p:ext>
    </p:extLst>
  </p:cSld>
  <p:clrMapOvr>
    <a:masterClrMapping/>
  </p:clrMapOvr>
</p:sld>
</file>

<file path=ppt/slides/slide5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07709033"/>
      </p:ext>
    </p:extLst>
  </p:cSld>
  <p:clrMapOvr>
    <a:masterClrMapping/>
  </p:clrMapOvr>
</p:sld>
</file>

<file path=ppt/slides/slide5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62141508"/>
      </p:ext>
    </p:extLst>
  </p:cSld>
  <p:clrMapOvr>
    <a:masterClrMapping/>
  </p:clrMapOvr>
</p:sld>
</file>

<file path=ppt/slides/slide5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70702228"/>
      </p:ext>
    </p:extLst>
  </p:cSld>
  <p:clrMapOvr>
    <a:masterClrMapping/>
  </p:clrMapOvr>
</p:sld>
</file>

<file path=ppt/slides/slide5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4316004"/>
      </p:ext>
    </p:extLst>
  </p:cSld>
  <p:clrMapOvr>
    <a:masterClrMapping/>
  </p:clrMapOvr>
</p:sld>
</file>

<file path=ppt/slides/slide5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53557798"/>
      </p:ext>
    </p:extLst>
  </p:cSld>
  <p:clrMapOvr>
    <a:masterClrMapping/>
  </p:clrMapOvr>
</p:sld>
</file>

<file path=ppt/slides/slide5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3460427"/>
      </p:ext>
    </p:extLst>
  </p:cSld>
  <p:clrMapOvr>
    <a:masterClrMapping/>
  </p:clrMapOvr>
</p:sld>
</file>

<file path=ppt/slides/slide5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33701270"/>
      </p:ext>
    </p:extLst>
  </p:cSld>
  <p:clrMapOvr>
    <a:masterClrMapping/>
  </p:clrMapOvr>
</p:sld>
</file>

<file path=ppt/slides/slide5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8251874"/>
      </p:ext>
    </p:extLst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09056803"/>
      </p:ext>
    </p:extLst>
  </p:cSld>
  <p:clrMapOvr>
    <a:masterClrMapping/>
  </p:clrMapOvr>
</p:sld>
</file>

<file path=ppt/slides/slide5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36253360"/>
      </p:ext>
    </p:extLst>
  </p:cSld>
  <p:clrMapOvr>
    <a:masterClrMapping/>
  </p:clrMapOvr>
</p:sld>
</file>

<file path=ppt/slides/slide5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33782092"/>
      </p:ext>
    </p:extLst>
  </p:cSld>
  <p:clrMapOvr>
    <a:masterClrMapping/>
  </p:clrMapOvr>
</p:sld>
</file>

<file path=ppt/slides/slide5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32805085"/>
      </p:ext>
    </p:extLst>
  </p:cSld>
  <p:clrMapOvr>
    <a:masterClrMapping/>
  </p:clrMapOvr>
</p:sld>
</file>

<file path=ppt/slides/slide5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51622158"/>
      </p:ext>
    </p:extLst>
  </p:cSld>
  <p:clrMapOvr>
    <a:masterClrMapping/>
  </p:clrMapOvr>
</p:sld>
</file>

<file path=ppt/slides/slide5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93677503"/>
      </p:ext>
    </p:extLst>
  </p:cSld>
  <p:clrMapOvr>
    <a:masterClrMapping/>
  </p:clrMapOvr>
</p:sld>
</file>

<file path=ppt/slides/slide5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06554895"/>
      </p:ext>
    </p:extLst>
  </p:cSld>
  <p:clrMapOvr>
    <a:masterClrMapping/>
  </p:clrMapOvr>
</p:sld>
</file>

<file path=ppt/slides/slide5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9563953"/>
      </p:ext>
    </p:extLst>
  </p:cSld>
  <p:clrMapOvr>
    <a:masterClrMapping/>
  </p:clrMapOvr>
</p:sld>
</file>

<file path=ppt/slides/slide5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92650822"/>
      </p:ext>
    </p:extLst>
  </p:cSld>
  <p:clrMapOvr>
    <a:masterClrMapping/>
  </p:clrMapOvr>
</p:sld>
</file>

<file path=ppt/slides/slide5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77145705"/>
      </p:ext>
    </p:extLst>
  </p:cSld>
  <p:clrMapOvr>
    <a:masterClrMapping/>
  </p:clrMapOvr>
</p:sld>
</file>

<file path=ppt/slides/slide5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647311101"/>
      </p:ext>
    </p:extLst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68289820"/>
      </p:ext>
    </p:extLst>
  </p:cSld>
  <p:clrMapOvr>
    <a:masterClrMapping/>
  </p:clrMapOvr>
</p:sld>
</file>

<file path=ppt/slides/slide5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2175346"/>
      </p:ext>
    </p:extLst>
  </p:cSld>
  <p:clrMapOvr>
    <a:masterClrMapping/>
  </p:clrMapOvr>
</p:sld>
</file>

<file path=ppt/slides/slide5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35650518"/>
      </p:ext>
    </p:extLst>
  </p:cSld>
  <p:clrMapOvr>
    <a:masterClrMapping/>
  </p:clrMapOvr>
</p:sld>
</file>

<file path=ppt/slides/slide5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14412853"/>
      </p:ext>
    </p:extLst>
  </p:cSld>
  <p:clrMapOvr>
    <a:masterClrMapping/>
  </p:clrMapOvr>
</p:sld>
</file>

<file path=ppt/slides/slide5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2998053"/>
      </p:ext>
    </p:extLst>
  </p:cSld>
  <p:clrMapOvr>
    <a:masterClrMapping/>
  </p:clrMapOvr>
</p:sld>
</file>

<file path=ppt/slides/slide5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6101630"/>
      </p:ext>
    </p:extLst>
  </p:cSld>
  <p:clrMapOvr>
    <a:masterClrMapping/>
  </p:clrMapOvr>
</p:sld>
</file>

<file path=ppt/slides/slide5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45592691"/>
      </p:ext>
    </p:extLst>
  </p:cSld>
  <p:clrMapOvr>
    <a:masterClrMapping/>
  </p:clrMapOvr>
</p:sld>
</file>

<file path=ppt/slides/slide5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01821284"/>
      </p:ext>
    </p:extLst>
  </p:cSld>
  <p:clrMapOvr>
    <a:masterClrMapping/>
  </p:clrMapOvr>
</p:sld>
</file>

<file path=ppt/slides/slide5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94581344"/>
      </p:ext>
    </p:extLst>
  </p:cSld>
  <p:clrMapOvr>
    <a:masterClrMapping/>
  </p:clrMapOvr>
</p:sld>
</file>

<file path=ppt/slides/slide5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9672731"/>
      </p:ext>
    </p:extLst>
  </p:cSld>
  <p:clrMapOvr>
    <a:masterClrMapping/>
  </p:clrMapOvr>
</p:sld>
</file>

<file path=ppt/slides/slide5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04872118"/>
      </p:ext>
    </p:extLst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15288820"/>
      </p:ext>
    </p:extLst>
  </p:cSld>
  <p:clrMapOvr>
    <a:masterClrMapping/>
  </p:clrMapOvr>
</p:sld>
</file>

<file path=ppt/slides/slide5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03671571"/>
      </p:ext>
    </p:extLst>
  </p:cSld>
  <p:clrMapOvr>
    <a:masterClrMapping/>
  </p:clrMapOvr>
</p:sld>
</file>

<file path=ppt/slides/slide5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71335171"/>
      </p:ext>
    </p:extLst>
  </p:cSld>
  <p:clrMapOvr>
    <a:masterClrMapping/>
  </p:clrMapOvr>
</p:sld>
</file>

<file path=ppt/slides/slide5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659013116"/>
      </p:ext>
    </p:extLst>
  </p:cSld>
  <p:clrMapOvr>
    <a:masterClrMapping/>
  </p:clrMapOvr>
</p:sld>
</file>

<file path=ppt/slides/slide5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85790801"/>
      </p:ext>
    </p:extLst>
  </p:cSld>
  <p:clrMapOvr>
    <a:masterClrMapping/>
  </p:clrMapOvr>
</p:sld>
</file>

<file path=ppt/slides/slide5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97149706"/>
      </p:ext>
    </p:extLst>
  </p:cSld>
  <p:clrMapOvr>
    <a:masterClrMapping/>
  </p:clrMapOvr>
</p:sld>
</file>

<file path=ppt/slides/slide5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85059421"/>
      </p:ext>
    </p:extLst>
  </p:cSld>
  <p:clrMapOvr>
    <a:masterClrMapping/>
  </p:clrMapOvr>
</p:sld>
</file>

<file path=ppt/slides/slide5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92664512"/>
      </p:ext>
    </p:extLst>
  </p:cSld>
  <p:clrMapOvr>
    <a:masterClrMapping/>
  </p:clrMapOvr>
</p:sld>
</file>

<file path=ppt/slides/slide5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71228426"/>
      </p:ext>
    </p:extLst>
  </p:cSld>
  <p:clrMapOvr>
    <a:masterClrMapping/>
  </p:clrMapOvr>
</p:sld>
</file>

<file path=ppt/slides/slide5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2978308"/>
      </p:ext>
    </p:extLst>
  </p:cSld>
  <p:clrMapOvr>
    <a:masterClrMapping/>
  </p:clrMapOvr>
</p:sld>
</file>

<file path=ppt/slides/slide5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95972124"/>
      </p:ext>
    </p:extLst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HR9 SERIES </a:t>
            </a:r>
          </a:p>
        </p:txBody>
      </p:sp>
    </p:spTree>
    <p:extLst>
      <p:ext uri="{BB962C8B-B14F-4D97-AF65-F5344CB8AC3E}">
        <p14:creationId xmlns:p14="http://schemas.microsoft.com/office/powerpoint/2010/main" val="3462694140"/>
      </p:ext>
    </p:extLst>
  </p:cSld>
  <p:clrMapOvr>
    <a:masterClrMapping/>
  </p:clrMapOvr>
</p:sld>
</file>

<file path=ppt/slides/slide5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37717304"/>
      </p:ext>
    </p:extLst>
  </p:cSld>
  <p:clrMapOvr>
    <a:masterClrMapping/>
  </p:clrMapOvr>
</p:sld>
</file>

<file path=ppt/slides/slide5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44651298"/>
      </p:ext>
    </p:extLst>
  </p:cSld>
  <p:clrMapOvr>
    <a:masterClrMapping/>
  </p:clrMapOvr>
</p:sld>
</file>

<file path=ppt/slides/slide5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74028866"/>
      </p:ext>
    </p:extLst>
  </p:cSld>
  <p:clrMapOvr>
    <a:masterClrMapping/>
  </p:clrMapOvr>
</p:sld>
</file>

<file path=ppt/slides/slide5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7194255"/>
      </p:ext>
    </p:extLst>
  </p:cSld>
  <p:clrMapOvr>
    <a:masterClrMapping/>
  </p:clrMapOvr>
</p:sld>
</file>

<file path=ppt/slides/slide5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53090962"/>
      </p:ext>
    </p:extLst>
  </p:cSld>
  <p:clrMapOvr>
    <a:masterClrMapping/>
  </p:clrMapOvr>
</p:sld>
</file>

<file path=ppt/slides/slide5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790407944"/>
      </p:ext>
    </p:extLst>
  </p:cSld>
  <p:clrMapOvr>
    <a:masterClrMapping/>
  </p:clrMapOvr>
</p:sld>
</file>

<file path=ppt/slides/slide5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5180053"/>
      </p:ext>
    </p:extLst>
  </p:cSld>
  <p:clrMapOvr>
    <a:masterClrMapping/>
  </p:clrMapOvr>
</p:sld>
</file>

<file path=ppt/slides/slide5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9555444"/>
      </p:ext>
    </p:extLst>
  </p:cSld>
  <p:clrMapOvr>
    <a:masterClrMapping/>
  </p:clrMapOvr>
</p:sld>
</file>

<file path=ppt/slides/slide5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18371063"/>
      </p:ext>
    </p:extLst>
  </p:cSld>
  <p:clrMapOvr>
    <a:masterClrMapping/>
  </p:clrMapOvr>
</p:sld>
</file>

<file path=ppt/slides/slide5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085364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87714459"/>
      </p:ext>
    </p:extLst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35309821"/>
      </p:ext>
    </p:extLst>
  </p:cSld>
  <p:clrMapOvr>
    <a:masterClrMapping/>
  </p:clrMapOvr>
</p:sld>
</file>

<file path=ppt/slides/slide5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17538343"/>
      </p:ext>
    </p:extLst>
  </p:cSld>
  <p:clrMapOvr>
    <a:masterClrMapping/>
  </p:clrMapOvr>
</p:sld>
</file>

<file path=ppt/slides/slide5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44400655"/>
      </p:ext>
    </p:extLst>
  </p:cSld>
  <p:clrMapOvr>
    <a:masterClrMapping/>
  </p:clrMapOvr>
</p:sld>
</file>

<file path=ppt/slides/slide5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20403391"/>
      </p:ext>
    </p:extLst>
  </p:cSld>
  <p:clrMapOvr>
    <a:masterClrMapping/>
  </p:clrMapOvr>
</p:sld>
</file>

<file path=ppt/slides/slide5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45476698"/>
      </p:ext>
    </p:extLst>
  </p:cSld>
  <p:clrMapOvr>
    <a:masterClrMapping/>
  </p:clrMapOvr>
</p:sld>
</file>

<file path=ppt/slides/slide5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14264022"/>
      </p:ext>
    </p:extLst>
  </p:cSld>
  <p:clrMapOvr>
    <a:masterClrMapping/>
  </p:clrMapOvr>
</p:sld>
</file>

<file path=ppt/slides/slide5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92693722"/>
      </p:ext>
    </p:extLst>
  </p:cSld>
  <p:clrMapOvr>
    <a:masterClrMapping/>
  </p:clrMapOvr>
</p:sld>
</file>

<file path=ppt/slides/slide5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33822817"/>
      </p:ext>
    </p:extLst>
  </p:cSld>
  <p:clrMapOvr>
    <a:masterClrMapping/>
  </p:clrMapOvr>
</p:sld>
</file>

<file path=ppt/slides/slide5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08166801"/>
      </p:ext>
    </p:extLst>
  </p:cSld>
  <p:clrMapOvr>
    <a:masterClrMapping/>
  </p:clrMapOvr>
</p:sld>
</file>

<file path=ppt/slides/slide5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469076112"/>
      </p:ext>
    </p:extLst>
  </p:cSld>
  <p:clrMapOvr>
    <a:masterClrMapping/>
  </p:clrMapOvr>
</p:sld>
</file>

<file path=ppt/slides/slide5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3026681"/>
      </p:ext>
    </p:extLst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60684060"/>
      </p:ext>
    </p:extLst>
  </p:cSld>
  <p:clrMapOvr>
    <a:masterClrMapping/>
  </p:clrMapOvr>
</p:sld>
</file>

<file path=ppt/slides/slide5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12635247"/>
      </p:ext>
    </p:extLst>
  </p:cSld>
  <p:clrMapOvr>
    <a:masterClrMapping/>
  </p:clrMapOvr>
</p:sld>
</file>

<file path=ppt/slides/slide5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35993073"/>
      </p:ext>
    </p:extLst>
  </p:cSld>
  <p:clrMapOvr>
    <a:masterClrMapping/>
  </p:clrMapOvr>
</p:sld>
</file>

<file path=ppt/slides/slide5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45253253"/>
      </p:ext>
    </p:extLst>
  </p:cSld>
  <p:clrMapOvr>
    <a:masterClrMapping/>
  </p:clrMapOvr>
</p:sld>
</file>

<file path=ppt/slides/slide5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59019375"/>
      </p:ext>
    </p:extLst>
  </p:cSld>
  <p:clrMapOvr>
    <a:masterClrMapping/>
  </p:clrMapOvr>
</p:sld>
</file>

<file path=ppt/slides/slide5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39483828"/>
      </p:ext>
    </p:extLst>
  </p:cSld>
  <p:clrMapOvr>
    <a:masterClrMapping/>
  </p:clrMapOvr>
</p:sld>
</file>

<file path=ppt/slides/slide5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18418075"/>
      </p:ext>
    </p:extLst>
  </p:cSld>
  <p:clrMapOvr>
    <a:masterClrMapping/>
  </p:clrMapOvr>
</p:sld>
</file>

<file path=ppt/slides/slide5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68315467"/>
      </p:ext>
    </p:extLst>
  </p:cSld>
  <p:clrMapOvr>
    <a:masterClrMapping/>
  </p:clrMapOvr>
</p:sld>
</file>

<file path=ppt/slides/slide5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0262652"/>
      </p:ext>
    </p:extLst>
  </p:cSld>
  <p:clrMapOvr>
    <a:masterClrMapping/>
  </p:clrMapOvr>
</p:sld>
</file>

<file path=ppt/slides/slide5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229691"/>
      </p:ext>
    </p:extLst>
  </p:cSld>
  <p:clrMapOvr>
    <a:masterClrMapping/>
  </p:clrMapOvr>
</p:sld>
</file>

<file path=ppt/slides/slide5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4536059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95039149"/>
      </p:ext>
    </p:extLst>
  </p:cSld>
  <p:clrMapOvr>
    <a:masterClrMapping/>
  </p:clrMapOvr>
</p:sld>
</file>

<file path=ppt/slides/slide5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55003625"/>
      </p:ext>
    </p:extLst>
  </p:cSld>
  <p:clrMapOvr>
    <a:masterClrMapping/>
  </p:clrMapOvr>
</p:sld>
</file>

<file path=ppt/slides/slide5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SR1 SERIES </a:t>
            </a:r>
          </a:p>
        </p:txBody>
      </p:sp>
    </p:spTree>
    <p:extLst>
      <p:ext uri="{BB962C8B-B14F-4D97-AF65-F5344CB8AC3E}">
        <p14:creationId xmlns:p14="http://schemas.microsoft.com/office/powerpoint/2010/main" val="2155364536"/>
      </p:ext>
    </p:extLst>
  </p:cSld>
  <p:clrMapOvr>
    <a:masterClrMapping/>
  </p:clrMapOvr>
</p:sld>
</file>

<file path=ppt/slides/slide5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26025720"/>
      </p:ext>
    </p:extLst>
  </p:cSld>
  <p:clrMapOvr>
    <a:masterClrMapping/>
  </p:clrMapOvr>
</p:sld>
</file>

<file path=ppt/slides/slide5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14967641"/>
      </p:ext>
    </p:extLst>
  </p:cSld>
  <p:clrMapOvr>
    <a:masterClrMapping/>
  </p:clrMapOvr>
</p:sld>
</file>

<file path=ppt/slides/slide5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31390670"/>
      </p:ext>
    </p:extLst>
  </p:cSld>
  <p:clrMapOvr>
    <a:masterClrMapping/>
  </p:clrMapOvr>
</p:sld>
</file>

<file path=ppt/slides/slide5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SR2 SERIES </a:t>
            </a:r>
          </a:p>
        </p:txBody>
      </p:sp>
    </p:spTree>
    <p:extLst>
      <p:ext uri="{BB962C8B-B14F-4D97-AF65-F5344CB8AC3E}">
        <p14:creationId xmlns:p14="http://schemas.microsoft.com/office/powerpoint/2010/main" val="3795280472"/>
      </p:ext>
    </p:extLst>
  </p:cSld>
  <p:clrMapOvr>
    <a:masterClrMapping/>
  </p:clrMapOvr>
</p:sld>
</file>

<file path=ppt/slides/slide5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98733823"/>
      </p:ext>
    </p:extLst>
  </p:cSld>
  <p:clrMapOvr>
    <a:masterClrMapping/>
  </p:clrMapOvr>
</p:sld>
</file>

<file path=ppt/slides/slide5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84696933"/>
      </p:ext>
    </p:extLst>
  </p:cSld>
  <p:clrMapOvr>
    <a:masterClrMapping/>
  </p:clrMapOvr>
</p:sld>
</file>

<file path=ppt/slides/slide5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39713335"/>
      </p:ext>
    </p:extLst>
  </p:cSld>
  <p:clrMapOvr>
    <a:masterClrMapping/>
  </p:clrMapOvr>
</p:sld>
</file>

<file path=ppt/slides/slide5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SR3 SERIES </a:t>
            </a:r>
          </a:p>
        </p:txBody>
      </p:sp>
    </p:spTree>
    <p:extLst>
      <p:ext uri="{BB962C8B-B14F-4D97-AF65-F5344CB8AC3E}">
        <p14:creationId xmlns:p14="http://schemas.microsoft.com/office/powerpoint/2010/main" val="1974938518"/>
      </p:ext>
    </p:extLst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HR10 SERIES </a:t>
            </a:r>
          </a:p>
        </p:txBody>
      </p:sp>
    </p:spTree>
    <p:extLst>
      <p:ext uri="{BB962C8B-B14F-4D97-AF65-F5344CB8AC3E}">
        <p14:creationId xmlns:p14="http://schemas.microsoft.com/office/powerpoint/2010/main" val="2979187321"/>
      </p:ext>
    </p:extLst>
  </p:cSld>
  <p:clrMapOvr>
    <a:masterClrMapping/>
  </p:clrMapOvr>
</p:sld>
</file>

<file path=ppt/slides/slide5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998666"/>
      </p:ext>
    </p:extLst>
  </p:cSld>
  <p:clrMapOvr>
    <a:masterClrMapping/>
  </p:clrMapOvr>
</p:sld>
</file>

<file path=ppt/slides/slide5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74751059"/>
      </p:ext>
    </p:extLst>
  </p:cSld>
  <p:clrMapOvr>
    <a:masterClrMapping/>
  </p:clrMapOvr>
</p:sld>
</file>

<file path=ppt/slides/slide5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66740027"/>
      </p:ext>
    </p:extLst>
  </p:cSld>
  <p:clrMapOvr>
    <a:masterClrMapping/>
  </p:clrMapOvr>
</p:sld>
</file>

<file path=ppt/slides/slide5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SR4 SERIES </a:t>
            </a:r>
          </a:p>
        </p:txBody>
      </p:sp>
    </p:spTree>
    <p:extLst>
      <p:ext uri="{BB962C8B-B14F-4D97-AF65-F5344CB8AC3E}">
        <p14:creationId xmlns:p14="http://schemas.microsoft.com/office/powerpoint/2010/main" val="3880695611"/>
      </p:ext>
    </p:extLst>
  </p:cSld>
  <p:clrMapOvr>
    <a:masterClrMapping/>
  </p:clrMapOvr>
</p:sld>
</file>

<file path=ppt/slides/slide5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16230311"/>
      </p:ext>
    </p:extLst>
  </p:cSld>
  <p:clrMapOvr>
    <a:masterClrMapping/>
  </p:clrMapOvr>
</p:sld>
</file>

<file path=ppt/slides/slide5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73048492"/>
      </p:ext>
    </p:extLst>
  </p:cSld>
  <p:clrMapOvr>
    <a:masterClrMapping/>
  </p:clrMapOvr>
</p:sld>
</file>

<file path=ppt/slides/slide5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14498785"/>
      </p:ext>
    </p:extLst>
  </p:cSld>
  <p:clrMapOvr>
    <a:masterClrMapping/>
  </p:clrMapOvr>
</p:sld>
</file>

<file path=ppt/slides/slide5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SR5 SERIES </a:t>
            </a:r>
          </a:p>
        </p:txBody>
      </p:sp>
    </p:spTree>
    <p:extLst>
      <p:ext uri="{BB962C8B-B14F-4D97-AF65-F5344CB8AC3E}">
        <p14:creationId xmlns:p14="http://schemas.microsoft.com/office/powerpoint/2010/main" val="3271017196"/>
      </p:ext>
    </p:extLst>
  </p:cSld>
  <p:clrMapOvr>
    <a:masterClrMapping/>
  </p:clrMapOvr>
</p:sld>
</file>

<file path=ppt/slides/slide5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79387210"/>
      </p:ext>
    </p:extLst>
  </p:cSld>
  <p:clrMapOvr>
    <a:masterClrMapping/>
  </p:clrMapOvr>
</p:sld>
</file>

<file path=ppt/slides/slide5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15704069"/>
      </p:ext>
    </p:extLst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91824739"/>
      </p:ext>
    </p:extLst>
  </p:cSld>
  <p:clrMapOvr>
    <a:masterClrMapping/>
  </p:clrMapOvr>
</p:sld>
</file>

<file path=ppt/slides/slide5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32121455"/>
      </p:ext>
    </p:extLst>
  </p:cSld>
  <p:clrMapOvr>
    <a:masterClrMapping/>
  </p:clrMapOvr>
</p:sld>
</file>

<file path=ppt/slides/slide5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SR6 SERIES </a:t>
            </a:r>
          </a:p>
        </p:txBody>
      </p:sp>
    </p:spTree>
    <p:extLst>
      <p:ext uri="{BB962C8B-B14F-4D97-AF65-F5344CB8AC3E}">
        <p14:creationId xmlns:p14="http://schemas.microsoft.com/office/powerpoint/2010/main" val="4041819716"/>
      </p:ext>
    </p:extLst>
  </p:cSld>
  <p:clrMapOvr>
    <a:masterClrMapping/>
  </p:clrMapOvr>
</p:sld>
</file>

<file path=ppt/slides/slide5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36630621"/>
      </p:ext>
    </p:extLst>
  </p:cSld>
  <p:clrMapOvr>
    <a:masterClrMapping/>
  </p:clrMapOvr>
</p:sld>
</file>

<file path=ppt/slides/slide5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91994692"/>
      </p:ext>
    </p:extLst>
  </p:cSld>
  <p:clrMapOvr>
    <a:masterClrMapping/>
  </p:clrMapOvr>
</p:sld>
</file>

<file path=ppt/slides/slide5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76910127"/>
      </p:ext>
    </p:extLst>
  </p:cSld>
  <p:clrMapOvr>
    <a:masterClrMapping/>
  </p:clrMapOvr>
</p:sld>
</file>

<file path=ppt/slides/slide5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SR7 SERIES </a:t>
            </a:r>
          </a:p>
        </p:txBody>
      </p:sp>
    </p:spTree>
    <p:extLst>
      <p:ext uri="{BB962C8B-B14F-4D97-AF65-F5344CB8AC3E}">
        <p14:creationId xmlns:p14="http://schemas.microsoft.com/office/powerpoint/2010/main" val="3022969631"/>
      </p:ext>
    </p:extLst>
  </p:cSld>
  <p:clrMapOvr>
    <a:masterClrMapping/>
  </p:clrMapOvr>
</p:sld>
</file>

<file path=ppt/slides/slide5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19614907"/>
      </p:ext>
    </p:extLst>
  </p:cSld>
  <p:clrMapOvr>
    <a:masterClrMapping/>
  </p:clrMapOvr>
</p:sld>
</file>

<file path=ppt/slides/slide5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3813003"/>
      </p:ext>
    </p:extLst>
  </p:cSld>
  <p:clrMapOvr>
    <a:masterClrMapping/>
  </p:clrMapOvr>
</p:sld>
</file>

<file path=ppt/slides/slide5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62735819"/>
      </p:ext>
    </p:extLst>
  </p:cSld>
  <p:clrMapOvr>
    <a:masterClrMapping/>
  </p:clrMapOvr>
</p:sld>
</file>

<file path=ppt/slides/slide5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SR8 SERIES </a:t>
            </a:r>
          </a:p>
        </p:txBody>
      </p:sp>
    </p:spTree>
    <p:extLst>
      <p:ext uri="{BB962C8B-B14F-4D97-AF65-F5344CB8AC3E}">
        <p14:creationId xmlns:p14="http://schemas.microsoft.com/office/powerpoint/2010/main" val="402733377"/>
      </p:ext>
    </p:extLst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17772806"/>
      </p:ext>
    </p:extLst>
  </p:cSld>
  <p:clrMapOvr>
    <a:masterClrMapping/>
  </p:clrMapOvr>
</p:sld>
</file>

<file path=ppt/slides/slide5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10645846"/>
      </p:ext>
    </p:extLst>
  </p:cSld>
  <p:clrMapOvr>
    <a:masterClrMapping/>
  </p:clrMapOvr>
</p:sld>
</file>

<file path=ppt/slides/slide5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46101531"/>
      </p:ext>
    </p:extLst>
  </p:cSld>
  <p:clrMapOvr>
    <a:masterClrMapping/>
  </p:clrMapOvr>
</p:sld>
</file>

<file path=ppt/slides/slide5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28777267"/>
      </p:ext>
    </p:extLst>
  </p:cSld>
  <p:clrMapOvr>
    <a:masterClrMapping/>
  </p:clrMapOvr>
</p:sld>
</file>

<file path=ppt/slides/slide5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SR9 SERIES </a:t>
            </a:r>
          </a:p>
        </p:txBody>
      </p:sp>
    </p:spTree>
    <p:extLst>
      <p:ext uri="{BB962C8B-B14F-4D97-AF65-F5344CB8AC3E}">
        <p14:creationId xmlns:p14="http://schemas.microsoft.com/office/powerpoint/2010/main" val="4120481313"/>
      </p:ext>
    </p:extLst>
  </p:cSld>
  <p:clrMapOvr>
    <a:masterClrMapping/>
  </p:clrMapOvr>
</p:sld>
</file>

<file path=ppt/slides/slide5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85496785"/>
      </p:ext>
    </p:extLst>
  </p:cSld>
  <p:clrMapOvr>
    <a:masterClrMapping/>
  </p:clrMapOvr>
</p:sld>
</file>

<file path=ppt/slides/slide5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34646017"/>
      </p:ext>
    </p:extLst>
  </p:cSld>
  <p:clrMapOvr>
    <a:masterClrMapping/>
  </p:clrMapOvr>
</p:sld>
</file>

<file path=ppt/slides/slide5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06253901"/>
      </p:ext>
    </p:extLst>
  </p:cSld>
  <p:clrMapOvr>
    <a:masterClrMapping/>
  </p:clrMapOvr>
</p:sld>
</file>

<file path=ppt/slides/slide5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SR10 SERIES </a:t>
            </a:r>
          </a:p>
        </p:txBody>
      </p:sp>
    </p:spTree>
    <p:extLst>
      <p:ext uri="{BB962C8B-B14F-4D97-AF65-F5344CB8AC3E}">
        <p14:creationId xmlns:p14="http://schemas.microsoft.com/office/powerpoint/2010/main" val="3937916117"/>
      </p:ext>
    </p:extLst>
  </p:cSld>
  <p:clrMapOvr>
    <a:masterClrMapping/>
  </p:clrMapOvr>
</p:sld>
</file>

<file path=ppt/slides/slide5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39241318"/>
      </p:ext>
    </p:extLst>
  </p:cSld>
  <p:clrMapOvr>
    <a:masterClrMapping/>
  </p:clrMapOvr>
</p:sld>
</file>

<file path=ppt/slides/slide5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6511790"/>
      </p:ext>
    </p:extLst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41969594"/>
      </p:ext>
    </p:extLst>
  </p:cSld>
  <p:clrMapOvr>
    <a:masterClrMapping/>
  </p:clrMapOvr>
</p:sld>
</file>

<file path=ppt/slides/slide5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54696011"/>
      </p:ext>
    </p:extLst>
  </p:cSld>
  <p:clrMapOvr>
    <a:masterClrMapping/>
  </p:clrMapOvr>
</p:sld>
</file>

<file path=ppt/slides/slide5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SRP SERIES</a:t>
            </a:r>
          </a:p>
        </p:txBody>
      </p:sp>
    </p:spTree>
    <p:extLst>
      <p:ext uri="{BB962C8B-B14F-4D97-AF65-F5344CB8AC3E}">
        <p14:creationId xmlns:p14="http://schemas.microsoft.com/office/powerpoint/2010/main" val="2507412112"/>
      </p:ext>
    </p:extLst>
  </p:cSld>
  <p:clrMapOvr>
    <a:masterClrMapping/>
  </p:clrMapOvr>
</p:sld>
</file>

<file path=ppt/slides/slide5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SRP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1228733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8176439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06932681"/>
      </p:ext>
    </p:extLst>
  </p:cSld>
  <p:clrMapOvr>
    <a:masterClrMapping/>
  </p:clrMapOvr>
</p:sld>
</file>

<file path=ppt/slides/slide5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167122242"/>
      </p:ext>
    </p:extLst>
  </p:cSld>
  <p:clrMapOvr>
    <a:masterClrMapping/>
  </p:clrMapOvr>
</p:sld>
</file>

<file path=ppt/slides/slide5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5955698"/>
      </p:ext>
    </p:extLst>
  </p:cSld>
  <p:clrMapOvr>
    <a:masterClrMapping/>
  </p:clrMapOvr>
</p:sld>
</file>

<file path=ppt/slides/slide5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07702407"/>
      </p:ext>
    </p:extLst>
  </p:cSld>
  <p:clrMapOvr>
    <a:masterClrMapping/>
  </p:clrMapOvr>
</p:sld>
</file>

<file path=ppt/slides/slide5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8302452"/>
      </p:ext>
    </p:extLst>
  </p:cSld>
  <p:clrMapOvr>
    <a:masterClrMapping/>
  </p:clrMapOvr>
</p:sld>
</file>

<file path=ppt/slides/slide5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5628658"/>
      </p:ext>
    </p:extLst>
  </p:cSld>
  <p:clrMapOvr>
    <a:masterClrMapping/>
  </p:clrMapOvr>
</p:sld>
</file>

<file path=ppt/slides/slide5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70441147"/>
      </p:ext>
    </p:extLst>
  </p:cSld>
  <p:clrMapOvr>
    <a:masterClrMapping/>
  </p:clrMapOvr>
</p:sld>
</file>

<file path=ppt/slides/slide5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53243309"/>
      </p:ext>
    </p:extLst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ER SERIES</a:t>
            </a:r>
          </a:p>
        </p:txBody>
      </p:sp>
    </p:spTree>
    <p:extLst>
      <p:ext uri="{BB962C8B-B14F-4D97-AF65-F5344CB8AC3E}">
        <p14:creationId xmlns:p14="http://schemas.microsoft.com/office/powerpoint/2010/main" val="817232682"/>
      </p:ext>
    </p:extLst>
  </p:cSld>
  <p:clrMapOvr>
    <a:masterClrMapping/>
  </p:clrMapOvr>
</p:sld>
</file>

<file path=ppt/slides/slide5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44156493"/>
      </p:ext>
    </p:extLst>
  </p:cSld>
  <p:clrMapOvr>
    <a:masterClrMapping/>
  </p:clrMapOvr>
</p:sld>
</file>

<file path=ppt/slides/slide5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79587497"/>
      </p:ext>
    </p:extLst>
  </p:cSld>
  <p:clrMapOvr>
    <a:masterClrMapping/>
  </p:clrMapOvr>
</p:sld>
</file>

<file path=ppt/slides/slide5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80213670"/>
      </p:ext>
    </p:extLst>
  </p:cSld>
  <p:clrMapOvr>
    <a:masterClrMapping/>
  </p:clrMapOvr>
</p:sld>
</file>

<file path=ppt/slides/slide5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0926286"/>
      </p:ext>
    </p:extLst>
  </p:cSld>
  <p:clrMapOvr>
    <a:masterClrMapping/>
  </p:clrMapOvr>
</p:sld>
</file>

<file path=ppt/slides/slide5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42131272"/>
      </p:ext>
    </p:extLst>
  </p:cSld>
  <p:clrMapOvr>
    <a:masterClrMapping/>
  </p:clrMapOvr>
</p:sld>
</file>

<file path=ppt/slides/slide5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37868175"/>
      </p:ext>
    </p:extLst>
  </p:cSld>
  <p:clrMapOvr>
    <a:masterClrMapping/>
  </p:clrMapOvr>
</p:sld>
</file>

<file path=ppt/slides/slide5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711829904"/>
      </p:ext>
    </p:extLst>
  </p:cSld>
  <p:clrMapOvr>
    <a:masterClrMapping/>
  </p:clrMapOvr>
</p:sld>
</file>

<file path=ppt/slides/slide5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07994542"/>
      </p:ext>
    </p:extLst>
  </p:cSld>
  <p:clrMapOvr>
    <a:masterClrMapping/>
  </p:clrMapOvr>
</p:sld>
</file>

<file path=ppt/slides/slide5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1788016"/>
      </p:ext>
    </p:extLst>
  </p:cSld>
  <p:clrMapOvr>
    <a:masterClrMapping/>
  </p:clrMapOvr>
</p:sld>
</file>

<file path=ppt/slides/slide5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35319985"/>
      </p:ext>
    </p:extLst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6194802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69419165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85359247"/>
      </p:ext>
    </p:extLst>
  </p:cSld>
  <p:clrMapOvr>
    <a:masterClrMapping/>
  </p:clrMapOvr>
</p:sld>
</file>

<file path=ppt/slides/slide5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10153898"/>
      </p:ext>
    </p:extLst>
  </p:cSld>
  <p:clrMapOvr>
    <a:masterClrMapping/>
  </p:clrMapOvr>
</p:sld>
</file>

<file path=ppt/slides/slide5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41808953"/>
      </p:ext>
    </p:extLst>
  </p:cSld>
  <p:clrMapOvr>
    <a:masterClrMapping/>
  </p:clrMapOvr>
</p:sld>
</file>

<file path=ppt/slides/slide5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48832989"/>
      </p:ext>
    </p:extLst>
  </p:cSld>
  <p:clrMapOvr>
    <a:masterClrMapping/>
  </p:clrMapOvr>
</p:sld>
</file>

<file path=ppt/slides/slide5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51014706"/>
      </p:ext>
    </p:extLst>
  </p:cSld>
  <p:clrMapOvr>
    <a:masterClrMapping/>
  </p:clrMapOvr>
</p:sld>
</file>

<file path=ppt/slides/slide5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3221696"/>
      </p:ext>
    </p:extLst>
  </p:cSld>
  <p:clrMapOvr>
    <a:masterClrMapping/>
  </p:clrMapOvr>
</p:sld>
</file>

<file path=ppt/slides/slide5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81681383"/>
      </p:ext>
    </p:extLst>
  </p:cSld>
  <p:clrMapOvr>
    <a:masterClrMapping/>
  </p:clrMapOvr>
</p:sld>
</file>

<file path=ppt/slides/slide5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75210333"/>
      </p:ext>
    </p:extLst>
  </p:cSld>
  <p:clrMapOvr>
    <a:masterClrMapping/>
  </p:clrMapOvr>
</p:sld>
</file>

<file path=ppt/slides/slide5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44770762"/>
      </p:ext>
    </p:extLst>
  </p:cSld>
  <p:clrMapOvr>
    <a:masterClrMapping/>
  </p:clrMapOvr>
</p:sld>
</file>

<file path=ppt/slides/slide5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1525737"/>
      </p:ext>
    </p:extLst>
  </p:cSld>
  <p:clrMapOvr>
    <a:masterClrMapping/>
  </p:clrMapOvr>
</p:sld>
</file>

<file path=ppt/slides/slide5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531399665"/>
      </p:ext>
    </p:extLst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163778715"/>
      </p:ext>
    </p:extLst>
  </p:cSld>
  <p:clrMapOvr>
    <a:masterClrMapping/>
  </p:clrMapOvr>
</p:sld>
</file>

<file path=ppt/slides/slide5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4740892"/>
      </p:ext>
    </p:extLst>
  </p:cSld>
  <p:clrMapOvr>
    <a:masterClrMapping/>
  </p:clrMapOvr>
</p:sld>
</file>

<file path=ppt/slides/slide5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42462431"/>
      </p:ext>
    </p:extLst>
  </p:cSld>
  <p:clrMapOvr>
    <a:masterClrMapping/>
  </p:clrMapOvr>
</p:sld>
</file>

<file path=ppt/slides/slide5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99554599"/>
      </p:ext>
    </p:extLst>
  </p:cSld>
  <p:clrMapOvr>
    <a:masterClrMapping/>
  </p:clrMapOvr>
</p:sld>
</file>

<file path=ppt/slides/slide5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02670499"/>
      </p:ext>
    </p:extLst>
  </p:cSld>
  <p:clrMapOvr>
    <a:masterClrMapping/>
  </p:clrMapOvr>
</p:sld>
</file>

<file path=ppt/slides/slide5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86890425"/>
      </p:ext>
    </p:extLst>
  </p:cSld>
  <p:clrMapOvr>
    <a:masterClrMapping/>
  </p:clrMapOvr>
</p:sld>
</file>

<file path=ppt/slides/slide5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83494670"/>
      </p:ext>
    </p:extLst>
  </p:cSld>
  <p:clrMapOvr>
    <a:masterClrMapping/>
  </p:clrMapOvr>
</p:sld>
</file>

<file path=ppt/slides/slide5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29396057"/>
      </p:ext>
    </p:extLst>
  </p:cSld>
  <p:clrMapOvr>
    <a:masterClrMapping/>
  </p:clrMapOvr>
</p:sld>
</file>

<file path=ppt/slides/slide5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21967577"/>
      </p:ext>
    </p:extLst>
  </p:cSld>
  <p:clrMapOvr>
    <a:masterClrMapping/>
  </p:clrMapOvr>
</p:sld>
</file>

<file path=ppt/slides/slide5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12023172"/>
      </p:ext>
    </p:extLst>
  </p:cSld>
  <p:clrMapOvr>
    <a:masterClrMapping/>
  </p:clrMapOvr>
</p:sld>
</file>

<file path=ppt/slides/slide5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584178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59098563"/>
      </p:ext>
    </p:extLst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6001525"/>
      </p:ext>
    </p:extLst>
  </p:cSld>
  <p:clrMapOvr>
    <a:masterClrMapping/>
  </p:clrMapOvr>
</p:sld>
</file>

<file path=ppt/slides/slide5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96936298"/>
      </p:ext>
    </p:extLst>
  </p:cSld>
  <p:clrMapOvr>
    <a:masterClrMapping/>
  </p:clrMapOvr>
</p:sld>
</file>

<file path=ppt/slides/slide5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81770471"/>
      </p:ext>
    </p:extLst>
  </p:cSld>
  <p:clrMapOvr>
    <a:masterClrMapping/>
  </p:clrMapOvr>
</p:sld>
</file>

<file path=ppt/slides/slide5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715131776"/>
      </p:ext>
    </p:extLst>
  </p:cSld>
  <p:clrMapOvr>
    <a:masterClrMapping/>
  </p:clrMapOvr>
</p:sld>
</file>

<file path=ppt/slides/slide5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5855281"/>
      </p:ext>
    </p:extLst>
  </p:cSld>
  <p:clrMapOvr>
    <a:masterClrMapping/>
  </p:clrMapOvr>
</p:sld>
</file>

<file path=ppt/slides/slide5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42636717"/>
      </p:ext>
    </p:extLst>
  </p:cSld>
  <p:clrMapOvr>
    <a:masterClrMapping/>
  </p:clrMapOvr>
</p:sld>
</file>

<file path=ppt/slides/slide5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18954638"/>
      </p:ext>
    </p:extLst>
  </p:cSld>
  <p:clrMapOvr>
    <a:masterClrMapping/>
  </p:clrMapOvr>
</p:sld>
</file>

<file path=ppt/slides/slide5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33945372"/>
      </p:ext>
    </p:extLst>
  </p:cSld>
  <p:clrMapOvr>
    <a:masterClrMapping/>
  </p:clrMapOvr>
</p:sld>
</file>

<file path=ppt/slides/slide5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62255909"/>
      </p:ext>
    </p:extLst>
  </p:cSld>
  <p:clrMapOvr>
    <a:masterClrMapping/>
  </p:clrMapOvr>
</p:sld>
</file>

<file path=ppt/slides/slide5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05473676"/>
      </p:ext>
    </p:extLst>
  </p:cSld>
  <p:clrMapOvr>
    <a:masterClrMapping/>
  </p:clrMapOvr>
</p:sld>
</file>

<file path=ppt/slides/slide5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19670956"/>
      </p:ext>
    </p:extLst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97797207"/>
      </p:ext>
    </p:extLst>
  </p:cSld>
  <p:clrMapOvr>
    <a:masterClrMapping/>
  </p:clrMapOvr>
</p:sld>
</file>

<file path=ppt/slides/slide5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90841415"/>
      </p:ext>
    </p:extLst>
  </p:cSld>
  <p:clrMapOvr>
    <a:masterClrMapping/>
  </p:clrMapOvr>
</p:sld>
</file>

<file path=ppt/slides/slide5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23798093"/>
      </p:ext>
    </p:extLst>
  </p:cSld>
  <p:clrMapOvr>
    <a:masterClrMapping/>
  </p:clrMapOvr>
</p:sld>
</file>

<file path=ppt/slides/slide5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91052727"/>
      </p:ext>
    </p:extLst>
  </p:cSld>
  <p:clrMapOvr>
    <a:masterClrMapping/>
  </p:clrMapOvr>
</p:sld>
</file>

<file path=ppt/slides/slide5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69338117"/>
      </p:ext>
    </p:extLst>
  </p:cSld>
  <p:clrMapOvr>
    <a:masterClrMapping/>
  </p:clrMapOvr>
</p:sld>
</file>

<file path=ppt/slides/slide5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89524967"/>
      </p:ext>
    </p:extLst>
  </p:cSld>
  <p:clrMapOvr>
    <a:masterClrMapping/>
  </p:clrMapOvr>
</p:sld>
</file>

<file path=ppt/slides/slide5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133490307"/>
      </p:ext>
    </p:extLst>
  </p:cSld>
  <p:clrMapOvr>
    <a:masterClrMapping/>
  </p:clrMapOvr>
</p:sld>
</file>

<file path=ppt/slides/slide5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5025200"/>
      </p:ext>
    </p:extLst>
  </p:cSld>
  <p:clrMapOvr>
    <a:masterClrMapping/>
  </p:clrMapOvr>
</p:sld>
</file>

<file path=ppt/slides/slide5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11936156"/>
      </p:ext>
    </p:extLst>
  </p:cSld>
  <p:clrMapOvr>
    <a:masterClrMapping/>
  </p:clrMapOvr>
</p:sld>
</file>

<file path=ppt/slides/slide5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32949214"/>
      </p:ext>
    </p:extLst>
  </p:cSld>
  <p:clrMapOvr>
    <a:masterClrMapping/>
  </p:clrMapOvr>
</p:sld>
</file>

<file path=ppt/slides/slide5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17228867"/>
      </p:ext>
    </p:extLst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30776571"/>
      </p:ext>
    </p:extLst>
  </p:cSld>
  <p:clrMapOvr>
    <a:masterClrMapping/>
  </p:clrMapOvr>
</p:sld>
</file>

<file path=ppt/slides/slide5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96642237"/>
      </p:ext>
    </p:extLst>
  </p:cSld>
  <p:clrMapOvr>
    <a:masterClrMapping/>
  </p:clrMapOvr>
</p:sld>
</file>

<file path=ppt/slides/slide5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46051144"/>
      </p:ext>
    </p:extLst>
  </p:cSld>
  <p:clrMapOvr>
    <a:masterClrMapping/>
  </p:clrMapOvr>
</p:sld>
</file>

<file path=ppt/slides/slide5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06847055"/>
      </p:ext>
    </p:extLst>
  </p:cSld>
  <p:clrMapOvr>
    <a:masterClrMapping/>
  </p:clrMapOvr>
</p:sld>
</file>

<file path=ppt/slides/slide5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42779175"/>
      </p:ext>
    </p:extLst>
  </p:cSld>
  <p:clrMapOvr>
    <a:masterClrMapping/>
  </p:clrMapOvr>
</p:sld>
</file>

<file path=ppt/slides/slide5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71589070"/>
      </p:ext>
    </p:extLst>
  </p:cSld>
  <p:clrMapOvr>
    <a:masterClrMapping/>
  </p:clrMapOvr>
</p:sld>
</file>

<file path=ppt/slides/slide5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2558276"/>
      </p:ext>
    </p:extLst>
  </p:cSld>
  <p:clrMapOvr>
    <a:masterClrMapping/>
  </p:clrMapOvr>
</p:sld>
</file>

<file path=ppt/slides/slide5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86887665"/>
      </p:ext>
    </p:extLst>
  </p:cSld>
  <p:clrMapOvr>
    <a:masterClrMapping/>
  </p:clrMapOvr>
</p:sld>
</file>

<file path=ppt/slides/slide5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44056705"/>
      </p:ext>
    </p:extLst>
  </p:cSld>
  <p:clrMapOvr>
    <a:masterClrMapping/>
  </p:clrMapOvr>
</p:sld>
</file>

<file path=ppt/slides/slide5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798127281"/>
      </p:ext>
    </p:extLst>
  </p:cSld>
  <p:clrMapOvr>
    <a:masterClrMapping/>
  </p:clrMapOvr>
</p:sld>
</file>

<file path=ppt/slides/slide5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4728275"/>
      </p:ext>
    </p:extLst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52348739"/>
      </p:ext>
    </p:extLst>
  </p:cSld>
  <p:clrMapOvr>
    <a:masterClrMapping/>
  </p:clrMapOvr>
</p:sld>
</file>

<file path=ppt/slides/slide5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02060585"/>
      </p:ext>
    </p:extLst>
  </p:cSld>
  <p:clrMapOvr>
    <a:masterClrMapping/>
  </p:clrMapOvr>
</p:sld>
</file>

<file path=ppt/slides/slide5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0281719"/>
      </p:ext>
    </p:extLst>
  </p:cSld>
  <p:clrMapOvr>
    <a:masterClrMapping/>
  </p:clrMapOvr>
</p:sld>
</file>

<file path=ppt/slides/slide5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94964293"/>
      </p:ext>
    </p:extLst>
  </p:cSld>
  <p:clrMapOvr>
    <a:masterClrMapping/>
  </p:clrMapOvr>
</p:sld>
</file>

<file path=ppt/slides/slide5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27423839"/>
      </p:ext>
    </p:extLst>
  </p:cSld>
  <p:clrMapOvr>
    <a:masterClrMapping/>
  </p:clrMapOvr>
</p:sld>
</file>

<file path=ppt/slides/slide5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16688036"/>
      </p:ext>
    </p:extLst>
  </p:cSld>
  <p:clrMapOvr>
    <a:masterClrMapping/>
  </p:clrMapOvr>
</p:sld>
</file>

<file path=ppt/slides/slide5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75639843"/>
      </p:ext>
    </p:extLst>
  </p:cSld>
  <p:clrMapOvr>
    <a:masterClrMapping/>
  </p:clrMapOvr>
</p:sld>
</file>

<file path=ppt/slides/slide5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85300963"/>
      </p:ext>
    </p:extLst>
  </p:cSld>
  <p:clrMapOvr>
    <a:masterClrMapping/>
  </p:clrMapOvr>
</p:sld>
</file>

<file path=ppt/slides/slide5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5947763"/>
      </p:ext>
    </p:extLst>
  </p:cSld>
  <p:clrMapOvr>
    <a:masterClrMapping/>
  </p:clrMapOvr>
</p:sld>
</file>

<file path=ppt/slides/slide5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90802364"/>
      </p:ext>
    </p:extLst>
  </p:cSld>
  <p:clrMapOvr>
    <a:masterClrMapping/>
  </p:clrMapOvr>
</p:sld>
</file>

<file path=ppt/slides/slide5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1304225"/>
      </p:ext>
    </p:extLst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04428366"/>
      </p:ext>
    </p:extLst>
  </p:cSld>
  <p:clrMapOvr>
    <a:masterClrMapping/>
  </p:clrMapOvr>
</p:sld>
</file>

<file path=ppt/slides/slide5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98908509"/>
      </p:ext>
    </p:extLst>
  </p:cSld>
  <p:clrMapOvr>
    <a:masterClrMapping/>
  </p:clrMapOvr>
</p:sld>
</file>

<file path=ppt/slides/slide5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961039934"/>
      </p:ext>
    </p:extLst>
  </p:cSld>
  <p:clrMapOvr>
    <a:masterClrMapping/>
  </p:clrMapOvr>
</p:sld>
</file>

<file path=ppt/slides/slide5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886958"/>
      </p:ext>
    </p:extLst>
  </p:cSld>
  <p:clrMapOvr>
    <a:masterClrMapping/>
  </p:clrMapOvr>
</p:sld>
</file>

<file path=ppt/slides/slide5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6315861"/>
      </p:ext>
    </p:extLst>
  </p:cSld>
  <p:clrMapOvr>
    <a:masterClrMapping/>
  </p:clrMapOvr>
</p:sld>
</file>

<file path=ppt/slides/slide5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32808195"/>
      </p:ext>
    </p:extLst>
  </p:cSld>
  <p:clrMapOvr>
    <a:masterClrMapping/>
  </p:clrMapOvr>
</p:sld>
</file>

<file path=ppt/slides/slide5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98046246"/>
      </p:ext>
    </p:extLst>
  </p:cSld>
  <p:clrMapOvr>
    <a:masterClrMapping/>
  </p:clrMapOvr>
</p:sld>
</file>

<file path=ppt/slides/slide5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24502511"/>
      </p:ext>
    </p:extLst>
  </p:cSld>
  <p:clrMapOvr>
    <a:masterClrMapping/>
  </p:clrMapOvr>
</p:sld>
</file>

<file path=ppt/slides/slide5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50861242"/>
      </p:ext>
    </p:extLst>
  </p:cSld>
  <p:clrMapOvr>
    <a:masterClrMapping/>
  </p:clrMapOvr>
</p:sld>
</file>

<file path=ppt/slides/slide5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42934647"/>
      </p:ext>
    </p:extLst>
  </p:cSld>
  <p:clrMapOvr>
    <a:masterClrMapping/>
  </p:clrMapOvr>
</p:sld>
</file>

<file path=ppt/slides/slide5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92010146"/>
      </p:ext>
    </p:extLst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26024994"/>
      </p:ext>
    </p:extLst>
  </p:cSld>
  <p:clrMapOvr>
    <a:masterClrMapping/>
  </p:clrMapOvr>
</p:sld>
</file>

<file path=ppt/slides/slide5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88631134"/>
      </p:ext>
    </p:extLst>
  </p:cSld>
  <p:clrMapOvr>
    <a:masterClrMapping/>
  </p:clrMapOvr>
</p:sld>
</file>

<file path=ppt/slides/slide5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69745651"/>
      </p:ext>
    </p:extLst>
  </p:cSld>
  <p:clrMapOvr>
    <a:masterClrMapping/>
  </p:clrMapOvr>
</p:sld>
</file>

<file path=ppt/slides/slide5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32769880"/>
      </p:ext>
    </p:extLst>
  </p:cSld>
  <p:clrMapOvr>
    <a:masterClrMapping/>
  </p:clrMapOvr>
</p:sld>
</file>

<file path=ppt/slides/slide5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2246088"/>
      </p:ext>
    </p:extLst>
  </p:cSld>
  <p:clrMapOvr>
    <a:masterClrMapping/>
  </p:clrMapOvr>
</p:sld>
</file>

<file path=ppt/slides/slide5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984046296"/>
      </p:ext>
    </p:extLst>
  </p:cSld>
  <p:clrMapOvr>
    <a:masterClrMapping/>
  </p:clrMapOvr>
</p:sld>
</file>

<file path=ppt/slides/slide5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8649858"/>
      </p:ext>
    </p:extLst>
  </p:cSld>
  <p:clrMapOvr>
    <a:masterClrMapping/>
  </p:clrMapOvr>
</p:sld>
</file>

<file path=ppt/slides/slide5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56938292"/>
      </p:ext>
    </p:extLst>
  </p:cSld>
  <p:clrMapOvr>
    <a:masterClrMapping/>
  </p:clrMapOvr>
</p:sld>
</file>

<file path=ppt/slides/slide5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57634956"/>
      </p:ext>
    </p:extLst>
  </p:cSld>
  <p:clrMapOvr>
    <a:masterClrMapping/>
  </p:clrMapOvr>
</p:sld>
</file>

<file path=ppt/slides/slide5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41028197"/>
      </p:ext>
    </p:extLst>
  </p:cSld>
  <p:clrMapOvr>
    <a:masterClrMapping/>
  </p:clrMapOvr>
</p:sld>
</file>

<file path=ppt/slides/slide5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24987474"/>
      </p:ext>
    </p:extLst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17210596"/>
      </p:ext>
    </p:extLst>
  </p:cSld>
  <p:clrMapOvr>
    <a:masterClrMapping/>
  </p:clrMapOvr>
</p:sld>
</file>

<file path=ppt/slides/slide5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39616107"/>
      </p:ext>
    </p:extLst>
  </p:cSld>
  <p:clrMapOvr>
    <a:masterClrMapping/>
  </p:clrMapOvr>
</p:sld>
</file>

<file path=ppt/slides/slide5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32712576"/>
      </p:ext>
    </p:extLst>
  </p:cSld>
  <p:clrMapOvr>
    <a:masterClrMapping/>
  </p:clrMapOvr>
</p:sld>
</file>

<file path=ppt/slides/slide5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14712285"/>
      </p:ext>
    </p:extLst>
  </p:cSld>
  <p:clrMapOvr>
    <a:masterClrMapping/>
  </p:clrMapOvr>
</p:sld>
</file>

<file path=ppt/slides/slide5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62268692"/>
      </p:ext>
    </p:extLst>
  </p:cSld>
  <p:clrMapOvr>
    <a:masterClrMapping/>
  </p:clrMapOvr>
</p:sld>
</file>

<file path=ppt/slides/slide5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11453852"/>
      </p:ext>
    </p:extLst>
  </p:cSld>
  <p:clrMapOvr>
    <a:masterClrMapping/>
  </p:clrMapOvr>
</p:sld>
</file>

<file path=ppt/slides/slide5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79082027"/>
      </p:ext>
    </p:extLst>
  </p:cSld>
  <p:clrMapOvr>
    <a:masterClrMapping/>
  </p:clrMapOvr>
</p:sld>
</file>

<file path=ppt/slides/slide5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34884381"/>
      </p:ext>
    </p:extLst>
  </p:cSld>
  <p:clrMapOvr>
    <a:masterClrMapping/>
  </p:clrMapOvr>
</p:sld>
</file>

<file path=ppt/slides/slide5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750511125"/>
      </p:ext>
    </p:extLst>
  </p:cSld>
  <p:clrMapOvr>
    <a:masterClrMapping/>
  </p:clrMapOvr>
</p:sld>
</file>

<file path=ppt/slides/slide5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1296339"/>
      </p:ext>
    </p:extLst>
  </p:cSld>
  <p:clrMapOvr>
    <a:masterClrMapping/>
  </p:clrMapOvr>
</p:sld>
</file>

<file path=ppt/slides/slide5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18609788"/>
      </p:ext>
    </p:extLst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05429987"/>
      </p:ext>
    </p:extLst>
  </p:cSld>
  <p:clrMapOvr>
    <a:masterClrMapping/>
  </p:clrMapOvr>
</p:sld>
</file>

<file path=ppt/slides/slide5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75128762"/>
      </p:ext>
    </p:extLst>
  </p:cSld>
  <p:clrMapOvr>
    <a:masterClrMapping/>
  </p:clrMapOvr>
</p:sld>
</file>

<file path=ppt/slides/slide5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67847277"/>
      </p:ext>
    </p:extLst>
  </p:cSld>
  <p:clrMapOvr>
    <a:masterClrMapping/>
  </p:clrMapOvr>
</p:sld>
</file>

<file path=ppt/slides/slide5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85275730"/>
      </p:ext>
    </p:extLst>
  </p:cSld>
  <p:clrMapOvr>
    <a:masterClrMapping/>
  </p:clrMapOvr>
</p:sld>
</file>

<file path=ppt/slides/slide5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64820703"/>
      </p:ext>
    </p:extLst>
  </p:cSld>
  <p:clrMapOvr>
    <a:masterClrMapping/>
  </p:clrMapOvr>
</p:sld>
</file>

<file path=ppt/slides/slide5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3569684"/>
      </p:ext>
    </p:extLst>
  </p:cSld>
  <p:clrMapOvr>
    <a:masterClrMapping/>
  </p:clrMapOvr>
</p:sld>
</file>

<file path=ppt/slides/slide5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70658394"/>
      </p:ext>
    </p:extLst>
  </p:cSld>
  <p:clrMapOvr>
    <a:masterClrMapping/>
  </p:clrMapOvr>
</p:sld>
</file>

<file path=ppt/slides/slide5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55564297"/>
      </p:ext>
    </p:extLst>
  </p:cSld>
  <p:clrMapOvr>
    <a:masterClrMapping/>
  </p:clrMapOvr>
</p:sld>
</file>

<file path=ppt/slides/slide5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16768137"/>
      </p:ext>
    </p:extLst>
  </p:cSld>
  <p:clrMapOvr>
    <a:masterClrMapping/>
  </p:clrMapOvr>
</p:sld>
</file>

<file path=ppt/slides/slide5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76806505"/>
      </p:ext>
    </p:extLst>
  </p:cSld>
  <p:clrMapOvr>
    <a:masterClrMapping/>
  </p:clrMapOvr>
</p:sld>
</file>

<file path=ppt/slides/slide5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623644"/>
      </p:ext>
    </p:extLst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89444787"/>
      </p:ext>
    </p:extLst>
  </p:cSld>
  <p:clrMapOvr>
    <a:masterClrMapping/>
  </p:clrMapOvr>
</p:sld>
</file>

<file path=ppt/slides/slide5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535729913"/>
      </p:ext>
    </p:extLst>
  </p:cSld>
  <p:clrMapOvr>
    <a:masterClrMapping/>
  </p:clrMapOvr>
</p:sld>
</file>

<file path=ppt/slides/slide5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011361"/>
      </p:ext>
    </p:extLst>
  </p:cSld>
  <p:clrMapOvr>
    <a:masterClrMapping/>
  </p:clrMapOvr>
</p:sld>
</file>

<file path=ppt/slides/slide5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08525766"/>
      </p:ext>
    </p:extLst>
  </p:cSld>
  <p:clrMapOvr>
    <a:masterClrMapping/>
  </p:clrMapOvr>
</p:sld>
</file>

<file path=ppt/slides/slide5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94834619"/>
      </p:ext>
    </p:extLst>
  </p:cSld>
  <p:clrMapOvr>
    <a:masterClrMapping/>
  </p:clrMapOvr>
</p:sld>
</file>

<file path=ppt/slides/slide5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45832485"/>
      </p:ext>
    </p:extLst>
  </p:cSld>
  <p:clrMapOvr>
    <a:masterClrMapping/>
  </p:clrMapOvr>
</p:sld>
</file>

<file path=ppt/slides/slide5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59867085"/>
      </p:ext>
    </p:extLst>
  </p:cSld>
  <p:clrMapOvr>
    <a:masterClrMapping/>
  </p:clrMapOvr>
</p:sld>
</file>

<file path=ppt/slides/slide5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23284899"/>
      </p:ext>
    </p:extLst>
  </p:cSld>
  <p:clrMapOvr>
    <a:masterClrMapping/>
  </p:clrMapOvr>
</p:sld>
</file>

<file path=ppt/slides/slide5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07866427"/>
      </p:ext>
    </p:extLst>
  </p:cSld>
  <p:clrMapOvr>
    <a:masterClrMapping/>
  </p:clrMapOvr>
</p:sld>
</file>

<file path=ppt/slides/slide5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17846177"/>
      </p:ext>
    </p:extLst>
  </p:cSld>
  <p:clrMapOvr>
    <a:masterClrMapping/>
  </p:clrMapOvr>
</p:sld>
</file>

<file path=ppt/slides/slide5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78860922"/>
      </p:ext>
    </p:extLst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67360692"/>
      </p:ext>
    </p:extLst>
  </p:cSld>
  <p:clrMapOvr>
    <a:masterClrMapping/>
  </p:clrMapOvr>
</p:sld>
</file>

<file path=ppt/slides/slide5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69153712"/>
      </p:ext>
    </p:extLst>
  </p:cSld>
  <p:clrMapOvr>
    <a:masterClrMapping/>
  </p:clrMapOvr>
</p:sld>
</file>

<file path=ppt/slides/slide5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19593216"/>
      </p:ext>
    </p:extLst>
  </p:cSld>
  <p:clrMapOvr>
    <a:masterClrMapping/>
  </p:clrMapOvr>
</p:sld>
</file>

<file path=ppt/slides/slide5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17061666"/>
      </p:ext>
    </p:extLst>
  </p:cSld>
  <p:clrMapOvr>
    <a:masterClrMapping/>
  </p:clrMapOvr>
</p:sld>
</file>

<file path=ppt/slides/slide5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SRP1 SERIES </a:t>
            </a:r>
          </a:p>
        </p:txBody>
      </p:sp>
    </p:spTree>
    <p:extLst>
      <p:ext uri="{BB962C8B-B14F-4D97-AF65-F5344CB8AC3E}">
        <p14:creationId xmlns:p14="http://schemas.microsoft.com/office/powerpoint/2010/main" val="415066180"/>
      </p:ext>
    </p:extLst>
  </p:cSld>
  <p:clrMapOvr>
    <a:masterClrMapping/>
  </p:clrMapOvr>
</p:sld>
</file>

<file path=ppt/slides/slide5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46947608"/>
      </p:ext>
    </p:extLst>
  </p:cSld>
  <p:clrMapOvr>
    <a:masterClrMapping/>
  </p:clrMapOvr>
</p:sld>
</file>

<file path=ppt/slides/slide5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73470074"/>
      </p:ext>
    </p:extLst>
  </p:cSld>
  <p:clrMapOvr>
    <a:masterClrMapping/>
  </p:clrMapOvr>
</p:sld>
</file>

<file path=ppt/slides/slide5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27560049"/>
      </p:ext>
    </p:extLst>
  </p:cSld>
  <p:clrMapOvr>
    <a:masterClrMapping/>
  </p:clrMapOvr>
</p:sld>
</file>

<file path=ppt/slides/slide5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SRP2 SERIES </a:t>
            </a:r>
          </a:p>
        </p:txBody>
      </p:sp>
    </p:spTree>
    <p:extLst>
      <p:ext uri="{BB962C8B-B14F-4D97-AF65-F5344CB8AC3E}">
        <p14:creationId xmlns:p14="http://schemas.microsoft.com/office/powerpoint/2010/main" val="1700064780"/>
      </p:ext>
    </p:extLst>
  </p:cSld>
  <p:clrMapOvr>
    <a:masterClrMapping/>
  </p:clrMapOvr>
</p:sld>
</file>

<file path=ppt/slides/slide5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99843421"/>
      </p:ext>
    </p:extLst>
  </p:cSld>
  <p:clrMapOvr>
    <a:masterClrMapping/>
  </p:clrMapOvr>
</p:sld>
</file>

<file path=ppt/slides/slide5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459335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42087331"/>
      </p:ext>
    </p:extLst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41668679"/>
      </p:ext>
    </p:extLst>
  </p:cSld>
  <p:clrMapOvr>
    <a:masterClrMapping/>
  </p:clrMapOvr>
</p:sld>
</file>

<file path=ppt/slides/slide5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5056773"/>
      </p:ext>
    </p:extLst>
  </p:cSld>
  <p:clrMapOvr>
    <a:masterClrMapping/>
  </p:clrMapOvr>
</p:sld>
</file>

<file path=ppt/slides/slide5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SRP3 SERIES </a:t>
            </a:r>
          </a:p>
        </p:txBody>
      </p:sp>
    </p:spTree>
    <p:extLst>
      <p:ext uri="{BB962C8B-B14F-4D97-AF65-F5344CB8AC3E}">
        <p14:creationId xmlns:p14="http://schemas.microsoft.com/office/powerpoint/2010/main" val="3750122195"/>
      </p:ext>
    </p:extLst>
  </p:cSld>
  <p:clrMapOvr>
    <a:masterClrMapping/>
  </p:clrMapOvr>
</p:sld>
</file>

<file path=ppt/slides/slide5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00966424"/>
      </p:ext>
    </p:extLst>
  </p:cSld>
  <p:clrMapOvr>
    <a:masterClrMapping/>
  </p:clrMapOvr>
</p:sld>
</file>

<file path=ppt/slides/slide5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63638975"/>
      </p:ext>
    </p:extLst>
  </p:cSld>
  <p:clrMapOvr>
    <a:masterClrMapping/>
  </p:clrMapOvr>
</p:sld>
</file>

<file path=ppt/slides/slide5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26386745"/>
      </p:ext>
    </p:extLst>
  </p:cSld>
  <p:clrMapOvr>
    <a:masterClrMapping/>
  </p:clrMapOvr>
</p:sld>
</file>

<file path=ppt/slides/slide5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SRP4 SERIES </a:t>
            </a:r>
          </a:p>
        </p:txBody>
      </p:sp>
    </p:spTree>
    <p:extLst>
      <p:ext uri="{BB962C8B-B14F-4D97-AF65-F5344CB8AC3E}">
        <p14:creationId xmlns:p14="http://schemas.microsoft.com/office/powerpoint/2010/main" val="1707298920"/>
      </p:ext>
    </p:extLst>
  </p:cSld>
  <p:clrMapOvr>
    <a:masterClrMapping/>
  </p:clrMapOvr>
</p:sld>
</file>

<file path=ppt/slides/slide5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20928678"/>
      </p:ext>
    </p:extLst>
  </p:cSld>
  <p:clrMapOvr>
    <a:masterClrMapping/>
  </p:clrMapOvr>
</p:sld>
</file>

<file path=ppt/slides/slide5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22820457"/>
      </p:ext>
    </p:extLst>
  </p:cSld>
  <p:clrMapOvr>
    <a:masterClrMapping/>
  </p:clrMapOvr>
</p:sld>
</file>

<file path=ppt/slides/slide5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72422948"/>
      </p:ext>
    </p:extLst>
  </p:cSld>
  <p:clrMapOvr>
    <a:masterClrMapping/>
  </p:clrMapOvr>
</p:sld>
</file>

<file path=ppt/slides/slide5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SRP5 SERIES </a:t>
            </a:r>
          </a:p>
        </p:txBody>
      </p:sp>
    </p:spTree>
    <p:extLst>
      <p:ext uri="{BB962C8B-B14F-4D97-AF65-F5344CB8AC3E}">
        <p14:creationId xmlns:p14="http://schemas.microsoft.com/office/powerpoint/2010/main" val="453325998"/>
      </p:ext>
    </p:extLst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87089137"/>
      </p:ext>
    </p:extLst>
  </p:cSld>
  <p:clrMapOvr>
    <a:masterClrMapping/>
  </p:clrMapOvr>
</p:sld>
</file>

<file path=ppt/slides/slide5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64333616"/>
      </p:ext>
    </p:extLst>
  </p:cSld>
  <p:clrMapOvr>
    <a:masterClrMapping/>
  </p:clrMapOvr>
</p:sld>
</file>

<file path=ppt/slides/slide5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00327029"/>
      </p:ext>
    </p:extLst>
  </p:cSld>
  <p:clrMapOvr>
    <a:masterClrMapping/>
  </p:clrMapOvr>
</p:sld>
</file>

<file path=ppt/slides/slide5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17409106"/>
      </p:ext>
    </p:extLst>
  </p:cSld>
  <p:clrMapOvr>
    <a:masterClrMapping/>
  </p:clrMapOvr>
</p:sld>
</file>

<file path=ppt/slides/slide5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SRP6 SERIES </a:t>
            </a:r>
          </a:p>
        </p:txBody>
      </p:sp>
    </p:spTree>
    <p:extLst>
      <p:ext uri="{BB962C8B-B14F-4D97-AF65-F5344CB8AC3E}">
        <p14:creationId xmlns:p14="http://schemas.microsoft.com/office/powerpoint/2010/main" val="3495422615"/>
      </p:ext>
    </p:extLst>
  </p:cSld>
  <p:clrMapOvr>
    <a:masterClrMapping/>
  </p:clrMapOvr>
</p:sld>
</file>

<file path=ppt/slides/slide5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1466161"/>
      </p:ext>
    </p:extLst>
  </p:cSld>
  <p:clrMapOvr>
    <a:masterClrMapping/>
  </p:clrMapOvr>
</p:sld>
</file>

<file path=ppt/slides/slide5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32356406"/>
      </p:ext>
    </p:extLst>
  </p:cSld>
  <p:clrMapOvr>
    <a:masterClrMapping/>
  </p:clrMapOvr>
</p:sld>
</file>

<file path=ppt/slides/slide5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47978045"/>
      </p:ext>
    </p:extLst>
  </p:cSld>
  <p:clrMapOvr>
    <a:masterClrMapping/>
  </p:clrMapOvr>
</p:sld>
</file>

<file path=ppt/slides/slide5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SRP7 SERIES </a:t>
            </a:r>
          </a:p>
        </p:txBody>
      </p:sp>
    </p:spTree>
    <p:extLst>
      <p:ext uri="{BB962C8B-B14F-4D97-AF65-F5344CB8AC3E}">
        <p14:creationId xmlns:p14="http://schemas.microsoft.com/office/powerpoint/2010/main" val="2990818105"/>
      </p:ext>
    </p:extLst>
  </p:cSld>
  <p:clrMapOvr>
    <a:masterClrMapping/>
  </p:clrMapOvr>
</p:sld>
</file>

<file path=ppt/slides/slide5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60047456"/>
      </p:ext>
    </p:extLst>
  </p:cSld>
  <p:clrMapOvr>
    <a:masterClrMapping/>
  </p:clrMapOvr>
</p:sld>
</file>

<file path=ppt/slides/slide5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82240736"/>
      </p:ext>
    </p:extLst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494555867"/>
      </p:ext>
    </p:extLst>
  </p:cSld>
  <p:clrMapOvr>
    <a:masterClrMapping/>
  </p:clrMapOvr>
</p:sld>
</file>

<file path=ppt/slides/slide5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03573221"/>
      </p:ext>
    </p:extLst>
  </p:cSld>
  <p:clrMapOvr>
    <a:masterClrMapping/>
  </p:clrMapOvr>
</p:sld>
</file>

<file path=ppt/slides/slide5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SRP8 SERIES </a:t>
            </a:r>
          </a:p>
        </p:txBody>
      </p:sp>
    </p:spTree>
    <p:extLst>
      <p:ext uri="{BB962C8B-B14F-4D97-AF65-F5344CB8AC3E}">
        <p14:creationId xmlns:p14="http://schemas.microsoft.com/office/powerpoint/2010/main" val="1419633751"/>
      </p:ext>
    </p:extLst>
  </p:cSld>
  <p:clrMapOvr>
    <a:masterClrMapping/>
  </p:clrMapOvr>
</p:sld>
</file>

<file path=ppt/slides/slide5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00051209"/>
      </p:ext>
    </p:extLst>
  </p:cSld>
  <p:clrMapOvr>
    <a:masterClrMapping/>
  </p:clrMapOvr>
</p:sld>
</file>

<file path=ppt/slides/slide5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90409029"/>
      </p:ext>
    </p:extLst>
  </p:cSld>
  <p:clrMapOvr>
    <a:masterClrMapping/>
  </p:clrMapOvr>
</p:sld>
</file>

<file path=ppt/slides/slide5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62966863"/>
      </p:ext>
    </p:extLst>
  </p:cSld>
  <p:clrMapOvr>
    <a:masterClrMapping/>
  </p:clrMapOvr>
</p:sld>
</file>

<file path=ppt/slides/slide5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SRP9 SERIES </a:t>
            </a:r>
          </a:p>
        </p:txBody>
      </p:sp>
    </p:spTree>
    <p:extLst>
      <p:ext uri="{BB962C8B-B14F-4D97-AF65-F5344CB8AC3E}">
        <p14:creationId xmlns:p14="http://schemas.microsoft.com/office/powerpoint/2010/main" val="2779910160"/>
      </p:ext>
    </p:extLst>
  </p:cSld>
  <p:clrMapOvr>
    <a:masterClrMapping/>
  </p:clrMapOvr>
</p:sld>
</file>

<file path=ppt/slides/slide5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01551954"/>
      </p:ext>
    </p:extLst>
  </p:cSld>
  <p:clrMapOvr>
    <a:masterClrMapping/>
  </p:clrMapOvr>
</p:sld>
</file>

<file path=ppt/slides/slide5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4987632"/>
      </p:ext>
    </p:extLst>
  </p:cSld>
  <p:clrMapOvr>
    <a:masterClrMapping/>
  </p:clrMapOvr>
</p:sld>
</file>

<file path=ppt/slides/slide5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38803432"/>
      </p:ext>
    </p:extLst>
  </p:cSld>
  <p:clrMapOvr>
    <a:masterClrMapping/>
  </p:clrMapOvr>
</p:sld>
</file>

<file path=ppt/slides/slide5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SRP10 SERIES </a:t>
            </a:r>
          </a:p>
        </p:txBody>
      </p:sp>
    </p:spTree>
    <p:extLst>
      <p:ext uri="{BB962C8B-B14F-4D97-AF65-F5344CB8AC3E}">
        <p14:creationId xmlns:p14="http://schemas.microsoft.com/office/powerpoint/2010/main" val="704573837"/>
      </p:ext>
    </p:extLst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1002320"/>
      </p:ext>
    </p:extLst>
  </p:cSld>
  <p:clrMapOvr>
    <a:masterClrMapping/>
  </p:clrMapOvr>
</p:sld>
</file>

<file path=ppt/slides/slide5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53264070"/>
      </p:ext>
    </p:extLst>
  </p:cSld>
  <p:clrMapOvr>
    <a:masterClrMapping/>
  </p:clrMapOvr>
</p:sld>
</file>

<file path=ppt/slides/slide5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04635921"/>
      </p:ext>
    </p:extLst>
  </p:cSld>
  <p:clrMapOvr>
    <a:masterClrMapping/>
  </p:clrMapOvr>
</p:sld>
</file>

<file path=ppt/slides/slide5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30915106"/>
      </p:ext>
    </p:extLst>
  </p:cSld>
  <p:clrMapOvr>
    <a:masterClrMapping/>
  </p:clrMapOvr>
</p:sld>
</file>

<file path=ppt/slides/slide5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TD SERIES</a:t>
            </a:r>
          </a:p>
        </p:txBody>
      </p:sp>
    </p:spTree>
    <p:extLst>
      <p:ext uri="{BB962C8B-B14F-4D97-AF65-F5344CB8AC3E}">
        <p14:creationId xmlns:p14="http://schemas.microsoft.com/office/powerpoint/2010/main" val="2177742296"/>
      </p:ext>
    </p:extLst>
  </p:cSld>
  <p:clrMapOvr>
    <a:masterClrMapping/>
  </p:clrMapOvr>
</p:sld>
</file>

<file path=ppt/slides/slide5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TD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77451293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1405595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684996244"/>
      </p:ext>
    </p:extLst>
  </p:cSld>
  <p:clrMapOvr>
    <a:masterClrMapping/>
  </p:clrMapOvr>
</p:sld>
</file>

<file path=ppt/slides/slide5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194060996"/>
      </p:ext>
    </p:extLst>
  </p:cSld>
  <p:clrMapOvr>
    <a:masterClrMapping/>
  </p:clrMapOvr>
</p:sld>
</file>

<file path=ppt/slides/slide5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313976"/>
      </p:ext>
    </p:extLst>
  </p:cSld>
  <p:clrMapOvr>
    <a:masterClrMapping/>
  </p:clrMapOvr>
</p:sld>
</file>

<file path=ppt/slides/slide5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55439459"/>
      </p:ext>
    </p:extLst>
  </p:cSld>
  <p:clrMapOvr>
    <a:masterClrMapping/>
  </p:clrMapOvr>
</p:sld>
</file>

<file path=ppt/slides/slide5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47930167"/>
      </p:ext>
    </p:extLst>
  </p:cSld>
  <p:clrMapOvr>
    <a:masterClrMapping/>
  </p:clrMapOvr>
</p:sld>
</file>

<file path=ppt/slides/slide5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83460067"/>
      </p:ext>
    </p:extLst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35969742"/>
      </p:ext>
    </p:extLst>
  </p:cSld>
  <p:clrMapOvr>
    <a:masterClrMapping/>
  </p:clrMapOvr>
</p:sld>
</file>

<file path=ppt/slides/slide5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87128120"/>
      </p:ext>
    </p:extLst>
  </p:cSld>
  <p:clrMapOvr>
    <a:masterClrMapping/>
  </p:clrMapOvr>
</p:sld>
</file>

<file path=ppt/slides/slide5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33263878"/>
      </p:ext>
    </p:extLst>
  </p:cSld>
  <p:clrMapOvr>
    <a:masterClrMapping/>
  </p:clrMapOvr>
</p:sld>
</file>

<file path=ppt/slides/slide5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17477059"/>
      </p:ext>
    </p:extLst>
  </p:cSld>
  <p:clrMapOvr>
    <a:masterClrMapping/>
  </p:clrMapOvr>
</p:sld>
</file>

<file path=ppt/slides/slide5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87033187"/>
      </p:ext>
    </p:extLst>
  </p:cSld>
  <p:clrMapOvr>
    <a:masterClrMapping/>
  </p:clrMapOvr>
</p:sld>
</file>

<file path=ppt/slides/slide5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92078876"/>
      </p:ext>
    </p:extLst>
  </p:cSld>
  <p:clrMapOvr>
    <a:masterClrMapping/>
  </p:clrMapOvr>
</p:sld>
</file>

<file path=ppt/slides/slide5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00564705"/>
      </p:ext>
    </p:extLst>
  </p:cSld>
  <p:clrMapOvr>
    <a:masterClrMapping/>
  </p:clrMapOvr>
</p:sld>
</file>

<file path=ppt/slides/slide5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44252543"/>
      </p:ext>
    </p:extLst>
  </p:cSld>
  <p:clrMapOvr>
    <a:masterClrMapping/>
  </p:clrMapOvr>
</p:sld>
</file>

<file path=ppt/slides/slide5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96602644"/>
      </p:ext>
    </p:extLst>
  </p:cSld>
  <p:clrMapOvr>
    <a:masterClrMapping/>
  </p:clrMapOvr>
</p:sld>
</file>

<file path=ppt/slides/slide5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613152615"/>
      </p:ext>
    </p:extLst>
  </p:cSld>
  <p:clrMapOvr>
    <a:masterClrMapping/>
  </p:clrMapOvr>
</p:sld>
</file>

<file path=ppt/slides/slide5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5541156"/>
      </p:ext>
    </p:extLst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40485231"/>
      </p:ext>
    </p:extLst>
  </p:cSld>
  <p:clrMapOvr>
    <a:masterClrMapping/>
  </p:clrMapOvr>
</p:sld>
</file>

<file path=ppt/slides/slide5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56806265"/>
      </p:ext>
    </p:extLst>
  </p:cSld>
  <p:clrMapOvr>
    <a:masterClrMapping/>
  </p:clrMapOvr>
</p:sld>
</file>

<file path=ppt/slides/slide5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15575166"/>
      </p:ext>
    </p:extLst>
  </p:cSld>
  <p:clrMapOvr>
    <a:masterClrMapping/>
  </p:clrMapOvr>
</p:sld>
</file>

<file path=ppt/slides/slide5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50217263"/>
      </p:ext>
    </p:extLst>
  </p:cSld>
  <p:clrMapOvr>
    <a:masterClrMapping/>
  </p:clrMapOvr>
</p:sld>
</file>

<file path=ppt/slides/slide5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53279718"/>
      </p:ext>
    </p:extLst>
  </p:cSld>
  <p:clrMapOvr>
    <a:masterClrMapping/>
  </p:clrMapOvr>
</p:sld>
</file>

<file path=ppt/slides/slide5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22125913"/>
      </p:ext>
    </p:extLst>
  </p:cSld>
  <p:clrMapOvr>
    <a:masterClrMapping/>
  </p:clrMapOvr>
</p:sld>
</file>

<file path=ppt/slides/slide5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1218739"/>
      </p:ext>
    </p:extLst>
  </p:cSld>
  <p:clrMapOvr>
    <a:masterClrMapping/>
  </p:clrMapOvr>
</p:sld>
</file>

<file path=ppt/slides/slide5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67936778"/>
      </p:ext>
    </p:extLst>
  </p:cSld>
  <p:clrMapOvr>
    <a:masterClrMapping/>
  </p:clrMapOvr>
</p:sld>
</file>

<file path=ppt/slides/slide5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42872391"/>
      </p:ext>
    </p:extLst>
  </p:cSld>
  <p:clrMapOvr>
    <a:masterClrMapping/>
  </p:clrMapOvr>
</p:sld>
</file>

<file path=ppt/slides/slide5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03671240"/>
      </p:ext>
    </p:extLst>
  </p:cSld>
  <p:clrMapOvr>
    <a:masterClrMapping/>
  </p:clrMapOvr>
</p:sld>
</file>

<file path=ppt/slides/slide5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81780090"/>
      </p:ext>
    </p:extLst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60054324"/>
      </p:ext>
    </p:extLst>
  </p:cSld>
  <p:clrMapOvr>
    <a:masterClrMapping/>
  </p:clrMapOvr>
</p:sld>
</file>

<file path=ppt/slides/slide5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58222535"/>
      </p:ext>
    </p:extLst>
  </p:cSld>
  <p:clrMapOvr>
    <a:masterClrMapping/>
  </p:clrMapOvr>
</p:sld>
</file>

<file path=ppt/slides/slide5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61267012"/>
      </p:ext>
    </p:extLst>
  </p:cSld>
  <p:clrMapOvr>
    <a:masterClrMapping/>
  </p:clrMapOvr>
</p:sld>
</file>

<file path=ppt/slides/slide5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1970916"/>
      </p:ext>
    </p:extLst>
  </p:cSld>
  <p:clrMapOvr>
    <a:masterClrMapping/>
  </p:clrMapOvr>
</p:sld>
</file>

<file path=ppt/slides/slide5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05083070"/>
      </p:ext>
    </p:extLst>
  </p:cSld>
  <p:clrMapOvr>
    <a:masterClrMapping/>
  </p:clrMapOvr>
</p:sld>
</file>

<file path=ppt/slides/slide5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23019160"/>
      </p:ext>
    </p:extLst>
  </p:cSld>
  <p:clrMapOvr>
    <a:masterClrMapping/>
  </p:clrMapOvr>
</p:sld>
</file>

<file path=ppt/slides/slide5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47564334"/>
      </p:ext>
    </p:extLst>
  </p:cSld>
  <p:clrMapOvr>
    <a:masterClrMapping/>
  </p:clrMapOvr>
</p:sld>
</file>

<file path=ppt/slides/slide5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53883007"/>
      </p:ext>
    </p:extLst>
  </p:cSld>
  <p:clrMapOvr>
    <a:masterClrMapping/>
  </p:clrMapOvr>
</p:sld>
</file>

<file path=ppt/slides/slide5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44757199"/>
      </p:ext>
    </p:extLst>
  </p:cSld>
  <p:clrMapOvr>
    <a:masterClrMapping/>
  </p:clrMapOvr>
</p:sld>
</file>

<file path=ppt/slides/slide5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56421712"/>
      </p:ext>
    </p:extLst>
  </p:cSld>
  <p:clrMapOvr>
    <a:masterClrMapping/>
  </p:clrMapOvr>
</p:sld>
</file>

<file path=ppt/slides/slide5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09034027"/>
      </p:ext>
    </p:extLst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76918089"/>
      </p:ext>
    </p:extLst>
  </p:cSld>
  <p:clrMapOvr>
    <a:masterClrMapping/>
  </p:clrMapOvr>
</p:sld>
</file>

<file path=ppt/slides/slide5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10053588"/>
      </p:ext>
    </p:extLst>
  </p:cSld>
  <p:clrMapOvr>
    <a:masterClrMapping/>
  </p:clrMapOvr>
</p:sld>
</file>

<file path=ppt/slides/slide5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17106555"/>
      </p:ext>
    </p:extLst>
  </p:cSld>
  <p:clrMapOvr>
    <a:masterClrMapping/>
  </p:clrMapOvr>
</p:sld>
</file>

<file path=ppt/slides/slide5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04042318"/>
      </p:ext>
    </p:extLst>
  </p:cSld>
  <p:clrMapOvr>
    <a:masterClrMapping/>
  </p:clrMapOvr>
</p:sld>
</file>

<file path=ppt/slides/slide5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0560287"/>
      </p:ext>
    </p:extLst>
  </p:cSld>
  <p:clrMapOvr>
    <a:masterClrMapping/>
  </p:clrMapOvr>
</p:sld>
</file>

<file path=ppt/slides/slide5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634031500"/>
      </p:ext>
    </p:extLst>
  </p:cSld>
  <p:clrMapOvr>
    <a:masterClrMapping/>
  </p:clrMapOvr>
</p:sld>
</file>

<file path=ppt/slides/slide5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8899334"/>
      </p:ext>
    </p:extLst>
  </p:cSld>
  <p:clrMapOvr>
    <a:masterClrMapping/>
  </p:clrMapOvr>
</p:sld>
</file>

<file path=ppt/slides/slide5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28145886"/>
      </p:ext>
    </p:extLst>
  </p:cSld>
  <p:clrMapOvr>
    <a:masterClrMapping/>
  </p:clrMapOvr>
</p:sld>
</file>

<file path=ppt/slides/slide5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41727656"/>
      </p:ext>
    </p:extLst>
  </p:cSld>
  <p:clrMapOvr>
    <a:masterClrMapping/>
  </p:clrMapOvr>
</p:sld>
</file>

<file path=ppt/slides/slide5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59618861"/>
      </p:ext>
    </p:extLst>
  </p:cSld>
  <p:clrMapOvr>
    <a:masterClrMapping/>
  </p:clrMapOvr>
</p:sld>
</file>

<file path=ppt/slides/slide5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88928691"/>
      </p:ext>
    </p:extLst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21245165"/>
      </p:ext>
    </p:extLst>
  </p:cSld>
  <p:clrMapOvr>
    <a:masterClrMapping/>
  </p:clrMapOvr>
</p:sld>
</file>

<file path=ppt/slides/slide5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32644697"/>
      </p:ext>
    </p:extLst>
  </p:cSld>
  <p:clrMapOvr>
    <a:masterClrMapping/>
  </p:clrMapOvr>
</p:sld>
</file>

<file path=ppt/slides/slide5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37615825"/>
      </p:ext>
    </p:extLst>
  </p:cSld>
  <p:clrMapOvr>
    <a:masterClrMapping/>
  </p:clrMapOvr>
</p:sld>
</file>

<file path=ppt/slides/slide5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41383224"/>
      </p:ext>
    </p:extLst>
  </p:cSld>
  <p:clrMapOvr>
    <a:masterClrMapping/>
  </p:clrMapOvr>
</p:sld>
</file>

<file path=ppt/slides/slide5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18425799"/>
      </p:ext>
    </p:extLst>
  </p:cSld>
  <p:clrMapOvr>
    <a:masterClrMapping/>
  </p:clrMapOvr>
</p:sld>
</file>

<file path=ppt/slides/slide5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05470809"/>
      </p:ext>
    </p:extLst>
  </p:cSld>
  <p:clrMapOvr>
    <a:masterClrMapping/>
  </p:clrMapOvr>
</p:sld>
</file>

<file path=ppt/slides/slide5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86414749"/>
      </p:ext>
    </p:extLst>
  </p:cSld>
  <p:clrMapOvr>
    <a:masterClrMapping/>
  </p:clrMapOvr>
</p:sld>
</file>

<file path=ppt/slides/slide5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28490058"/>
      </p:ext>
    </p:extLst>
  </p:cSld>
  <p:clrMapOvr>
    <a:masterClrMapping/>
  </p:clrMapOvr>
</p:sld>
</file>

<file path=ppt/slides/slide5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584777782"/>
      </p:ext>
    </p:extLst>
  </p:cSld>
  <p:clrMapOvr>
    <a:masterClrMapping/>
  </p:clrMapOvr>
</p:sld>
</file>

<file path=ppt/slides/slide5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2052622"/>
      </p:ext>
    </p:extLst>
  </p:cSld>
  <p:clrMapOvr>
    <a:masterClrMapping/>
  </p:clrMapOvr>
</p:sld>
</file>

<file path=ppt/slides/slide5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00069799"/>
      </p:ext>
    </p:extLst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20332037"/>
      </p:ext>
    </p:extLst>
  </p:cSld>
  <p:clrMapOvr>
    <a:masterClrMapping/>
  </p:clrMapOvr>
</p:sld>
</file>

<file path=ppt/slides/slide5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8057568"/>
      </p:ext>
    </p:extLst>
  </p:cSld>
  <p:clrMapOvr>
    <a:masterClrMapping/>
  </p:clrMapOvr>
</p:sld>
</file>

<file path=ppt/slides/slide5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8557492"/>
      </p:ext>
    </p:extLst>
  </p:cSld>
  <p:clrMapOvr>
    <a:masterClrMapping/>
  </p:clrMapOvr>
</p:sld>
</file>

<file path=ppt/slides/slide5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76852930"/>
      </p:ext>
    </p:extLst>
  </p:cSld>
  <p:clrMapOvr>
    <a:masterClrMapping/>
  </p:clrMapOvr>
</p:sld>
</file>

<file path=ppt/slides/slide5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89411880"/>
      </p:ext>
    </p:extLst>
  </p:cSld>
  <p:clrMapOvr>
    <a:masterClrMapping/>
  </p:clrMapOvr>
</p:sld>
</file>

<file path=ppt/slides/slide5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50005756"/>
      </p:ext>
    </p:extLst>
  </p:cSld>
  <p:clrMapOvr>
    <a:masterClrMapping/>
  </p:clrMapOvr>
</p:sld>
</file>

<file path=ppt/slides/slide5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69946291"/>
      </p:ext>
    </p:extLst>
  </p:cSld>
  <p:clrMapOvr>
    <a:masterClrMapping/>
  </p:clrMapOvr>
</p:sld>
</file>

<file path=ppt/slides/slide5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66536596"/>
      </p:ext>
    </p:extLst>
  </p:cSld>
  <p:clrMapOvr>
    <a:masterClrMapping/>
  </p:clrMapOvr>
</p:sld>
</file>

<file path=ppt/slides/slide5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23281826"/>
      </p:ext>
    </p:extLst>
  </p:cSld>
  <p:clrMapOvr>
    <a:masterClrMapping/>
  </p:clrMapOvr>
</p:sld>
</file>

<file path=ppt/slides/slide5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85021347"/>
      </p:ext>
    </p:extLst>
  </p:cSld>
  <p:clrMapOvr>
    <a:masterClrMapping/>
  </p:clrMapOvr>
</p:sld>
</file>

<file path=ppt/slides/slide5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956799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93083358"/>
      </p:ext>
    </p:extLst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09444206"/>
      </p:ext>
    </p:extLst>
  </p:cSld>
  <p:clrMapOvr>
    <a:masterClrMapping/>
  </p:clrMapOvr>
</p:sld>
</file>

<file path=ppt/slides/slide5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087781087"/>
      </p:ext>
    </p:extLst>
  </p:cSld>
  <p:clrMapOvr>
    <a:masterClrMapping/>
  </p:clrMapOvr>
</p:sld>
</file>

<file path=ppt/slides/slide5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6237078"/>
      </p:ext>
    </p:extLst>
  </p:cSld>
  <p:clrMapOvr>
    <a:masterClrMapping/>
  </p:clrMapOvr>
</p:sld>
</file>

<file path=ppt/slides/slide5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38903955"/>
      </p:ext>
    </p:extLst>
  </p:cSld>
  <p:clrMapOvr>
    <a:masterClrMapping/>
  </p:clrMapOvr>
</p:sld>
</file>

<file path=ppt/slides/slide5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66516721"/>
      </p:ext>
    </p:extLst>
  </p:cSld>
  <p:clrMapOvr>
    <a:masterClrMapping/>
  </p:clrMapOvr>
</p:sld>
</file>

<file path=ppt/slides/slide5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74884376"/>
      </p:ext>
    </p:extLst>
  </p:cSld>
  <p:clrMapOvr>
    <a:masterClrMapping/>
  </p:clrMapOvr>
</p:sld>
</file>

<file path=ppt/slides/slide5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61202959"/>
      </p:ext>
    </p:extLst>
  </p:cSld>
  <p:clrMapOvr>
    <a:masterClrMapping/>
  </p:clrMapOvr>
</p:sld>
</file>

<file path=ppt/slides/slide5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76806706"/>
      </p:ext>
    </p:extLst>
  </p:cSld>
  <p:clrMapOvr>
    <a:masterClrMapping/>
  </p:clrMapOvr>
</p:sld>
</file>

<file path=ppt/slides/slide5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06914536"/>
      </p:ext>
    </p:extLst>
  </p:cSld>
  <p:clrMapOvr>
    <a:masterClrMapping/>
  </p:clrMapOvr>
</p:sld>
</file>

<file path=ppt/slides/slide5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02330969"/>
      </p:ext>
    </p:extLst>
  </p:cSld>
  <p:clrMapOvr>
    <a:masterClrMapping/>
  </p:clrMapOvr>
</p:sld>
</file>

<file path=ppt/slides/slide5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8093505"/>
      </p:ext>
    </p:extLst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3445438"/>
      </p:ext>
    </p:extLst>
  </p:cSld>
  <p:clrMapOvr>
    <a:masterClrMapping/>
  </p:clrMapOvr>
</p:sld>
</file>

<file path=ppt/slides/slide5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49963895"/>
      </p:ext>
    </p:extLst>
  </p:cSld>
  <p:clrMapOvr>
    <a:masterClrMapping/>
  </p:clrMapOvr>
</p:sld>
</file>

<file path=ppt/slides/slide5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31072701"/>
      </p:ext>
    </p:extLst>
  </p:cSld>
  <p:clrMapOvr>
    <a:masterClrMapping/>
  </p:clrMapOvr>
</p:sld>
</file>

<file path=ppt/slides/slide5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0601960"/>
      </p:ext>
    </p:extLst>
  </p:cSld>
  <p:clrMapOvr>
    <a:masterClrMapping/>
  </p:clrMapOvr>
</p:sld>
</file>

<file path=ppt/slides/slide5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647894742"/>
      </p:ext>
    </p:extLst>
  </p:cSld>
  <p:clrMapOvr>
    <a:masterClrMapping/>
  </p:clrMapOvr>
</p:sld>
</file>

<file path=ppt/slides/slide5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7071351"/>
      </p:ext>
    </p:extLst>
  </p:cSld>
  <p:clrMapOvr>
    <a:masterClrMapping/>
  </p:clrMapOvr>
</p:sld>
</file>

<file path=ppt/slides/slide5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43429467"/>
      </p:ext>
    </p:extLst>
  </p:cSld>
  <p:clrMapOvr>
    <a:masterClrMapping/>
  </p:clrMapOvr>
</p:sld>
</file>

<file path=ppt/slides/slide5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60511665"/>
      </p:ext>
    </p:extLst>
  </p:cSld>
  <p:clrMapOvr>
    <a:masterClrMapping/>
  </p:clrMapOvr>
</p:sld>
</file>

<file path=ppt/slides/slide5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15276603"/>
      </p:ext>
    </p:extLst>
  </p:cSld>
  <p:clrMapOvr>
    <a:masterClrMapping/>
  </p:clrMapOvr>
</p:sld>
</file>

<file path=ppt/slides/slide5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20463801"/>
      </p:ext>
    </p:extLst>
  </p:cSld>
  <p:clrMapOvr>
    <a:masterClrMapping/>
  </p:clrMapOvr>
</p:sld>
</file>

<file path=ppt/slides/slide5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27277321"/>
      </p:ext>
    </p:extLst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58497849"/>
      </p:ext>
    </p:extLst>
  </p:cSld>
  <p:clrMapOvr>
    <a:masterClrMapping/>
  </p:clrMapOvr>
</p:sld>
</file>

<file path=ppt/slides/slide5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58303454"/>
      </p:ext>
    </p:extLst>
  </p:cSld>
  <p:clrMapOvr>
    <a:masterClrMapping/>
  </p:clrMapOvr>
</p:sld>
</file>

<file path=ppt/slides/slide5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20179623"/>
      </p:ext>
    </p:extLst>
  </p:cSld>
  <p:clrMapOvr>
    <a:masterClrMapping/>
  </p:clrMapOvr>
</p:sld>
</file>

<file path=ppt/slides/slide5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12767363"/>
      </p:ext>
    </p:extLst>
  </p:cSld>
  <p:clrMapOvr>
    <a:masterClrMapping/>
  </p:clrMapOvr>
</p:sld>
</file>

<file path=ppt/slides/slide5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97097516"/>
      </p:ext>
    </p:extLst>
  </p:cSld>
  <p:clrMapOvr>
    <a:masterClrMapping/>
  </p:clrMapOvr>
</p:sld>
</file>

<file path=ppt/slides/slide5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97049368"/>
      </p:ext>
    </p:extLst>
  </p:cSld>
  <p:clrMapOvr>
    <a:masterClrMapping/>
  </p:clrMapOvr>
</p:sld>
</file>

<file path=ppt/slides/slide5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73006590"/>
      </p:ext>
    </p:extLst>
  </p:cSld>
  <p:clrMapOvr>
    <a:masterClrMapping/>
  </p:clrMapOvr>
</p:sld>
</file>

<file path=ppt/slides/slide5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301186203"/>
      </p:ext>
    </p:extLst>
  </p:cSld>
  <p:clrMapOvr>
    <a:masterClrMapping/>
  </p:clrMapOvr>
</p:sld>
</file>

<file path=ppt/slides/slide5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0809993"/>
      </p:ext>
    </p:extLst>
  </p:cSld>
  <p:clrMapOvr>
    <a:masterClrMapping/>
  </p:clrMapOvr>
</p:sld>
</file>

<file path=ppt/slides/slide5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84902100"/>
      </p:ext>
    </p:extLst>
  </p:cSld>
  <p:clrMapOvr>
    <a:masterClrMapping/>
  </p:clrMapOvr>
</p:sld>
</file>

<file path=ppt/slides/slide5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95109375"/>
      </p:ext>
    </p:extLst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03842942"/>
      </p:ext>
    </p:extLst>
  </p:cSld>
  <p:clrMapOvr>
    <a:masterClrMapping/>
  </p:clrMapOvr>
</p:sld>
</file>

<file path=ppt/slides/slide5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01985369"/>
      </p:ext>
    </p:extLst>
  </p:cSld>
  <p:clrMapOvr>
    <a:masterClrMapping/>
  </p:clrMapOvr>
</p:sld>
</file>

<file path=ppt/slides/slide5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86627584"/>
      </p:ext>
    </p:extLst>
  </p:cSld>
  <p:clrMapOvr>
    <a:masterClrMapping/>
  </p:clrMapOvr>
</p:sld>
</file>

<file path=ppt/slides/slide5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45339094"/>
      </p:ext>
    </p:extLst>
  </p:cSld>
  <p:clrMapOvr>
    <a:masterClrMapping/>
  </p:clrMapOvr>
</p:sld>
</file>

<file path=ppt/slides/slide5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85812393"/>
      </p:ext>
    </p:extLst>
  </p:cSld>
  <p:clrMapOvr>
    <a:masterClrMapping/>
  </p:clrMapOvr>
</p:sld>
</file>

<file path=ppt/slides/slide5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70615588"/>
      </p:ext>
    </p:extLst>
  </p:cSld>
  <p:clrMapOvr>
    <a:masterClrMapping/>
  </p:clrMapOvr>
</p:sld>
</file>

<file path=ppt/slides/slide5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17589972"/>
      </p:ext>
    </p:extLst>
  </p:cSld>
  <p:clrMapOvr>
    <a:masterClrMapping/>
  </p:clrMapOvr>
</p:sld>
</file>

<file path=ppt/slides/slide5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87098938"/>
      </p:ext>
    </p:extLst>
  </p:cSld>
  <p:clrMapOvr>
    <a:masterClrMapping/>
  </p:clrMapOvr>
</p:sld>
</file>

<file path=ppt/slides/slide5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5307731"/>
      </p:ext>
    </p:extLst>
  </p:cSld>
  <p:clrMapOvr>
    <a:masterClrMapping/>
  </p:clrMapOvr>
</p:sld>
</file>

<file path=ppt/slides/slide5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98998108"/>
      </p:ext>
    </p:extLst>
  </p:cSld>
  <p:clrMapOvr>
    <a:masterClrMapping/>
  </p:clrMapOvr>
</p:sld>
</file>

<file path=ppt/slides/slide5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720703281"/>
      </p:ext>
    </p:extLst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69389329"/>
      </p:ext>
    </p:extLst>
  </p:cSld>
  <p:clrMapOvr>
    <a:masterClrMapping/>
  </p:clrMapOvr>
</p:sld>
</file>

<file path=ppt/slides/slide5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4998211"/>
      </p:ext>
    </p:extLst>
  </p:cSld>
  <p:clrMapOvr>
    <a:masterClrMapping/>
  </p:clrMapOvr>
</p:sld>
</file>

<file path=ppt/slides/slide5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81121186"/>
      </p:ext>
    </p:extLst>
  </p:cSld>
  <p:clrMapOvr>
    <a:masterClrMapping/>
  </p:clrMapOvr>
</p:sld>
</file>

<file path=ppt/slides/slide5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77580034"/>
      </p:ext>
    </p:extLst>
  </p:cSld>
  <p:clrMapOvr>
    <a:masterClrMapping/>
  </p:clrMapOvr>
</p:sld>
</file>

<file path=ppt/slides/slide5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96336120"/>
      </p:ext>
    </p:extLst>
  </p:cSld>
  <p:clrMapOvr>
    <a:masterClrMapping/>
  </p:clrMapOvr>
</p:sld>
</file>

<file path=ppt/slides/slide5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85936491"/>
      </p:ext>
    </p:extLst>
  </p:cSld>
  <p:clrMapOvr>
    <a:masterClrMapping/>
  </p:clrMapOvr>
</p:sld>
</file>

<file path=ppt/slides/slide5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79665038"/>
      </p:ext>
    </p:extLst>
  </p:cSld>
  <p:clrMapOvr>
    <a:masterClrMapping/>
  </p:clrMapOvr>
</p:sld>
</file>

<file path=ppt/slides/slide5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1738031"/>
      </p:ext>
    </p:extLst>
  </p:cSld>
  <p:clrMapOvr>
    <a:masterClrMapping/>
  </p:clrMapOvr>
</p:sld>
</file>

<file path=ppt/slides/slide5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34858881"/>
      </p:ext>
    </p:extLst>
  </p:cSld>
  <p:clrMapOvr>
    <a:masterClrMapping/>
  </p:clrMapOvr>
</p:sld>
</file>

<file path=ppt/slides/slide5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66474017"/>
      </p:ext>
    </p:extLst>
  </p:cSld>
  <p:clrMapOvr>
    <a:masterClrMapping/>
  </p:clrMapOvr>
</p:sld>
</file>

<file path=ppt/slides/slide5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06592717"/>
      </p:ext>
    </p:extLst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026495204"/>
      </p:ext>
    </p:extLst>
  </p:cSld>
  <p:clrMapOvr>
    <a:masterClrMapping/>
  </p:clrMapOvr>
</p:sld>
</file>

<file path=ppt/slides/slide5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69458217"/>
      </p:ext>
    </p:extLst>
  </p:cSld>
  <p:clrMapOvr>
    <a:masterClrMapping/>
  </p:clrMapOvr>
</p:sld>
</file>

<file path=ppt/slides/slide5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66692407"/>
      </p:ext>
    </p:extLst>
  </p:cSld>
  <p:clrMapOvr>
    <a:masterClrMapping/>
  </p:clrMapOvr>
</p:sld>
</file>

<file path=ppt/slides/slide5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401124697"/>
      </p:ext>
    </p:extLst>
  </p:cSld>
  <p:clrMapOvr>
    <a:masterClrMapping/>
  </p:clrMapOvr>
</p:sld>
</file>

<file path=ppt/slides/slide5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3461294"/>
      </p:ext>
    </p:extLst>
  </p:cSld>
  <p:clrMapOvr>
    <a:masterClrMapping/>
  </p:clrMapOvr>
</p:sld>
</file>

<file path=ppt/slides/slide5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26194160"/>
      </p:ext>
    </p:extLst>
  </p:cSld>
  <p:clrMapOvr>
    <a:masterClrMapping/>
  </p:clrMapOvr>
</p:sld>
</file>

<file path=ppt/slides/slide5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60045360"/>
      </p:ext>
    </p:extLst>
  </p:cSld>
  <p:clrMapOvr>
    <a:masterClrMapping/>
  </p:clrMapOvr>
</p:sld>
</file>

<file path=ppt/slides/slide5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75523958"/>
      </p:ext>
    </p:extLst>
  </p:cSld>
  <p:clrMapOvr>
    <a:masterClrMapping/>
  </p:clrMapOvr>
</p:sld>
</file>

<file path=ppt/slides/slide5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99243358"/>
      </p:ext>
    </p:extLst>
  </p:cSld>
  <p:clrMapOvr>
    <a:masterClrMapping/>
  </p:clrMapOvr>
</p:sld>
</file>

<file path=ppt/slides/slide5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90488850"/>
      </p:ext>
    </p:extLst>
  </p:cSld>
  <p:clrMapOvr>
    <a:masterClrMapping/>
  </p:clrMapOvr>
</p:sld>
</file>

<file path=ppt/slides/slide5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27801910"/>
      </p:ext>
    </p:extLst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6355300"/>
      </p:ext>
    </p:extLst>
  </p:cSld>
  <p:clrMapOvr>
    <a:masterClrMapping/>
  </p:clrMapOvr>
</p:sld>
</file>

<file path=ppt/slides/slide5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63440213"/>
      </p:ext>
    </p:extLst>
  </p:cSld>
  <p:clrMapOvr>
    <a:masterClrMapping/>
  </p:clrMapOvr>
</p:sld>
</file>

<file path=ppt/slides/slide5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29876640"/>
      </p:ext>
    </p:extLst>
  </p:cSld>
  <p:clrMapOvr>
    <a:masterClrMapping/>
  </p:clrMapOvr>
</p:sld>
</file>

<file path=ppt/slides/slide5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88924692"/>
      </p:ext>
    </p:extLst>
  </p:cSld>
  <p:clrMapOvr>
    <a:masterClrMapping/>
  </p:clrMapOvr>
</p:sld>
</file>

<file path=ppt/slides/slide5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59037462"/>
      </p:ext>
    </p:extLst>
  </p:cSld>
  <p:clrMapOvr>
    <a:masterClrMapping/>
  </p:clrMapOvr>
</p:sld>
</file>

<file path=ppt/slides/slide5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36925891"/>
      </p:ext>
    </p:extLst>
  </p:cSld>
  <p:clrMapOvr>
    <a:masterClrMapping/>
  </p:clrMapOvr>
</p:sld>
</file>

<file path=ppt/slides/slide5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TD1 SERIES </a:t>
            </a:r>
          </a:p>
        </p:txBody>
      </p:sp>
    </p:spTree>
    <p:extLst>
      <p:ext uri="{BB962C8B-B14F-4D97-AF65-F5344CB8AC3E}">
        <p14:creationId xmlns:p14="http://schemas.microsoft.com/office/powerpoint/2010/main" val="974529115"/>
      </p:ext>
    </p:extLst>
  </p:cSld>
  <p:clrMapOvr>
    <a:masterClrMapping/>
  </p:clrMapOvr>
</p:sld>
</file>

<file path=ppt/slides/slide5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52155731"/>
      </p:ext>
    </p:extLst>
  </p:cSld>
  <p:clrMapOvr>
    <a:masterClrMapping/>
  </p:clrMapOvr>
</p:sld>
</file>

<file path=ppt/slides/slide5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84033292"/>
      </p:ext>
    </p:extLst>
  </p:cSld>
  <p:clrMapOvr>
    <a:masterClrMapping/>
  </p:clrMapOvr>
</p:sld>
</file>

<file path=ppt/slides/slide5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01390327"/>
      </p:ext>
    </p:extLst>
  </p:cSld>
  <p:clrMapOvr>
    <a:masterClrMapping/>
  </p:clrMapOvr>
</p:sld>
</file>

<file path=ppt/slides/slide5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TD2 SERIES </a:t>
            </a:r>
          </a:p>
        </p:txBody>
      </p:sp>
    </p:spTree>
    <p:extLst>
      <p:ext uri="{BB962C8B-B14F-4D97-AF65-F5344CB8AC3E}">
        <p14:creationId xmlns:p14="http://schemas.microsoft.com/office/powerpoint/2010/main" val="1113848296"/>
      </p:ext>
    </p:extLst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69330211"/>
      </p:ext>
    </p:extLst>
  </p:cSld>
  <p:clrMapOvr>
    <a:masterClrMapping/>
  </p:clrMapOvr>
</p:sld>
</file>

<file path=ppt/slides/slide5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33911498"/>
      </p:ext>
    </p:extLst>
  </p:cSld>
  <p:clrMapOvr>
    <a:masterClrMapping/>
  </p:clrMapOvr>
</p:sld>
</file>

<file path=ppt/slides/slide5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07365941"/>
      </p:ext>
    </p:extLst>
  </p:cSld>
  <p:clrMapOvr>
    <a:masterClrMapping/>
  </p:clrMapOvr>
</p:sld>
</file>

<file path=ppt/slides/slide5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03400848"/>
      </p:ext>
    </p:extLst>
  </p:cSld>
  <p:clrMapOvr>
    <a:masterClrMapping/>
  </p:clrMapOvr>
</p:sld>
</file>

<file path=ppt/slides/slide5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TD3 SERIES </a:t>
            </a:r>
          </a:p>
        </p:txBody>
      </p:sp>
    </p:spTree>
    <p:extLst>
      <p:ext uri="{BB962C8B-B14F-4D97-AF65-F5344CB8AC3E}">
        <p14:creationId xmlns:p14="http://schemas.microsoft.com/office/powerpoint/2010/main" val="1375847546"/>
      </p:ext>
    </p:extLst>
  </p:cSld>
  <p:clrMapOvr>
    <a:masterClrMapping/>
  </p:clrMapOvr>
</p:sld>
</file>

<file path=ppt/slides/slide5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65045095"/>
      </p:ext>
    </p:extLst>
  </p:cSld>
  <p:clrMapOvr>
    <a:masterClrMapping/>
  </p:clrMapOvr>
</p:sld>
</file>

<file path=ppt/slides/slide5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51722004"/>
      </p:ext>
    </p:extLst>
  </p:cSld>
  <p:clrMapOvr>
    <a:masterClrMapping/>
  </p:clrMapOvr>
</p:sld>
</file>

<file path=ppt/slides/slide5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50189932"/>
      </p:ext>
    </p:extLst>
  </p:cSld>
  <p:clrMapOvr>
    <a:masterClrMapping/>
  </p:clrMapOvr>
</p:sld>
</file>

<file path=ppt/slides/slide5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TD4 SERIES </a:t>
            </a:r>
          </a:p>
        </p:txBody>
      </p:sp>
    </p:spTree>
    <p:extLst>
      <p:ext uri="{BB962C8B-B14F-4D97-AF65-F5344CB8AC3E}">
        <p14:creationId xmlns:p14="http://schemas.microsoft.com/office/powerpoint/2010/main" val="464690690"/>
      </p:ext>
    </p:extLst>
  </p:cSld>
  <p:clrMapOvr>
    <a:masterClrMapping/>
  </p:clrMapOvr>
</p:sld>
</file>

<file path=ppt/slides/slide5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19366531"/>
      </p:ext>
    </p:extLst>
  </p:cSld>
  <p:clrMapOvr>
    <a:masterClrMapping/>
  </p:clrMapOvr>
</p:sld>
</file>

<file path=ppt/slides/slide5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36810218"/>
      </p:ext>
    </p:extLst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99938282"/>
      </p:ext>
    </p:extLst>
  </p:cSld>
  <p:clrMapOvr>
    <a:masterClrMapping/>
  </p:clrMapOvr>
</p:sld>
</file>

<file path=ppt/slides/slide5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46109811"/>
      </p:ext>
    </p:extLst>
  </p:cSld>
  <p:clrMapOvr>
    <a:masterClrMapping/>
  </p:clrMapOvr>
</p:sld>
</file>

<file path=ppt/slides/slide5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TD5 SERIES </a:t>
            </a:r>
          </a:p>
        </p:txBody>
      </p:sp>
    </p:spTree>
    <p:extLst>
      <p:ext uri="{BB962C8B-B14F-4D97-AF65-F5344CB8AC3E}">
        <p14:creationId xmlns:p14="http://schemas.microsoft.com/office/powerpoint/2010/main" val="2831171381"/>
      </p:ext>
    </p:extLst>
  </p:cSld>
  <p:clrMapOvr>
    <a:masterClrMapping/>
  </p:clrMapOvr>
</p:sld>
</file>

<file path=ppt/slides/slide5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15497629"/>
      </p:ext>
    </p:extLst>
  </p:cSld>
  <p:clrMapOvr>
    <a:masterClrMapping/>
  </p:clrMapOvr>
</p:sld>
</file>

<file path=ppt/slides/slide5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65141371"/>
      </p:ext>
    </p:extLst>
  </p:cSld>
  <p:clrMapOvr>
    <a:masterClrMapping/>
  </p:clrMapOvr>
</p:sld>
</file>

<file path=ppt/slides/slide5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30618706"/>
      </p:ext>
    </p:extLst>
  </p:cSld>
  <p:clrMapOvr>
    <a:masterClrMapping/>
  </p:clrMapOvr>
</p:sld>
</file>

<file path=ppt/slides/slide5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TD6 SERIES </a:t>
            </a:r>
          </a:p>
        </p:txBody>
      </p:sp>
    </p:spTree>
    <p:extLst>
      <p:ext uri="{BB962C8B-B14F-4D97-AF65-F5344CB8AC3E}">
        <p14:creationId xmlns:p14="http://schemas.microsoft.com/office/powerpoint/2010/main" val="1545293453"/>
      </p:ext>
    </p:extLst>
  </p:cSld>
  <p:clrMapOvr>
    <a:masterClrMapping/>
  </p:clrMapOvr>
</p:sld>
</file>

<file path=ppt/slides/slide5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71290300"/>
      </p:ext>
    </p:extLst>
  </p:cSld>
  <p:clrMapOvr>
    <a:masterClrMapping/>
  </p:clrMapOvr>
</p:sld>
</file>

<file path=ppt/slides/slide5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4549570"/>
      </p:ext>
    </p:extLst>
  </p:cSld>
  <p:clrMapOvr>
    <a:masterClrMapping/>
  </p:clrMapOvr>
</p:sld>
</file>

<file path=ppt/slides/slide5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22660386"/>
      </p:ext>
    </p:extLst>
  </p:cSld>
  <p:clrMapOvr>
    <a:masterClrMapping/>
  </p:clrMapOvr>
</p:sld>
</file>

<file path=ppt/slides/slide5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TD7 SERIES </a:t>
            </a:r>
          </a:p>
        </p:txBody>
      </p:sp>
    </p:spTree>
    <p:extLst>
      <p:ext uri="{BB962C8B-B14F-4D97-AF65-F5344CB8AC3E}">
        <p14:creationId xmlns:p14="http://schemas.microsoft.com/office/powerpoint/2010/main" val="3057401292"/>
      </p:ext>
    </p:extLst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08077581"/>
      </p:ext>
    </p:extLst>
  </p:cSld>
  <p:clrMapOvr>
    <a:masterClrMapping/>
  </p:clrMapOvr>
</p:sld>
</file>

<file path=ppt/slides/slide5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09267774"/>
      </p:ext>
    </p:extLst>
  </p:cSld>
  <p:clrMapOvr>
    <a:masterClrMapping/>
  </p:clrMapOvr>
</p:sld>
</file>

<file path=ppt/slides/slide5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93980394"/>
      </p:ext>
    </p:extLst>
  </p:cSld>
  <p:clrMapOvr>
    <a:masterClrMapping/>
  </p:clrMapOvr>
</p:sld>
</file>

<file path=ppt/slides/slide5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35902007"/>
      </p:ext>
    </p:extLst>
  </p:cSld>
  <p:clrMapOvr>
    <a:masterClrMapping/>
  </p:clrMapOvr>
</p:sld>
</file>

<file path=ppt/slides/slide5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TD8 SERIES </a:t>
            </a:r>
          </a:p>
        </p:txBody>
      </p:sp>
    </p:spTree>
    <p:extLst>
      <p:ext uri="{BB962C8B-B14F-4D97-AF65-F5344CB8AC3E}">
        <p14:creationId xmlns:p14="http://schemas.microsoft.com/office/powerpoint/2010/main" val="2094559970"/>
      </p:ext>
    </p:extLst>
  </p:cSld>
  <p:clrMapOvr>
    <a:masterClrMapping/>
  </p:clrMapOvr>
</p:sld>
</file>

<file path=ppt/slides/slide5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50493003"/>
      </p:ext>
    </p:extLst>
  </p:cSld>
  <p:clrMapOvr>
    <a:masterClrMapping/>
  </p:clrMapOvr>
</p:sld>
</file>

<file path=ppt/slides/slide5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43455344"/>
      </p:ext>
    </p:extLst>
  </p:cSld>
  <p:clrMapOvr>
    <a:masterClrMapping/>
  </p:clrMapOvr>
</p:sld>
</file>

<file path=ppt/slides/slide5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89000064"/>
      </p:ext>
    </p:extLst>
  </p:cSld>
  <p:clrMapOvr>
    <a:masterClrMapping/>
  </p:clrMapOvr>
</p:sld>
</file>

<file path=ppt/slides/slide5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TD9 SERIES </a:t>
            </a:r>
          </a:p>
        </p:txBody>
      </p:sp>
    </p:spTree>
    <p:extLst>
      <p:ext uri="{BB962C8B-B14F-4D97-AF65-F5344CB8AC3E}">
        <p14:creationId xmlns:p14="http://schemas.microsoft.com/office/powerpoint/2010/main" val="148312997"/>
      </p:ext>
    </p:extLst>
  </p:cSld>
  <p:clrMapOvr>
    <a:masterClrMapping/>
  </p:clrMapOvr>
</p:sld>
</file>

<file path=ppt/slides/slide5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24049687"/>
      </p:ext>
    </p:extLst>
  </p:cSld>
  <p:clrMapOvr>
    <a:masterClrMapping/>
  </p:clrMapOvr>
</p:sld>
</file>

<file path=ppt/slides/slide5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447050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816906004"/>
      </p:ext>
    </p:extLst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18819291"/>
      </p:ext>
    </p:extLst>
  </p:cSld>
  <p:clrMapOvr>
    <a:masterClrMapping/>
  </p:clrMapOvr>
</p:sld>
</file>

<file path=ppt/slides/slide5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22464365"/>
      </p:ext>
    </p:extLst>
  </p:cSld>
  <p:clrMapOvr>
    <a:masterClrMapping/>
  </p:clrMapOvr>
</p:sld>
</file>

<file path=ppt/slides/slide5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TD10 SERIES </a:t>
            </a:r>
          </a:p>
        </p:txBody>
      </p:sp>
    </p:spTree>
    <p:extLst>
      <p:ext uri="{BB962C8B-B14F-4D97-AF65-F5344CB8AC3E}">
        <p14:creationId xmlns:p14="http://schemas.microsoft.com/office/powerpoint/2010/main" val="1622669255"/>
      </p:ext>
    </p:extLst>
  </p:cSld>
  <p:clrMapOvr>
    <a:masterClrMapping/>
  </p:clrMapOvr>
</p:sld>
</file>

<file path=ppt/slides/slide5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85367343"/>
      </p:ext>
    </p:extLst>
  </p:cSld>
  <p:clrMapOvr>
    <a:masterClrMapping/>
  </p:clrMapOvr>
</p:sld>
</file>

<file path=ppt/slides/slide5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40866126"/>
      </p:ext>
    </p:extLst>
  </p:cSld>
  <p:clrMapOvr>
    <a:masterClrMapping/>
  </p:clrMapOvr>
</p:sld>
</file>

<file path=ppt/slides/slide5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78257025"/>
      </p:ext>
    </p:extLst>
  </p:cSld>
  <p:clrMapOvr>
    <a:masterClrMapping/>
  </p:clrMapOvr>
</p:sld>
</file>

<file path=ppt/slides/slide5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TDI SERIES</a:t>
            </a:r>
          </a:p>
        </p:txBody>
      </p:sp>
    </p:spTree>
    <p:extLst>
      <p:ext uri="{BB962C8B-B14F-4D97-AF65-F5344CB8AC3E}">
        <p14:creationId xmlns:p14="http://schemas.microsoft.com/office/powerpoint/2010/main" val="3928516392"/>
      </p:ext>
    </p:extLst>
  </p:cSld>
  <p:clrMapOvr>
    <a:masterClrMapping/>
  </p:clrMapOvr>
</p:sld>
</file>

<file path=ppt/slides/slide5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TDI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36520290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6090403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312505585"/>
      </p:ext>
    </p:extLst>
  </p:cSld>
  <p:clrMapOvr>
    <a:masterClrMapping/>
  </p:clrMapOvr>
</p:sld>
</file>

<file path=ppt/slides/slide5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538699206"/>
      </p:ext>
    </p:extLst>
  </p:cSld>
  <p:clrMapOvr>
    <a:masterClrMapping/>
  </p:clrMapOvr>
</p:sld>
</file>

<file path=ppt/slides/slide5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2949132"/>
      </p:ext>
    </p:extLst>
  </p:cSld>
  <p:clrMapOvr>
    <a:masterClrMapping/>
  </p:clrMapOvr>
</p:sld>
</file>

<file path=ppt/slides/slide5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62332712"/>
      </p:ext>
    </p:extLst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15880511"/>
      </p:ext>
    </p:extLst>
  </p:cSld>
  <p:clrMapOvr>
    <a:masterClrMapping/>
  </p:clrMapOvr>
</p:sld>
</file>

<file path=ppt/slides/slide5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5169765"/>
      </p:ext>
    </p:extLst>
  </p:cSld>
  <p:clrMapOvr>
    <a:masterClrMapping/>
  </p:clrMapOvr>
</p:sld>
</file>

<file path=ppt/slides/slide5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29202020"/>
      </p:ext>
    </p:extLst>
  </p:cSld>
  <p:clrMapOvr>
    <a:masterClrMapping/>
  </p:clrMapOvr>
</p:sld>
</file>

<file path=ppt/slides/slide5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75035534"/>
      </p:ext>
    </p:extLst>
  </p:cSld>
  <p:clrMapOvr>
    <a:masterClrMapping/>
  </p:clrMapOvr>
</p:sld>
</file>

<file path=ppt/slides/slide5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40581192"/>
      </p:ext>
    </p:extLst>
  </p:cSld>
  <p:clrMapOvr>
    <a:masterClrMapping/>
  </p:clrMapOvr>
</p:sld>
</file>

<file path=ppt/slides/slide5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19309901"/>
      </p:ext>
    </p:extLst>
  </p:cSld>
  <p:clrMapOvr>
    <a:masterClrMapping/>
  </p:clrMapOvr>
</p:sld>
</file>

<file path=ppt/slides/slide5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24844993"/>
      </p:ext>
    </p:extLst>
  </p:cSld>
  <p:clrMapOvr>
    <a:masterClrMapping/>
  </p:clrMapOvr>
</p:sld>
</file>

<file path=ppt/slides/slide5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13298073"/>
      </p:ext>
    </p:extLst>
  </p:cSld>
  <p:clrMapOvr>
    <a:masterClrMapping/>
  </p:clrMapOvr>
</p:sld>
</file>

<file path=ppt/slides/slide5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64558351"/>
      </p:ext>
    </p:extLst>
  </p:cSld>
  <p:clrMapOvr>
    <a:masterClrMapping/>
  </p:clrMapOvr>
</p:sld>
</file>

<file path=ppt/slides/slide5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88828194"/>
      </p:ext>
    </p:extLst>
  </p:cSld>
  <p:clrMapOvr>
    <a:masterClrMapping/>
  </p:clrMapOvr>
</p:sld>
</file>

<file path=ppt/slides/slide5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41582582"/>
      </p:ext>
    </p:extLst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14232007"/>
      </p:ext>
    </p:extLst>
  </p:cSld>
  <p:clrMapOvr>
    <a:masterClrMapping/>
  </p:clrMapOvr>
</p:sld>
</file>

<file path=ppt/slides/slide5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058469992"/>
      </p:ext>
    </p:extLst>
  </p:cSld>
  <p:clrMapOvr>
    <a:masterClrMapping/>
  </p:clrMapOvr>
</p:sld>
</file>

<file path=ppt/slides/slide5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1514"/>
      </p:ext>
    </p:extLst>
  </p:cSld>
  <p:clrMapOvr>
    <a:masterClrMapping/>
  </p:clrMapOvr>
</p:sld>
</file>

<file path=ppt/slides/slide5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61779464"/>
      </p:ext>
    </p:extLst>
  </p:cSld>
  <p:clrMapOvr>
    <a:masterClrMapping/>
  </p:clrMapOvr>
</p:sld>
</file>

<file path=ppt/slides/slide5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83097336"/>
      </p:ext>
    </p:extLst>
  </p:cSld>
  <p:clrMapOvr>
    <a:masterClrMapping/>
  </p:clrMapOvr>
</p:sld>
</file>

<file path=ppt/slides/slide5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11127625"/>
      </p:ext>
    </p:extLst>
  </p:cSld>
  <p:clrMapOvr>
    <a:masterClrMapping/>
  </p:clrMapOvr>
</p:sld>
</file>

<file path=ppt/slides/slide5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06991507"/>
      </p:ext>
    </p:extLst>
  </p:cSld>
  <p:clrMapOvr>
    <a:masterClrMapping/>
  </p:clrMapOvr>
</p:sld>
</file>

<file path=ppt/slides/slide5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41850639"/>
      </p:ext>
    </p:extLst>
  </p:cSld>
  <p:clrMapOvr>
    <a:masterClrMapping/>
  </p:clrMapOvr>
</p:sld>
</file>

<file path=ppt/slides/slide5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67337029"/>
      </p:ext>
    </p:extLst>
  </p:cSld>
  <p:clrMapOvr>
    <a:masterClrMapping/>
  </p:clrMapOvr>
</p:sld>
</file>

<file path=ppt/slides/slide5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13162057"/>
      </p:ext>
    </p:extLst>
  </p:cSld>
  <p:clrMapOvr>
    <a:masterClrMapping/>
  </p:clrMapOvr>
</p:sld>
</file>

<file path=ppt/slides/slide5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6948322"/>
      </p:ext>
    </p:extLst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2394378"/>
      </p:ext>
    </p:extLst>
  </p:cSld>
  <p:clrMapOvr>
    <a:masterClrMapping/>
  </p:clrMapOvr>
</p:sld>
</file>

<file path=ppt/slides/slide5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56361793"/>
      </p:ext>
    </p:extLst>
  </p:cSld>
  <p:clrMapOvr>
    <a:masterClrMapping/>
  </p:clrMapOvr>
</p:sld>
</file>

<file path=ppt/slides/slide5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22687592"/>
      </p:ext>
    </p:extLst>
  </p:cSld>
  <p:clrMapOvr>
    <a:masterClrMapping/>
  </p:clrMapOvr>
</p:sld>
</file>

<file path=ppt/slides/slide5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67606295"/>
      </p:ext>
    </p:extLst>
  </p:cSld>
  <p:clrMapOvr>
    <a:masterClrMapping/>
  </p:clrMapOvr>
</p:sld>
</file>

<file path=ppt/slides/slide5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332537897"/>
      </p:ext>
    </p:extLst>
  </p:cSld>
  <p:clrMapOvr>
    <a:masterClrMapping/>
  </p:clrMapOvr>
</p:sld>
</file>

<file path=ppt/slides/slide5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9124893"/>
      </p:ext>
    </p:extLst>
  </p:cSld>
  <p:clrMapOvr>
    <a:masterClrMapping/>
  </p:clrMapOvr>
</p:sld>
</file>

<file path=ppt/slides/slide5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18656187"/>
      </p:ext>
    </p:extLst>
  </p:cSld>
  <p:clrMapOvr>
    <a:masterClrMapping/>
  </p:clrMapOvr>
</p:sld>
</file>

<file path=ppt/slides/slide5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19768973"/>
      </p:ext>
    </p:extLst>
  </p:cSld>
  <p:clrMapOvr>
    <a:masterClrMapping/>
  </p:clrMapOvr>
</p:sld>
</file>

<file path=ppt/slides/slide5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13187168"/>
      </p:ext>
    </p:extLst>
  </p:cSld>
  <p:clrMapOvr>
    <a:masterClrMapping/>
  </p:clrMapOvr>
</p:sld>
</file>

<file path=ppt/slides/slide5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9787932"/>
      </p:ext>
    </p:extLst>
  </p:cSld>
  <p:clrMapOvr>
    <a:masterClrMapping/>
  </p:clrMapOvr>
</p:sld>
</file>

<file path=ppt/slides/slide5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49155850"/>
      </p:ext>
    </p:extLst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5524944"/>
      </p:ext>
    </p:extLst>
  </p:cSld>
  <p:clrMapOvr>
    <a:masterClrMapping/>
  </p:clrMapOvr>
</p:sld>
</file>

<file path=ppt/slides/slide5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77727470"/>
      </p:ext>
    </p:extLst>
  </p:cSld>
  <p:clrMapOvr>
    <a:masterClrMapping/>
  </p:clrMapOvr>
</p:sld>
</file>

<file path=ppt/slides/slide5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81260206"/>
      </p:ext>
    </p:extLst>
  </p:cSld>
  <p:clrMapOvr>
    <a:masterClrMapping/>
  </p:clrMapOvr>
</p:sld>
</file>

<file path=ppt/slides/slide5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85870397"/>
      </p:ext>
    </p:extLst>
  </p:cSld>
  <p:clrMapOvr>
    <a:masterClrMapping/>
  </p:clrMapOvr>
</p:sld>
</file>

<file path=ppt/slides/slide5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95251194"/>
      </p:ext>
    </p:extLst>
  </p:cSld>
  <p:clrMapOvr>
    <a:masterClrMapping/>
  </p:clrMapOvr>
</p:sld>
</file>

<file path=ppt/slides/slide5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82250421"/>
      </p:ext>
    </p:extLst>
  </p:cSld>
  <p:clrMapOvr>
    <a:masterClrMapping/>
  </p:clrMapOvr>
</p:sld>
</file>

<file path=ppt/slides/slide5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50927625"/>
      </p:ext>
    </p:extLst>
  </p:cSld>
  <p:clrMapOvr>
    <a:masterClrMapping/>
  </p:clrMapOvr>
</p:sld>
</file>

<file path=ppt/slides/slide5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011070954"/>
      </p:ext>
    </p:extLst>
  </p:cSld>
  <p:clrMapOvr>
    <a:masterClrMapping/>
  </p:clrMapOvr>
</p:sld>
</file>

<file path=ppt/slides/slide5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2603835"/>
      </p:ext>
    </p:extLst>
  </p:cSld>
  <p:clrMapOvr>
    <a:masterClrMapping/>
  </p:clrMapOvr>
</p:sld>
</file>

<file path=ppt/slides/slide5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53682781"/>
      </p:ext>
    </p:extLst>
  </p:cSld>
  <p:clrMapOvr>
    <a:masterClrMapping/>
  </p:clrMapOvr>
</p:sld>
</file>

<file path=ppt/slides/slide5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48607381"/>
      </p:ext>
    </p:extLst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51754309"/>
      </p:ext>
    </p:extLst>
  </p:cSld>
  <p:clrMapOvr>
    <a:masterClrMapping/>
  </p:clrMapOvr>
</p:sld>
</file>

<file path=ppt/slides/slide5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98959047"/>
      </p:ext>
    </p:extLst>
  </p:cSld>
  <p:clrMapOvr>
    <a:masterClrMapping/>
  </p:clrMapOvr>
</p:sld>
</file>

<file path=ppt/slides/slide5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30782182"/>
      </p:ext>
    </p:extLst>
  </p:cSld>
  <p:clrMapOvr>
    <a:masterClrMapping/>
  </p:clrMapOvr>
</p:sld>
</file>

<file path=ppt/slides/slide5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68850369"/>
      </p:ext>
    </p:extLst>
  </p:cSld>
  <p:clrMapOvr>
    <a:masterClrMapping/>
  </p:clrMapOvr>
</p:sld>
</file>

<file path=ppt/slides/slide5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92111747"/>
      </p:ext>
    </p:extLst>
  </p:cSld>
  <p:clrMapOvr>
    <a:masterClrMapping/>
  </p:clrMapOvr>
</p:sld>
</file>

<file path=ppt/slides/slide5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11771079"/>
      </p:ext>
    </p:extLst>
  </p:cSld>
  <p:clrMapOvr>
    <a:masterClrMapping/>
  </p:clrMapOvr>
</p:sld>
</file>

<file path=ppt/slides/slide5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48097388"/>
      </p:ext>
    </p:extLst>
  </p:cSld>
  <p:clrMapOvr>
    <a:masterClrMapping/>
  </p:clrMapOvr>
</p:sld>
</file>

<file path=ppt/slides/slide5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8084743"/>
      </p:ext>
    </p:extLst>
  </p:cSld>
  <p:clrMapOvr>
    <a:masterClrMapping/>
  </p:clrMapOvr>
</p:sld>
</file>

<file path=ppt/slides/slide5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62855992"/>
      </p:ext>
    </p:extLst>
  </p:cSld>
  <p:clrMapOvr>
    <a:masterClrMapping/>
  </p:clrMapOvr>
</p:sld>
</file>

<file path=ppt/slides/slide5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16762427"/>
      </p:ext>
    </p:extLst>
  </p:cSld>
  <p:clrMapOvr>
    <a:masterClrMapping/>
  </p:clrMapOvr>
</p:sld>
</file>

<file path=ppt/slides/slide5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4281949521"/>
      </p:ext>
    </p:extLst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75880638"/>
      </p:ext>
    </p:extLst>
  </p:cSld>
  <p:clrMapOvr>
    <a:masterClrMapping/>
  </p:clrMapOvr>
</p:sld>
</file>

<file path=ppt/slides/slide5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7993156"/>
      </p:ext>
    </p:extLst>
  </p:cSld>
  <p:clrMapOvr>
    <a:masterClrMapping/>
  </p:clrMapOvr>
</p:sld>
</file>

<file path=ppt/slides/slide5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89836784"/>
      </p:ext>
    </p:extLst>
  </p:cSld>
  <p:clrMapOvr>
    <a:masterClrMapping/>
  </p:clrMapOvr>
</p:sld>
</file>

<file path=ppt/slides/slide5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69264939"/>
      </p:ext>
    </p:extLst>
  </p:cSld>
  <p:clrMapOvr>
    <a:masterClrMapping/>
  </p:clrMapOvr>
</p:sld>
</file>

<file path=ppt/slides/slide5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88669970"/>
      </p:ext>
    </p:extLst>
  </p:cSld>
  <p:clrMapOvr>
    <a:masterClrMapping/>
  </p:clrMapOvr>
</p:sld>
</file>

<file path=ppt/slides/slide5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56097563"/>
      </p:ext>
    </p:extLst>
  </p:cSld>
  <p:clrMapOvr>
    <a:masterClrMapping/>
  </p:clrMapOvr>
</p:sld>
</file>

<file path=ppt/slides/slide5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79901145"/>
      </p:ext>
    </p:extLst>
  </p:cSld>
  <p:clrMapOvr>
    <a:masterClrMapping/>
  </p:clrMapOvr>
</p:sld>
</file>

<file path=ppt/slides/slide5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31421817"/>
      </p:ext>
    </p:extLst>
  </p:cSld>
  <p:clrMapOvr>
    <a:masterClrMapping/>
  </p:clrMapOvr>
</p:sld>
</file>

<file path=ppt/slides/slide5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24482683"/>
      </p:ext>
    </p:extLst>
  </p:cSld>
  <p:clrMapOvr>
    <a:masterClrMapping/>
  </p:clrMapOvr>
</p:sld>
</file>

<file path=ppt/slides/slide5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51407870"/>
      </p:ext>
    </p:extLst>
  </p:cSld>
  <p:clrMapOvr>
    <a:masterClrMapping/>
  </p:clrMapOvr>
</p:sld>
</file>

<file path=ppt/slides/slide5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36676500"/>
      </p:ext>
    </p:extLst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36740463"/>
      </p:ext>
    </p:extLst>
  </p:cSld>
  <p:clrMapOvr>
    <a:masterClrMapping/>
  </p:clrMapOvr>
</p:sld>
</file>

<file path=ppt/slides/slide5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83810241"/>
      </p:ext>
    </p:extLst>
  </p:cSld>
  <p:clrMapOvr>
    <a:masterClrMapping/>
  </p:clrMapOvr>
</p:sld>
</file>

<file path=ppt/slides/slide5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69581140"/>
      </p:ext>
    </p:extLst>
  </p:cSld>
  <p:clrMapOvr>
    <a:masterClrMapping/>
  </p:clrMapOvr>
</p:sld>
</file>

<file path=ppt/slides/slide5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394014771"/>
      </p:ext>
    </p:extLst>
  </p:cSld>
  <p:clrMapOvr>
    <a:masterClrMapping/>
  </p:clrMapOvr>
</p:sld>
</file>

<file path=ppt/slides/slide5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9767046"/>
      </p:ext>
    </p:extLst>
  </p:cSld>
  <p:clrMapOvr>
    <a:masterClrMapping/>
  </p:clrMapOvr>
</p:sld>
</file>

<file path=ppt/slides/slide5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76069255"/>
      </p:ext>
    </p:extLst>
  </p:cSld>
  <p:clrMapOvr>
    <a:masterClrMapping/>
  </p:clrMapOvr>
</p:sld>
</file>

<file path=ppt/slides/slide5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9780331"/>
      </p:ext>
    </p:extLst>
  </p:cSld>
  <p:clrMapOvr>
    <a:masterClrMapping/>
  </p:clrMapOvr>
</p:sld>
</file>

<file path=ppt/slides/slide5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23537541"/>
      </p:ext>
    </p:extLst>
  </p:cSld>
  <p:clrMapOvr>
    <a:masterClrMapping/>
  </p:clrMapOvr>
</p:sld>
</file>

<file path=ppt/slides/slide5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1722162"/>
      </p:ext>
    </p:extLst>
  </p:cSld>
  <p:clrMapOvr>
    <a:masterClrMapping/>
  </p:clrMapOvr>
</p:sld>
</file>

<file path=ppt/slides/slide5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45032620"/>
      </p:ext>
    </p:extLst>
  </p:cSld>
  <p:clrMapOvr>
    <a:masterClrMapping/>
  </p:clrMapOvr>
</p:sld>
</file>

<file path=ppt/slides/slide5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71154384"/>
      </p:ext>
    </p:extLst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155364434"/>
      </p:ext>
    </p:extLst>
  </p:cSld>
  <p:clrMapOvr>
    <a:masterClrMapping/>
  </p:clrMapOvr>
</p:sld>
</file>

<file path=ppt/slides/slide5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45681719"/>
      </p:ext>
    </p:extLst>
  </p:cSld>
  <p:clrMapOvr>
    <a:masterClrMapping/>
  </p:clrMapOvr>
</p:sld>
</file>

<file path=ppt/slides/slide5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60294362"/>
      </p:ext>
    </p:extLst>
  </p:cSld>
  <p:clrMapOvr>
    <a:masterClrMapping/>
  </p:clrMapOvr>
</p:sld>
</file>

<file path=ppt/slides/slide5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61341383"/>
      </p:ext>
    </p:extLst>
  </p:cSld>
  <p:clrMapOvr>
    <a:masterClrMapping/>
  </p:clrMapOvr>
</p:sld>
</file>

<file path=ppt/slides/slide5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12239328"/>
      </p:ext>
    </p:extLst>
  </p:cSld>
  <p:clrMapOvr>
    <a:masterClrMapping/>
  </p:clrMapOvr>
</p:sld>
</file>

<file path=ppt/slides/slide5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07069900"/>
      </p:ext>
    </p:extLst>
  </p:cSld>
  <p:clrMapOvr>
    <a:masterClrMapping/>
  </p:clrMapOvr>
</p:sld>
</file>

<file path=ppt/slides/slide5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951959743"/>
      </p:ext>
    </p:extLst>
  </p:cSld>
  <p:clrMapOvr>
    <a:masterClrMapping/>
  </p:clrMapOvr>
</p:sld>
</file>

<file path=ppt/slides/slide5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5232726"/>
      </p:ext>
    </p:extLst>
  </p:cSld>
  <p:clrMapOvr>
    <a:masterClrMapping/>
  </p:clrMapOvr>
</p:sld>
</file>

<file path=ppt/slides/slide5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80013312"/>
      </p:ext>
    </p:extLst>
  </p:cSld>
  <p:clrMapOvr>
    <a:masterClrMapping/>
  </p:clrMapOvr>
</p:sld>
</file>

<file path=ppt/slides/slide5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34603720"/>
      </p:ext>
    </p:extLst>
  </p:cSld>
  <p:clrMapOvr>
    <a:masterClrMapping/>
  </p:clrMapOvr>
</p:sld>
</file>

<file path=ppt/slides/slide5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73297038"/>
      </p:ext>
    </p:extLst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20358"/>
      </p:ext>
    </p:extLst>
  </p:cSld>
  <p:clrMapOvr>
    <a:masterClrMapping/>
  </p:clrMapOvr>
</p:sld>
</file>

<file path=ppt/slides/slide5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32327715"/>
      </p:ext>
    </p:extLst>
  </p:cSld>
  <p:clrMapOvr>
    <a:masterClrMapping/>
  </p:clrMapOvr>
</p:sld>
</file>

<file path=ppt/slides/slide5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20088009"/>
      </p:ext>
    </p:extLst>
  </p:cSld>
  <p:clrMapOvr>
    <a:masterClrMapping/>
  </p:clrMapOvr>
</p:sld>
</file>

<file path=ppt/slides/slide5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40596963"/>
      </p:ext>
    </p:extLst>
  </p:cSld>
  <p:clrMapOvr>
    <a:masterClrMapping/>
  </p:clrMapOvr>
</p:sld>
</file>

<file path=ppt/slides/slide5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96805338"/>
      </p:ext>
    </p:extLst>
  </p:cSld>
  <p:clrMapOvr>
    <a:masterClrMapping/>
  </p:clrMapOvr>
</p:sld>
</file>

<file path=ppt/slides/slide5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02814289"/>
      </p:ext>
    </p:extLst>
  </p:cSld>
  <p:clrMapOvr>
    <a:masterClrMapping/>
  </p:clrMapOvr>
</p:sld>
</file>

<file path=ppt/slides/slide5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48891904"/>
      </p:ext>
    </p:extLst>
  </p:cSld>
  <p:clrMapOvr>
    <a:masterClrMapping/>
  </p:clrMapOvr>
</p:sld>
</file>

<file path=ppt/slides/slide5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81006483"/>
      </p:ext>
    </p:extLst>
  </p:cSld>
  <p:clrMapOvr>
    <a:masterClrMapping/>
  </p:clrMapOvr>
</p:sld>
</file>

<file path=ppt/slides/slide5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73107482"/>
      </p:ext>
    </p:extLst>
  </p:cSld>
  <p:clrMapOvr>
    <a:masterClrMapping/>
  </p:clrMapOvr>
</p:sld>
</file>

<file path=ppt/slides/slide5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607583858"/>
      </p:ext>
    </p:extLst>
  </p:cSld>
  <p:clrMapOvr>
    <a:masterClrMapping/>
  </p:clrMapOvr>
</p:sld>
</file>

<file path=ppt/slides/slide5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674139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9959680"/>
      </p:ext>
    </p:extLst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18191416"/>
      </p:ext>
    </p:extLst>
  </p:cSld>
  <p:clrMapOvr>
    <a:masterClrMapping/>
  </p:clrMapOvr>
</p:sld>
</file>

<file path=ppt/slides/slide5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106088"/>
      </p:ext>
    </p:extLst>
  </p:cSld>
  <p:clrMapOvr>
    <a:masterClrMapping/>
  </p:clrMapOvr>
</p:sld>
</file>

<file path=ppt/slides/slide5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55828046"/>
      </p:ext>
    </p:extLst>
  </p:cSld>
  <p:clrMapOvr>
    <a:masterClrMapping/>
  </p:clrMapOvr>
</p:sld>
</file>

<file path=ppt/slides/slide5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51913319"/>
      </p:ext>
    </p:extLst>
  </p:cSld>
  <p:clrMapOvr>
    <a:masterClrMapping/>
  </p:clrMapOvr>
</p:sld>
</file>

<file path=ppt/slides/slide5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5766562"/>
      </p:ext>
    </p:extLst>
  </p:cSld>
  <p:clrMapOvr>
    <a:masterClrMapping/>
  </p:clrMapOvr>
</p:sld>
</file>

<file path=ppt/slides/slide5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42676299"/>
      </p:ext>
    </p:extLst>
  </p:cSld>
  <p:clrMapOvr>
    <a:masterClrMapping/>
  </p:clrMapOvr>
</p:sld>
</file>

<file path=ppt/slides/slide5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76981092"/>
      </p:ext>
    </p:extLst>
  </p:cSld>
  <p:clrMapOvr>
    <a:masterClrMapping/>
  </p:clrMapOvr>
</p:sld>
</file>

<file path=ppt/slides/slide5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18381080"/>
      </p:ext>
    </p:extLst>
  </p:cSld>
  <p:clrMapOvr>
    <a:masterClrMapping/>
  </p:clrMapOvr>
</p:sld>
</file>

<file path=ppt/slides/slide5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40655155"/>
      </p:ext>
    </p:extLst>
  </p:cSld>
  <p:clrMapOvr>
    <a:masterClrMapping/>
  </p:clrMapOvr>
</p:sld>
</file>

<file path=ppt/slides/slide5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48540434"/>
      </p:ext>
    </p:extLst>
  </p:cSld>
  <p:clrMapOvr>
    <a:masterClrMapping/>
  </p:clrMapOvr>
</p:sld>
</file>

<file path=ppt/slides/slide5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23639551"/>
      </p:ext>
    </p:extLst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10143141"/>
      </p:ext>
    </p:extLst>
  </p:cSld>
  <p:clrMapOvr>
    <a:masterClrMapping/>
  </p:clrMapOvr>
</p:sld>
</file>

<file path=ppt/slides/slide5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04569517"/>
      </p:ext>
    </p:extLst>
  </p:cSld>
  <p:clrMapOvr>
    <a:masterClrMapping/>
  </p:clrMapOvr>
</p:sld>
</file>

<file path=ppt/slides/slide5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894442241"/>
      </p:ext>
    </p:extLst>
  </p:cSld>
  <p:clrMapOvr>
    <a:masterClrMapping/>
  </p:clrMapOvr>
</p:sld>
</file>

<file path=ppt/slides/slide5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323642"/>
      </p:ext>
    </p:extLst>
  </p:cSld>
  <p:clrMapOvr>
    <a:masterClrMapping/>
  </p:clrMapOvr>
</p:sld>
</file>

<file path=ppt/slides/slide5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50487291"/>
      </p:ext>
    </p:extLst>
  </p:cSld>
  <p:clrMapOvr>
    <a:masterClrMapping/>
  </p:clrMapOvr>
</p:sld>
</file>

<file path=ppt/slides/slide5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77300342"/>
      </p:ext>
    </p:extLst>
  </p:cSld>
  <p:clrMapOvr>
    <a:masterClrMapping/>
  </p:clrMapOvr>
</p:sld>
</file>

<file path=ppt/slides/slide5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4912155"/>
      </p:ext>
    </p:extLst>
  </p:cSld>
  <p:clrMapOvr>
    <a:masterClrMapping/>
  </p:clrMapOvr>
</p:sld>
</file>

<file path=ppt/slides/slide5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83745305"/>
      </p:ext>
    </p:extLst>
  </p:cSld>
  <p:clrMapOvr>
    <a:masterClrMapping/>
  </p:clrMapOvr>
</p:sld>
</file>

<file path=ppt/slides/slide5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23409027"/>
      </p:ext>
    </p:extLst>
  </p:cSld>
  <p:clrMapOvr>
    <a:masterClrMapping/>
  </p:clrMapOvr>
</p:sld>
</file>

<file path=ppt/slides/slide5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69177569"/>
      </p:ext>
    </p:extLst>
  </p:cSld>
  <p:clrMapOvr>
    <a:masterClrMapping/>
  </p:clrMapOvr>
</p:sld>
</file>

<file path=ppt/slides/slide5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00967266"/>
      </p:ext>
    </p:extLst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38136201"/>
      </p:ext>
    </p:extLst>
  </p:cSld>
  <p:clrMapOvr>
    <a:masterClrMapping/>
  </p:clrMapOvr>
</p:sld>
</file>

<file path=ppt/slides/slide5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25288472"/>
      </p:ext>
    </p:extLst>
  </p:cSld>
  <p:clrMapOvr>
    <a:masterClrMapping/>
  </p:clrMapOvr>
</p:sld>
</file>

<file path=ppt/slides/slide5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31977115"/>
      </p:ext>
    </p:extLst>
  </p:cSld>
  <p:clrMapOvr>
    <a:masterClrMapping/>
  </p:clrMapOvr>
</p:sld>
</file>

<file path=ppt/slides/slide5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53633105"/>
      </p:ext>
    </p:extLst>
  </p:cSld>
  <p:clrMapOvr>
    <a:masterClrMapping/>
  </p:clrMapOvr>
</p:sld>
</file>

<file path=ppt/slides/slide5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17966751"/>
      </p:ext>
    </p:extLst>
  </p:cSld>
  <p:clrMapOvr>
    <a:masterClrMapping/>
  </p:clrMapOvr>
</p:sld>
</file>

<file path=ppt/slides/slide5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921489686"/>
      </p:ext>
    </p:extLst>
  </p:cSld>
  <p:clrMapOvr>
    <a:masterClrMapping/>
  </p:clrMapOvr>
</p:sld>
</file>

<file path=ppt/slides/slide5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7592797"/>
      </p:ext>
    </p:extLst>
  </p:cSld>
  <p:clrMapOvr>
    <a:masterClrMapping/>
  </p:clrMapOvr>
</p:sld>
</file>

<file path=ppt/slides/slide5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73161371"/>
      </p:ext>
    </p:extLst>
  </p:cSld>
  <p:clrMapOvr>
    <a:masterClrMapping/>
  </p:clrMapOvr>
</p:sld>
</file>

<file path=ppt/slides/slide5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52204539"/>
      </p:ext>
    </p:extLst>
  </p:cSld>
  <p:clrMapOvr>
    <a:masterClrMapping/>
  </p:clrMapOvr>
</p:sld>
</file>

<file path=ppt/slides/slide5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55852751"/>
      </p:ext>
    </p:extLst>
  </p:cSld>
  <p:clrMapOvr>
    <a:masterClrMapping/>
  </p:clrMapOvr>
</p:sld>
</file>

<file path=ppt/slides/slide5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55932307"/>
      </p:ext>
    </p:extLst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02512965"/>
      </p:ext>
    </p:extLst>
  </p:cSld>
  <p:clrMapOvr>
    <a:masterClrMapping/>
  </p:clrMapOvr>
</p:sld>
</file>

<file path=ppt/slides/slide5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43003878"/>
      </p:ext>
    </p:extLst>
  </p:cSld>
  <p:clrMapOvr>
    <a:masterClrMapping/>
  </p:clrMapOvr>
</p:sld>
</file>

<file path=ppt/slides/slide5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5125077"/>
      </p:ext>
    </p:extLst>
  </p:cSld>
  <p:clrMapOvr>
    <a:masterClrMapping/>
  </p:clrMapOvr>
</p:sld>
</file>

<file path=ppt/slides/slide5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66891276"/>
      </p:ext>
    </p:extLst>
  </p:cSld>
  <p:clrMapOvr>
    <a:masterClrMapping/>
  </p:clrMapOvr>
</p:sld>
</file>

<file path=ppt/slides/slide5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98077129"/>
      </p:ext>
    </p:extLst>
  </p:cSld>
  <p:clrMapOvr>
    <a:masterClrMapping/>
  </p:clrMapOvr>
</p:sld>
</file>

<file path=ppt/slides/slide5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19327403"/>
      </p:ext>
    </p:extLst>
  </p:cSld>
  <p:clrMapOvr>
    <a:masterClrMapping/>
  </p:clrMapOvr>
</p:sld>
</file>

<file path=ppt/slides/slide5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97428801"/>
      </p:ext>
    </p:extLst>
  </p:cSld>
  <p:clrMapOvr>
    <a:masterClrMapping/>
  </p:clrMapOvr>
</p:sld>
</file>

<file path=ppt/slides/slide5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30078436"/>
      </p:ext>
    </p:extLst>
  </p:cSld>
  <p:clrMapOvr>
    <a:masterClrMapping/>
  </p:clrMapOvr>
</p:sld>
</file>

<file path=ppt/slides/slide5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TDI1 SERIES </a:t>
            </a:r>
          </a:p>
        </p:txBody>
      </p:sp>
    </p:spTree>
    <p:extLst>
      <p:ext uri="{BB962C8B-B14F-4D97-AF65-F5344CB8AC3E}">
        <p14:creationId xmlns:p14="http://schemas.microsoft.com/office/powerpoint/2010/main" val="1121062067"/>
      </p:ext>
    </p:extLst>
  </p:cSld>
  <p:clrMapOvr>
    <a:masterClrMapping/>
  </p:clrMapOvr>
</p:sld>
</file>

<file path=ppt/slides/slide5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27753599"/>
      </p:ext>
    </p:extLst>
  </p:cSld>
  <p:clrMapOvr>
    <a:masterClrMapping/>
  </p:clrMapOvr>
</p:sld>
</file>

<file path=ppt/slides/slide5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96120887"/>
      </p:ext>
    </p:extLst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83708502"/>
      </p:ext>
    </p:extLst>
  </p:cSld>
  <p:clrMapOvr>
    <a:masterClrMapping/>
  </p:clrMapOvr>
</p:sld>
</file>

<file path=ppt/slides/slide5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45599958"/>
      </p:ext>
    </p:extLst>
  </p:cSld>
  <p:clrMapOvr>
    <a:masterClrMapping/>
  </p:clrMapOvr>
</p:sld>
</file>

<file path=ppt/slides/slide5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TDI2 SERIES </a:t>
            </a:r>
          </a:p>
        </p:txBody>
      </p:sp>
    </p:spTree>
    <p:extLst>
      <p:ext uri="{BB962C8B-B14F-4D97-AF65-F5344CB8AC3E}">
        <p14:creationId xmlns:p14="http://schemas.microsoft.com/office/powerpoint/2010/main" val="1673616381"/>
      </p:ext>
    </p:extLst>
  </p:cSld>
  <p:clrMapOvr>
    <a:masterClrMapping/>
  </p:clrMapOvr>
</p:sld>
</file>

<file path=ppt/slides/slide5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64196242"/>
      </p:ext>
    </p:extLst>
  </p:cSld>
  <p:clrMapOvr>
    <a:masterClrMapping/>
  </p:clrMapOvr>
</p:sld>
</file>

<file path=ppt/slides/slide5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82726579"/>
      </p:ext>
    </p:extLst>
  </p:cSld>
  <p:clrMapOvr>
    <a:masterClrMapping/>
  </p:clrMapOvr>
</p:sld>
</file>

<file path=ppt/slides/slide5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80411433"/>
      </p:ext>
    </p:extLst>
  </p:cSld>
  <p:clrMapOvr>
    <a:masterClrMapping/>
  </p:clrMapOvr>
</p:sld>
</file>

<file path=ppt/slides/slide5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TDI3 SERIES </a:t>
            </a:r>
          </a:p>
        </p:txBody>
      </p:sp>
    </p:spTree>
    <p:extLst>
      <p:ext uri="{BB962C8B-B14F-4D97-AF65-F5344CB8AC3E}">
        <p14:creationId xmlns:p14="http://schemas.microsoft.com/office/powerpoint/2010/main" val="1435115952"/>
      </p:ext>
    </p:extLst>
  </p:cSld>
  <p:clrMapOvr>
    <a:masterClrMapping/>
  </p:clrMapOvr>
</p:sld>
</file>

<file path=ppt/slides/slide5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59371809"/>
      </p:ext>
    </p:extLst>
  </p:cSld>
  <p:clrMapOvr>
    <a:masterClrMapping/>
  </p:clrMapOvr>
</p:sld>
</file>

<file path=ppt/slides/slide5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19194881"/>
      </p:ext>
    </p:extLst>
  </p:cSld>
  <p:clrMapOvr>
    <a:masterClrMapping/>
  </p:clrMapOvr>
</p:sld>
</file>

<file path=ppt/slides/slide5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69982119"/>
      </p:ext>
    </p:extLst>
  </p:cSld>
  <p:clrMapOvr>
    <a:masterClrMapping/>
  </p:clrMapOvr>
</p:sld>
</file>

<file path=ppt/slides/slide5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TDI4 SERIES </a:t>
            </a:r>
          </a:p>
        </p:txBody>
      </p:sp>
    </p:spTree>
    <p:extLst>
      <p:ext uri="{BB962C8B-B14F-4D97-AF65-F5344CB8AC3E}">
        <p14:creationId xmlns:p14="http://schemas.microsoft.com/office/powerpoint/2010/main" val="2927265586"/>
      </p:ext>
    </p:extLst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73452149"/>
      </p:ext>
    </p:extLst>
  </p:cSld>
  <p:clrMapOvr>
    <a:masterClrMapping/>
  </p:clrMapOvr>
</p:sld>
</file>

<file path=ppt/slides/slide5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41893378"/>
      </p:ext>
    </p:extLst>
  </p:cSld>
  <p:clrMapOvr>
    <a:masterClrMapping/>
  </p:clrMapOvr>
</p:sld>
</file>

<file path=ppt/slides/slide5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81747691"/>
      </p:ext>
    </p:extLst>
  </p:cSld>
  <p:clrMapOvr>
    <a:masterClrMapping/>
  </p:clrMapOvr>
</p:sld>
</file>

<file path=ppt/slides/slide5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0832232"/>
      </p:ext>
    </p:extLst>
  </p:cSld>
  <p:clrMapOvr>
    <a:masterClrMapping/>
  </p:clrMapOvr>
</p:sld>
</file>

<file path=ppt/slides/slide5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TDI5 SERIES </a:t>
            </a:r>
          </a:p>
        </p:txBody>
      </p:sp>
    </p:spTree>
    <p:extLst>
      <p:ext uri="{BB962C8B-B14F-4D97-AF65-F5344CB8AC3E}">
        <p14:creationId xmlns:p14="http://schemas.microsoft.com/office/powerpoint/2010/main" val="873552363"/>
      </p:ext>
    </p:extLst>
  </p:cSld>
  <p:clrMapOvr>
    <a:masterClrMapping/>
  </p:clrMapOvr>
</p:sld>
</file>

<file path=ppt/slides/slide5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98612136"/>
      </p:ext>
    </p:extLst>
  </p:cSld>
  <p:clrMapOvr>
    <a:masterClrMapping/>
  </p:clrMapOvr>
</p:sld>
</file>

<file path=ppt/slides/slide5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21063204"/>
      </p:ext>
    </p:extLst>
  </p:cSld>
  <p:clrMapOvr>
    <a:masterClrMapping/>
  </p:clrMapOvr>
</p:sld>
</file>

<file path=ppt/slides/slide5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16216836"/>
      </p:ext>
    </p:extLst>
  </p:cSld>
  <p:clrMapOvr>
    <a:masterClrMapping/>
  </p:clrMapOvr>
</p:sld>
</file>

<file path=ppt/slides/slide5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TDI6 SERIES </a:t>
            </a:r>
          </a:p>
        </p:txBody>
      </p:sp>
    </p:spTree>
    <p:extLst>
      <p:ext uri="{BB962C8B-B14F-4D97-AF65-F5344CB8AC3E}">
        <p14:creationId xmlns:p14="http://schemas.microsoft.com/office/powerpoint/2010/main" val="15581057"/>
      </p:ext>
    </p:extLst>
  </p:cSld>
  <p:clrMapOvr>
    <a:masterClrMapping/>
  </p:clrMapOvr>
</p:sld>
</file>

<file path=ppt/slides/slide5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70557514"/>
      </p:ext>
    </p:extLst>
  </p:cSld>
  <p:clrMapOvr>
    <a:masterClrMapping/>
  </p:clrMapOvr>
</p:sld>
</file>

<file path=ppt/slides/slide5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04942435"/>
      </p:ext>
    </p:extLst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60675761"/>
      </p:ext>
    </p:extLst>
  </p:cSld>
  <p:clrMapOvr>
    <a:masterClrMapping/>
  </p:clrMapOvr>
</p:sld>
</file>

<file path=ppt/slides/slide5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2789112"/>
      </p:ext>
    </p:extLst>
  </p:cSld>
  <p:clrMapOvr>
    <a:masterClrMapping/>
  </p:clrMapOvr>
</p:sld>
</file>

<file path=ppt/slides/slide5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TDI7 SERIES </a:t>
            </a:r>
          </a:p>
        </p:txBody>
      </p:sp>
    </p:spTree>
    <p:extLst>
      <p:ext uri="{BB962C8B-B14F-4D97-AF65-F5344CB8AC3E}">
        <p14:creationId xmlns:p14="http://schemas.microsoft.com/office/powerpoint/2010/main" val="667476813"/>
      </p:ext>
    </p:extLst>
  </p:cSld>
  <p:clrMapOvr>
    <a:masterClrMapping/>
  </p:clrMapOvr>
</p:sld>
</file>

<file path=ppt/slides/slide5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16268233"/>
      </p:ext>
    </p:extLst>
  </p:cSld>
  <p:clrMapOvr>
    <a:masterClrMapping/>
  </p:clrMapOvr>
</p:sld>
</file>

<file path=ppt/slides/slide5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20736477"/>
      </p:ext>
    </p:extLst>
  </p:cSld>
  <p:clrMapOvr>
    <a:masterClrMapping/>
  </p:clrMapOvr>
</p:sld>
</file>

<file path=ppt/slides/slide5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02100934"/>
      </p:ext>
    </p:extLst>
  </p:cSld>
  <p:clrMapOvr>
    <a:masterClrMapping/>
  </p:clrMapOvr>
</p:sld>
</file>

<file path=ppt/slides/slide5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TDI8 SERIES </a:t>
            </a:r>
          </a:p>
        </p:txBody>
      </p:sp>
    </p:spTree>
    <p:extLst>
      <p:ext uri="{BB962C8B-B14F-4D97-AF65-F5344CB8AC3E}">
        <p14:creationId xmlns:p14="http://schemas.microsoft.com/office/powerpoint/2010/main" val="2541001829"/>
      </p:ext>
    </p:extLst>
  </p:cSld>
  <p:clrMapOvr>
    <a:masterClrMapping/>
  </p:clrMapOvr>
</p:sld>
</file>

<file path=ppt/slides/slide5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75214295"/>
      </p:ext>
    </p:extLst>
  </p:cSld>
  <p:clrMapOvr>
    <a:masterClrMapping/>
  </p:clrMapOvr>
</p:sld>
</file>

<file path=ppt/slides/slide5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28063579"/>
      </p:ext>
    </p:extLst>
  </p:cSld>
  <p:clrMapOvr>
    <a:masterClrMapping/>
  </p:clrMapOvr>
</p:sld>
</file>

<file path=ppt/slides/slide5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74710801"/>
      </p:ext>
    </p:extLst>
  </p:cSld>
  <p:clrMapOvr>
    <a:masterClrMapping/>
  </p:clrMapOvr>
</p:sld>
</file>

<file path=ppt/slides/slide5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TDI9 SERIES </a:t>
            </a:r>
          </a:p>
        </p:txBody>
      </p:sp>
    </p:spTree>
    <p:extLst>
      <p:ext uri="{BB962C8B-B14F-4D97-AF65-F5344CB8AC3E}">
        <p14:creationId xmlns:p14="http://schemas.microsoft.com/office/powerpoint/2010/main" val="1501827265"/>
      </p:ext>
    </p:extLst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05989220"/>
      </p:ext>
    </p:extLst>
  </p:cSld>
  <p:clrMapOvr>
    <a:masterClrMapping/>
  </p:clrMapOvr>
</p:sld>
</file>

<file path=ppt/slides/slide5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51317723"/>
      </p:ext>
    </p:extLst>
  </p:cSld>
  <p:clrMapOvr>
    <a:masterClrMapping/>
  </p:clrMapOvr>
</p:sld>
</file>

<file path=ppt/slides/slide5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43465915"/>
      </p:ext>
    </p:extLst>
  </p:cSld>
  <p:clrMapOvr>
    <a:masterClrMapping/>
  </p:clrMapOvr>
</p:sld>
</file>

<file path=ppt/slides/slide5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91331442"/>
      </p:ext>
    </p:extLst>
  </p:cSld>
  <p:clrMapOvr>
    <a:masterClrMapping/>
  </p:clrMapOvr>
</p:sld>
</file>

<file path=ppt/slides/slide5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TDI10 SERIES </a:t>
            </a:r>
          </a:p>
        </p:txBody>
      </p:sp>
    </p:spTree>
    <p:extLst>
      <p:ext uri="{BB962C8B-B14F-4D97-AF65-F5344CB8AC3E}">
        <p14:creationId xmlns:p14="http://schemas.microsoft.com/office/powerpoint/2010/main" val="993389436"/>
      </p:ext>
    </p:extLst>
  </p:cSld>
  <p:clrMapOvr>
    <a:masterClrMapping/>
  </p:clrMapOvr>
</p:sld>
</file>

<file path=ppt/slides/slide5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60570289"/>
      </p:ext>
    </p:extLst>
  </p:cSld>
  <p:clrMapOvr>
    <a:masterClrMapping/>
  </p:clrMapOvr>
</p:sld>
</file>

<file path=ppt/slides/slide5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55530858"/>
      </p:ext>
    </p:extLst>
  </p:cSld>
  <p:clrMapOvr>
    <a:masterClrMapping/>
  </p:clrMapOvr>
</p:sld>
</file>

<file path=ppt/slides/slide5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90411299"/>
      </p:ext>
    </p:extLst>
  </p:cSld>
  <p:clrMapOvr>
    <a:masterClrMapping/>
  </p:clrMapOvr>
</p:sld>
</file>

<file path=ppt/slides/slide5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 SERIES</a:t>
            </a:r>
          </a:p>
        </p:txBody>
      </p:sp>
    </p:spTree>
    <p:extLst>
      <p:ext uri="{BB962C8B-B14F-4D97-AF65-F5344CB8AC3E}">
        <p14:creationId xmlns:p14="http://schemas.microsoft.com/office/powerpoint/2010/main" val="2936900418"/>
      </p:ext>
    </p:extLst>
  </p:cSld>
  <p:clrMapOvr>
    <a:masterClrMapping/>
  </p:clrMapOvr>
</p:sld>
</file>

<file path=ppt/slides/slide5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03247455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6507524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820420645"/>
      </p:ext>
    </p:extLst>
  </p:cSld>
  <p:clrMapOvr>
    <a:masterClrMapping/>
  </p:clrMapOvr>
</p:sld>
</file>

<file path=ppt/slides/slide5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293781494"/>
      </p:ext>
    </p:extLst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14254668"/>
      </p:ext>
    </p:extLst>
  </p:cSld>
  <p:clrMapOvr>
    <a:masterClrMapping/>
  </p:clrMapOvr>
</p:sld>
</file>

<file path=ppt/slides/slide5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7445706"/>
      </p:ext>
    </p:extLst>
  </p:cSld>
  <p:clrMapOvr>
    <a:masterClrMapping/>
  </p:clrMapOvr>
</p:sld>
</file>

<file path=ppt/slides/slide5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48785725"/>
      </p:ext>
    </p:extLst>
  </p:cSld>
  <p:clrMapOvr>
    <a:masterClrMapping/>
  </p:clrMapOvr>
</p:sld>
</file>

<file path=ppt/slides/slide5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75025626"/>
      </p:ext>
    </p:extLst>
  </p:cSld>
  <p:clrMapOvr>
    <a:masterClrMapping/>
  </p:clrMapOvr>
</p:sld>
</file>

<file path=ppt/slides/slide5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08234769"/>
      </p:ext>
    </p:extLst>
  </p:cSld>
  <p:clrMapOvr>
    <a:masterClrMapping/>
  </p:clrMapOvr>
</p:sld>
</file>

<file path=ppt/slides/slide5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12672146"/>
      </p:ext>
    </p:extLst>
  </p:cSld>
  <p:clrMapOvr>
    <a:masterClrMapping/>
  </p:clrMapOvr>
</p:sld>
</file>

<file path=ppt/slides/slide5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11163644"/>
      </p:ext>
    </p:extLst>
  </p:cSld>
  <p:clrMapOvr>
    <a:masterClrMapping/>
  </p:clrMapOvr>
</p:sld>
</file>

<file path=ppt/slides/slide5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92410213"/>
      </p:ext>
    </p:extLst>
  </p:cSld>
  <p:clrMapOvr>
    <a:masterClrMapping/>
  </p:clrMapOvr>
</p:sld>
</file>

<file path=ppt/slides/slide5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8799549"/>
      </p:ext>
    </p:extLst>
  </p:cSld>
  <p:clrMapOvr>
    <a:masterClrMapping/>
  </p:clrMapOvr>
</p:sld>
</file>

<file path=ppt/slides/slide5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72051258"/>
      </p:ext>
    </p:extLst>
  </p:cSld>
  <p:clrMapOvr>
    <a:masterClrMapping/>
  </p:clrMapOvr>
</p:sld>
</file>

<file path=ppt/slides/slide5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52295722"/>
      </p:ext>
    </p:extLst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59401007"/>
      </p:ext>
    </p:extLst>
  </p:cSld>
  <p:clrMapOvr>
    <a:masterClrMapping/>
  </p:clrMapOvr>
</p:sld>
</file>

<file path=ppt/slides/slide5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98758915"/>
      </p:ext>
    </p:extLst>
  </p:cSld>
  <p:clrMapOvr>
    <a:masterClrMapping/>
  </p:clrMapOvr>
</p:sld>
</file>

<file path=ppt/slides/slide5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4444406"/>
      </p:ext>
    </p:extLst>
  </p:cSld>
  <p:clrMapOvr>
    <a:masterClrMapping/>
  </p:clrMapOvr>
</p:sld>
</file>

<file path=ppt/slides/slide5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750224972"/>
      </p:ext>
    </p:extLst>
  </p:cSld>
  <p:clrMapOvr>
    <a:masterClrMapping/>
  </p:clrMapOvr>
</p:sld>
</file>

<file path=ppt/slides/slide5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2344955"/>
      </p:ext>
    </p:extLst>
  </p:cSld>
  <p:clrMapOvr>
    <a:masterClrMapping/>
  </p:clrMapOvr>
</p:sld>
</file>

<file path=ppt/slides/slide5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7762686"/>
      </p:ext>
    </p:extLst>
  </p:cSld>
  <p:clrMapOvr>
    <a:masterClrMapping/>
  </p:clrMapOvr>
</p:sld>
</file>

<file path=ppt/slides/slide5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27711573"/>
      </p:ext>
    </p:extLst>
  </p:cSld>
  <p:clrMapOvr>
    <a:masterClrMapping/>
  </p:clrMapOvr>
</p:sld>
</file>

<file path=ppt/slides/slide5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05821235"/>
      </p:ext>
    </p:extLst>
  </p:cSld>
  <p:clrMapOvr>
    <a:masterClrMapping/>
  </p:clrMapOvr>
</p:sld>
</file>

<file path=ppt/slides/slide5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90232494"/>
      </p:ext>
    </p:extLst>
  </p:cSld>
  <p:clrMapOvr>
    <a:masterClrMapping/>
  </p:clrMapOvr>
</p:sld>
</file>

<file path=ppt/slides/slide5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5786140"/>
      </p:ext>
    </p:extLst>
  </p:cSld>
  <p:clrMapOvr>
    <a:masterClrMapping/>
  </p:clrMapOvr>
</p:sld>
</file>

<file path=ppt/slides/slide5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642998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08083328"/>
      </p:ext>
    </p:extLst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40653911"/>
      </p:ext>
    </p:extLst>
  </p:cSld>
  <p:clrMapOvr>
    <a:masterClrMapping/>
  </p:clrMapOvr>
</p:sld>
</file>

<file path=ppt/slides/slide5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25237999"/>
      </p:ext>
    </p:extLst>
  </p:cSld>
  <p:clrMapOvr>
    <a:masterClrMapping/>
  </p:clrMapOvr>
</p:sld>
</file>

<file path=ppt/slides/slide5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70926329"/>
      </p:ext>
    </p:extLst>
  </p:cSld>
  <p:clrMapOvr>
    <a:masterClrMapping/>
  </p:clrMapOvr>
</p:sld>
</file>

<file path=ppt/slides/slide5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90641641"/>
      </p:ext>
    </p:extLst>
  </p:cSld>
  <p:clrMapOvr>
    <a:masterClrMapping/>
  </p:clrMapOvr>
</p:sld>
</file>

<file path=ppt/slides/slide5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64332816"/>
      </p:ext>
    </p:extLst>
  </p:cSld>
  <p:clrMapOvr>
    <a:masterClrMapping/>
  </p:clrMapOvr>
</p:sld>
</file>

<file path=ppt/slides/slide5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01183780"/>
      </p:ext>
    </p:extLst>
  </p:cSld>
  <p:clrMapOvr>
    <a:masterClrMapping/>
  </p:clrMapOvr>
</p:sld>
</file>

<file path=ppt/slides/slide5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125664885"/>
      </p:ext>
    </p:extLst>
  </p:cSld>
  <p:clrMapOvr>
    <a:masterClrMapping/>
  </p:clrMapOvr>
</p:sld>
</file>

<file path=ppt/slides/slide5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2328754"/>
      </p:ext>
    </p:extLst>
  </p:cSld>
  <p:clrMapOvr>
    <a:masterClrMapping/>
  </p:clrMapOvr>
</p:sld>
</file>

<file path=ppt/slides/slide5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95739102"/>
      </p:ext>
    </p:extLst>
  </p:cSld>
  <p:clrMapOvr>
    <a:masterClrMapping/>
  </p:clrMapOvr>
</p:sld>
</file>

<file path=ppt/slides/slide5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58047836"/>
      </p:ext>
    </p:extLst>
  </p:cSld>
  <p:clrMapOvr>
    <a:masterClrMapping/>
  </p:clrMapOvr>
</p:sld>
</file>

<file path=ppt/slides/slide5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74580525"/>
      </p:ext>
    </p:extLst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909592506"/>
      </p:ext>
    </p:extLst>
  </p:cSld>
  <p:clrMapOvr>
    <a:masterClrMapping/>
  </p:clrMapOvr>
</p:sld>
</file>

<file path=ppt/slides/slide5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3003508"/>
      </p:ext>
    </p:extLst>
  </p:cSld>
  <p:clrMapOvr>
    <a:masterClrMapping/>
  </p:clrMapOvr>
</p:sld>
</file>

<file path=ppt/slides/slide5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53691301"/>
      </p:ext>
    </p:extLst>
  </p:cSld>
  <p:clrMapOvr>
    <a:masterClrMapping/>
  </p:clrMapOvr>
</p:sld>
</file>

<file path=ppt/slides/slide5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66521780"/>
      </p:ext>
    </p:extLst>
  </p:cSld>
  <p:clrMapOvr>
    <a:masterClrMapping/>
  </p:clrMapOvr>
</p:sld>
</file>

<file path=ppt/slides/slide5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63160507"/>
      </p:ext>
    </p:extLst>
  </p:cSld>
  <p:clrMapOvr>
    <a:masterClrMapping/>
  </p:clrMapOvr>
</p:sld>
</file>

<file path=ppt/slides/slide5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18615827"/>
      </p:ext>
    </p:extLst>
  </p:cSld>
  <p:clrMapOvr>
    <a:masterClrMapping/>
  </p:clrMapOvr>
</p:sld>
</file>

<file path=ppt/slides/slide5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88695986"/>
      </p:ext>
    </p:extLst>
  </p:cSld>
  <p:clrMapOvr>
    <a:masterClrMapping/>
  </p:clrMapOvr>
</p:sld>
</file>

<file path=ppt/slides/slide5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86423616"/>
      </p:ext>
    </p:extLst>
  </p:cSld>
  <p:clrMapOvr>
    <a:masterClrMapping/>
  </p:clrMapOvr>
</p:sld>
</file>

<file path=ppt/slides/slide5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90614872"/>
      </p:ext>
    </p:extLst>
  </p:cSld>
  <p:clrMapOvr>
    <a:masterClrMapping/>
  </p:clrMapOvr>
</p:sld>
</file>

<file path=ppt/slides/slide5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169000722"/>
      </p:ext>
    </p:extLst>
  </p:cSld>
  <p:clrMapOvr>
    <a:masterClrMapping/>
  </p:clrMapOvr>
</p:sld>
</file>

<file path=ppt/slides/slide5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6614362"/>
      </p:ext>
    </p:extLst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9796947"/>
      </p:ext>
    </p:extLst>
  </p:cSld>
  <p:clrMapOvr>
    <a:masterClrMapping/>
  </p:clrMapOvr>
</p:sld>
</file>

<file path=ppt/slides/slide5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53364476"/>
      </p:ext>
    </p:extLst>
  </p:cSld>
  <p:clrMapOvr>
    <a:masterClrMapping/>
  </p:clrMapOvr>
</p:sld>
</file>

<file path=ppt/slides/slide5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05468704"/>
      </p:ext>
    </p:extLst>
  </p:cSld>
  <p:clrMapOvr>
    <a:masterClrMapping/>
  </p:clrMapOvr>
</p:sld>
</file>

<file path=ppt/slides/slide5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99468505"/>
      </p:ext>
    </p:extLst>
  </p:cSld>
  <p:clrMapOvr>
    <a:masterClrMapping/>
  </p:clrMapOvr>
</p:sld>
</file>

<file path=ppt/slides/slide5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98698957"/>
      </p:ext>
    </p:extLst>
  </p:cSld>
  <p:clrMapOvr>
    <a:masterClrMapping/>
  </p:clrMapOvr>
</p:sld>
</file>

<file path=ppt/slides/slide5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58027530"/>
      </p:ext>
    </p:extLst>
  </p:cSld>
  <p:clrMapOvr>
    <a:masterClrMapping/>
  </p:clrMapOvr>
</p:sld>
</file>

<file path=ppt/slides/slide5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8131902"/>
      </p:ext>
    </p:extLst>
  </p:cSld>
  <p:clrMapOvr>
    <a:masterClrMapping/>
  </p:clrMapOvr>
</p:sld>
</file>

<file path=ppt/slides/slide5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5394881"/>
      </p:ext>
    </p:extLst>
  </p:cSld>
  <p:clrMapOvr>
    <a:masterClrMapping/>
  </p:clrMapOvr>
</p:sld>
</file>

<file path=ppt/slides/slide5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71925933"/>
      </p:ext>
    </p:extLst>
  </p:cSld>
  <p:clrMapOvr>
    <a:masterClrMapping/>
  </p:clrMapOvr>
</p:sld>
</file>

<file path=ppt/slides/slide5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06101883"/>
      </p:ext>
    </p:extLst>
  </p:cSld>
  <p:clrMapOvr>
    <a:masterClrMapping/>
  </p:clrMapOvr>
</p:sld>
</file>

<file path=ppt/slides/slide5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96544446"/>
      </p:ext>
    </p:extLst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74405447"/>
      </p:ext>
    </p:extLst>
  </p:cSld>
  <p:clrMapOvr>
    <a:masterClrMapping/>
  </p:clrMapOvr>
</p:sld>
</file>

<file path=ppt/slides/slide5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60606541"/>
      </p:ext>
    </p:extLst>
  </p:cSld>
  <p:clrMapOvr>
    <a:masterClrMapping/>
  </p:clrMapOvr>
</p:sld>
</file>

<file path=ppt/slides/slide5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432531223"/>
      </p:ext>
    </p:extLst>
  </p:cSld>
  <p:clrMapOvr>
    <a:masterClrMapping/>
  </p:clrMapOvr>
</p:sld>
</file>

<file path=ppt/slides/slide5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0307287"/>
      </p:ext>
    </p:extLst>
  </p:cSld>
  <p:clrMapOvr>
    <a:masterClrMapping/>
  </p:clrMapOvr>
</p:sld>
</file>

<file path=ppt/slides/slide5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60375443"/>
      </p:ext>
    </p:extLst>
  </p:cSld>
  <p:clrMapOvr>
    <a:masterClrMapping/>
  </p:clrMapOvr>
</p:sld>
</file>

<file path=ppt/slides/slide5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09605325"/>
      </p:ext>
    </p:extLst>
  </p:cSld>
  <p:clrMapOvr>
    <a:masterClrMapping/>
  </p:clrMapOvr>
</p:sld>
</file>

<file path=ppt/slides/slide5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49999692"/>
      </p:ext>
    </p:extLst>
  </p:cSld>
  <p:clrMapOvr>
    <a:masterClrMapping/>
  </p:clrMapOvr>
</p:sld>
</file>

<file path=ppt/slides/slide5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72159705"/>
      </p:ext>
    </p:extLst>
  </p:cSld>
  <p:clrMapOvr>
    <a:masterClrMapping/>
  </p:clrMapOvr>
</p:sld>
</file>

<file path=ppt/slides/slide5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91722561"/>
      </p:ext>
    </p:extLst>
  </p:cSld>
  <p:clrMapOvr>
    <a:masterClrMapping/>
  </p:clrMapOvr>
</p:sld>
</file>

<file path=ppt/slides/slide5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28726757"/>
      </p:ext>
    </p:extLst>
  </p:cSld>
  <p:clrMapOvr>
    <a:masterClrMapping/>
  </p:clrMapOvr>
</p:sld>
</file>

<file path=ppt/slides/slide5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49056881"/>
      </p:ext>
    </p:extLst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66790589"/>
      </p:ext>
    </p:extLst>
  </p:cSld>
  <p:clrMapOvr>
    <a:masterClrMapping/>
  </p:clrMapOvr>
</p:sld>
</file>

<file path=ppt/slides/slide5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23123765"/>
      </p:ext>
    </p:extLst>
  </p:cSld>
  <p:clrMapOvr>
    <a:masterClrMapping/>
  </p:clrMapOvr>
</p:sld>
</file>

<file path=ppt/slides/slide5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91480693"/>
      </p:ext>
    </p:extLst>
  </p:cSld>
  <p:clrMapOvr>
    <a:masterClrMapping/>
  </p:clrMapOvr>
</p:sld>
</file>

<file path=ppt/slides/slide5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05191544"/>
      </p:ext>
    </p:extLst>
  </p:cSld>
  <p:clrMapOvr>
    <a:masterClrMapping/>
  </p:clrMapOvr>
</p:sld>
</file>

<file path=ppt/slides/slide5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68360215"/>
      </p:ext>
    </p:extLst>
  </p:cSld>
  <p:clrMapOvr>
    <a:masterClrMapping/>
  </p:clrMapOvr>
</p:sld>
</file>

<file path=ppt/slides/slide5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205715747"/>
      </p:ext>
    </p:extLst>
  </p:cSld>
  <p:clrMapOvr>
    <a:masterClrMapping/>
  </p:clrMapOvr>
</p:sld>
</file>

<file path=ppt/slides/slide5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2354024"/>
      </p:ext>
    </p:extLst>
  </p:cSld>
  <p:clrMapOvr>
    <a:masterClrMapping/>
  </p:clrMapOvr>
</p:sld>
</file>

<file path=ppt/slides/slide5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84828776"/>
      </p:ext>
    </p:extLst>
  </p:cSld>
  <p:clrMapOvr>
    <a:masterClrMapping/>
  </p:clrMapOvr>
</p:sld>
</file>

<file path=ppt/slides/slide5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14327000"/>
      </p:ext>
    </p:extLst>
  </p:cSld>
  <p:clrMapOvr>
    <a:masterClrMapping/>
  </p:clrMapOvr>
</p:sld>
</file>

<file path=ppt/slides/slide5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51891617"/>
      </p:ext>
    </p:extLst>
  </p:cSld>
  <p:clrMapOvr>
    <a:masterClrMapping/>
  </p:clrMapOvr>
</p:sld>
</file>

<file path=ppt/slides/slide5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96811350"/>
      </p:ext>
    </p:extLst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02490510"/>
      </p:ext>
    </p:extLst>
  </p:cSld>
  <p:clrMapOvr>
    <a:masterClrMapping/>
  </p:clrMapOvr>
</p:sld>
</file>

<file path=ppt/slides/slide5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26674774"/>
      </p:ext>
    </p:extLst>
  </p:cSld>
  <p:clrMapOvr>
    <a:masterClrMapping/>
  </p:clrMapOvr>
</p:sld>
</file>

<file path=ppt/slides/slide5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64001270"/>
      </p:ext>
    </p:extLst>
  </p:cSld>
  <p:clrMapOvr>
    <a:masterClrMapping/>
  </p:clrMapOvr>
</p:sld>
</file>

<file path=ppt/slides/slide5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33174354"/>
      </p:ext>
    </p:extLst>
  </p:cSld>
  <p:clrMapOvr>
    <a:masterClrMapping/>
  </p:clrMapOvr>
</p:sld>
</file>

<file path=ppt/slides/slide5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1276390"/>
      </p:ext>
    </p:extLst>
  </p:cSld>
  <p:clrMapOvr>
    <a:masterClrMapping/>
  </p:clrMapOvr>
</p:sld>
</file>

<file path=ppt/slides/slide5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62955696"/>
      </p:ext>
    </p:extLst>
  </p:cSld>
  <p:clrMapOvr>
    <a:masterClrMapping/>
  </p:clrMapOvr>
</p:sld>
</file>

<file path=ppt/slides/slide5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89869769"/>
      </p:ext>
    </p:extLst>
  </p:cSld>
  <p:clrMapOvr>
    <a:masterClrMapping/>
  </p:clrMapOvr>
</p:sld>
</file>

<file path=ppt/slides/slide5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86114110"/>
      </p:ext>
    </p:extLst>
  </p:cSld>
  <p:clrMapOvr>
    <a:masterClrMapping/>
  </p:clrMapOvr>
</p:sld>
</file>

<file path=ppt/slides/slide5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234909029"/>
      </p:ext>
    </p:extLst>
  </p:cSld>
  <p:clrMapOvr>
    <a:masterClrMapping/>
  </p:clrMapOvr>
</p:sld>
</file>

<file path=ppt/slides/slide5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6093831"/>
      </p:ext>
    </p:extLst>
  </p:cSld>
  <p:clrMapOvr>
    <a:masterClrMapping/>
  </p:clrMapOvr>
</p:sld>
</file>

<file path=ppt/slides/slide5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99408562"/>
      </p:ext>
    </p:extLst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14300409"/>
      </p:ext>
    </p:extLst>
  </p:cSld>
  <p:clrMapOvr>
    <a:masterClrMapping/>
  </p:clrMapOvr>
</p:sld>
</file>

<file path=ppt/slides/slide5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75081690"/>
      </p:ext>
    </p:extLst>
  </p:cSld>
  <p:clrMapOvr>
    <a:masterClrMapping/>
  </p:clrMapOvr>
</p:sld>
</file>

<file path=ppt/slides/slide5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76026756"/>
      </p:ext>
    </p:extLst>
  </p:cSld>
  <p:clrMapOvr>
    <a:masterClrMapping/>
  </p:clrMapOvr>
</p:sld>
</file>

<file path=ppt/slides/slide5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5407413"/>
      </p:ext>
    </p:extLst>
  </p:cSld>
  <p:clrMapOvr>
    <a:masterClrMapping/>
  </p:clrMapOvr>
</p:sld>
</file>

<file path=ppt/slides/slide5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44893959"/>
      </p:ext>
    </p:extLst>
  </p:cSld>
  <p:clrMapOvr>
    <a:masterClrMapping/>
  </p:clrMapOvr>
</p:sld>
</file>

<file path=ppt/slides/slide5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37377487"/>
      </p:ext>
    </p:extLst>
  </p:cSld>
  <p:clrMapOvr>
    <a:masterClrMapping/>
  </p:clrMapOvr>
</p:sld>
</file>

<file path=ppt/slides/slide5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08854479"/>
      </p:ext>
    </p:extLst>
  </p:cSld>
  <p:clrMapOvr>
    <a:masterClrMapping/>
  </p:clrMapOvr>
</p:sld>
</file>

<file path=ppt/slides/slide5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47981416"/>
      </p:ext>
    </p:extLst>
  </p:cSld>
  <p:clrMapOvr>
    <a:masterClrMapping/>
  </p:clrMapOvr>
</p:sld>
</file>

<file path=ppt/slides/slide5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56456384"/>
      </p:ext>
    </p:extLst>
  </p:cSld>
  <p:clrMapOvr>
    <a:masterClrMapping/>
  </p:clrMapOvr>
</p:sld>
</file>

<file path=ppt/slides/slide5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82151353"/>
      </p:ext>
    </p:extLst>
  </p:cSld>
  <p:clrMapOvr>
    <a:masterClrMapping/>
  </p:clrMapOvr>
</p:sld>
</file>

<file path=ppt/slides/slide5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63097062"/>
      </p:ext>
    </p:extLst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53906895"/>
      </p:ext>
    </p:extLst>
  </p:cSld>
  <p:clrMapOvr>
    <a:masterClrMapping/>
  </p:clrMapOvr>
</p:sld>
</file>

<file path=ppt/slides/slide5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003986069"/>
      </p:ext>
    </p:extLst>
  </p:cSld>
  <p:clrMapOvr>
    <a:masterClrMapping/>
  </p:clrMapOvr>
</p:sld>
</file>

<file path=ppt/slides/slide5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9665654"/>
      </p:ext>
    </p:extLst>
  </p:cSld>
  <p:clrMapOvr>
    <a:masterClrMapping/>
  </p:clrMapOvr>
</p:sld>
</file>

<file path=ppt/slides/slide5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63814523"/>
      </p:ext>
    </p:extLst>
  </p:cSld>
  <p:clrMapOvr>
    <a:masterClrMapping/>
  </p:clrMapOvr>
</p:sld>
</file>

<file path=ppt/slides/slide5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39130048"/>
      </p:ext>
    </p:extLst>
  </p:cSld>
  <p:clrMapOvr>
    <a:masterClrMapping/>
  </p:clrMapOvr>
</p:sld>
</file>

<file path=ppt/slides/slide5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43343864"/>
      </p:ext>
    </p:extLst>
  </p:cSld>
  <p:clrMapOvr>
    <a:masterClrMapping/>
  </p:clrMapOvr>
</p:sld>
</file>

<file path=ppt/slides/slide5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48616510"/>
      </p:ext>
    </p:extLst>
  </p:cSld>
  <p:clrMapOvr>
    <a:masterClrMapping/>
  </p:clrMapOvr>
</p:sld>
</file>

<file path=ppt/slides/slide5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16920120"/>
      </p:ext>
    </p:extLst>
  </p:cSld>
  <p:clrMapOvr>
    <a:masterClrMapping/>
  </p:clrMapOvr>
</p:sld>
</file>

<file path=ppt/slides/slide5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87395331"/>
      </p:ext>
    </p:extLst>
  </p:cSld>
  <p:clrMapOvr>
    <a:masterClrMapping/>
  </p:clrMapOvr>
</p:sld>
</file>

<file path=ppt/slides/slide5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1945975"/>
      </p:ext>
    </p:extLst>
  </p:cSld>
  <p:clrMapOvr>
    <a:masterClrMapping/>
  </p:clrMapOvr>
</p:sld>
</file>

<file path=ppt/slides/slide5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57896586"/>
      </p:ext>
    </p:extLst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56474629"/>
      </p:ext>
    </p:extLst>
  </p:cSld>
  <p:clrMapOvr>
    <a:masterClrMapping/>
  </p:clrMapOvr>
</p:sld>
</file>

<file path=ppt/slides/slide5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87409217"/>
      </p:ext>
    </p:extLst>
  </p:cSld>
  <p:clrMapOvr>
    <a:masterClrMapping/>
  </p:clrMapOvr>
</p:sld>
</file>

<file path=ppt/slides/slide5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21643172"/>
      </p:ext>
    </p:extLst>
  </p:cSld>
  <p:clrMapOvr>
    <a:masterClrMapping/>
  </p:clrMapOvr>
</p:sld>
</file>

<file path=ppt/slides/slide5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04316283"/>
      </p:ext>
    </p:extLst>
  </p:cSld>
  <p:clrMapOvr>
    <a:masterClrMapping/>
  </p:clrMapOvr>
</p:sld>
</file>

<file path=ppt/slides/slide5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036559374"/>
      </p:ext>
    </p:extLst>
  </p:cSld>
  <p:clrMapOvr>
    <a:masterClrMapping/>
  </p:clrMapOvr>
</p:sld>
</file>

<file path=ppt/slides/slide5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0874468"/>
      </p:ext>
    </p:extLst>
  </p:cSld>
  <p:clrMapOvr>
    <a:masterClrMapping/>
  </p:clrMapOvr>
</p:sld>
</file>

<file path=ppt/slides/slide5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08416581"/>
      </p:ext>
    </p:extLst>
  </p:cSld>
  <p:clrMapOvr>
    <a:masterClrMapping/>
  </p:clrMapOvr>
</p:sld>
</file>

<file path=ppt/slides/slide5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86531801"/>
      </p:ext>
    </p:extLst>
  </p:cSld>
  <p:clrMapOvr>
    <a:masterClrMapping/>
  </p:clrMapOvr>
</p:sld>
</file>

<file path=ppt/slides/slide5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58913699"/>
      </p:ext>
    </p:extLst>
  </p:cSld>
  <p:clrMapOvr>
    <a:masterClrMapping/>
  </p:clrMapOvr>
</p:sld>
</file>

<file path=ppt/slides/slide5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09974782"/>
      </p:ext>
    </p:extLst>
  </p:cSld>
  <p:clrMapOvr>
    <a:masterClrMapping/>
  </p:clrMapOvr>
</p:sld>
</file>

<file path=ppt/slides/slide5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89040740"/>
      </p:ext>
    </p:extLst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35624267"/>
      </p:ext>
    </p:extLst>
  </p:cSld>
  <p:clrMapOvr>
    <a:masterClrMapping/>
  </p:clrMapOvr>
</p:sld>
</file>

<file path=ppt/slides/slide5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66551387"/>
      </p:ext>
    </p:extLst>
  </p:cSld>
  <p:clrMapOvr>
    <a:masterClrMapping/>
  </p:clrMapOvr>
</p:sld>
</file>

<file path=ppt/slides/slide5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72967926"/>
      </p:ext>
    </p:extLst>
  </p:cSld>
  <p:clrMapOvr>
    <a:masterClrMapping/>
  </p:clrMapOvr>
</p:sld>
</file>

<file path=ppt/slides/slide5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54995964"/>
      </p:ext>
    </p:extLst>
  </p:cSld>
  <p:clrMapOvr>
    <a:masterClrMapping/>
  </p:clrMapOvr>
</p:sld>
</file>

<file path=ppt/slides/slide5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23939205"/>
      </p:ext>
    </p:extLst>
  </p:cSld>
  <p:clrMapOvr>
    <a:masterClrMapping/>
  </p:clrMapOvr>
</p:sld>
</file>

<file path=ppt/slides/slide5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77064628"/>
      </p:ext>
    </p:extLst>
  </p:cSld>
  <p:clrMapOvr>
    <a:masterClrMapping/>
  </p:clrMapOvr>
</p:sld>
</file>

<file path=ppt/slides/slide5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96825626"/>
      </p:ext>
    </p:extLst>
  </p:cSld>
  <p:clrMapOvr>
    <a:masterClrMapping/>
  </p:clrMapOvr>
</p:sld>
</file>

<file path=ppt/slides/slide5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743778805"/>
      </p:ext>
    </p:extLst>
  </p:cSld>
  <p:clrMapOvr>
    <a:masterClrMapping/>
  </p:clrMapOvr>
</p:sld>
</file>

<file path=ppt/slides/slide5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1043400"/>
      </p:ext>
    </p:extLst>
  </p:cSld>
  <p:clrMapOvr>
    <a:masterClrMapping/>
  </p:clrMapOvr>
</p:sld>
</file>

<file path=ppt/slides/slide5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16150958"/>
      </p:ext>
    </p:extLst>
  </p:cSld>
  <p:clrMapOvr>
    <a:masterClrMapping/>
  </p:clrMapOvr>
</p:sld>
</file>

<file path=ppt/slides/slide5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419564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46459864"/>
      </p:ext>
    </p:extLst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96771614"/>
      </p:ext>
    </p:extLst>
  </p:cSld>
  <p:clrMapOvr>
    <a:masterClrMapping/>
  </p:clrMapOvr>
</p:sld>
</file>

<file path=ppt/slides/slide5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57914158"/>
      </p:ext>
    </p:extLst>
  </p:cSld>
  <p:clrMapOvr>
    <a:masterClrMapping/>
  </p:clrMapOvr>
</p:sld>
</file>

<file path=ppt/slides/slide5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75840661"/>
      </p:ext>
    </p:extLst>
  </p:cSld>
  <p:clrMapOvr>
    <a:masterClrMapping/>
  </p:clrMapOvr>
</p:sld>
</file>

<file path=ppt/slides/slide5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67187112"/>
      </p:ext>
    </p:extLst>
  </p:cSld>
  <p:clrMapOvr>
    <a:masterClrMapping/>
  </p:clrMapOvr>
</p:sld>
</file>

<file path=ppt/slides/slide5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08573627"/>
      </p:ext>
    </p:extLst>
  </p:cSld>
  <p:clrMapOvr>
    <a:masterClrMapping/>
  </p:clrMapOvr>
</p:sld>
</file>

<file path=ppt/slides/slide5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08981520"/>
      </p:ext>
    </p:extLst>
  </p:cSld>
  <p:clrMapOvr>
    <a:masterClrMapping/>
  </p:clrMapOvr>
</p:sld>
</file>

<file path=ppt/slides/slide5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7742061"/>
      </p:ext>
    </p:extLst>
  </p:cSld>
  <p:clrMapOvr>
    <a:masterClrMapping/>
  </p:clrMapOvr>
</p:sld>
</file>

<file path=ppt/slides/slide5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68938087"/>
      </p:ext>
    </p:extLst>
  </p:cSld>
  <p:clrMapOvr>
    <a:masterClrMapping/>
  </p:clrMapOvr>
</p:sld>
</file>

<file path=ppt/slides/slide5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31213419"/>
      </p:ext>
    </p:extLst>
  </p:cSld>
  <p:clrMapOvr>
    <a:masterClrMapping/>
  </p:clrMapOvr>
</p:sld>
</file>

<file path=ppt/slides/slide5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09094031"/>
      </p:ext>
    </p:extLst>
  </p:cSld>
  <p:clrMapOvr>
    <a:masterClrMapping/>
  </p:clrMapOvr>
</p:sld>
</file>

<file path=ppt/slides/slide5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ST1 SERIES </a:t>
            </a:r>
          </a:p>
        </p:txBody>
      </p:sp>
    </p:spTree>
    <p:extLst>
      <p:ext uri="{BB962C8B-B14F-4D97-AF65-F5344CB8AC3E}">
        <p14:creationId xmlns:p14="http://schemas.microsoft.com/office/powerpoint/2010/main" val="3211769793"/>
      </p:ext>
    </p:extLst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34269420"/>
      </p:ext>
    </p:extLst>
  </p:cSld>
  <p:clrMapOvr>
    <a:masterClrMapping/>
  </p:clrMapOvr>
</p:sld>
</file>

<file path=ppt/slides/slide5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26190741"/>
      </p:ext>
    </p:extLst>
  </p:cSld>
  <p:clrMapOvr>
    <a:masterClrMapping/>
  </p:clrMapOvr>
</p:sld>
</file>

<file path=ppt/slides/slide5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49429572"/>
      </p:ext>
    </p:extLst>
  </p:cSld>
  <p:clrMapOvr>
    <a:masterClrMapping/>
  </p:clrMapOvr>
</p:sld>
</file>

<file path=ppt/slides/slide5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16345137"/>
      </p:ext>
    </p:extLst>
  </p:cSld>
  <p:clrMapOvr>
    <a:masterClrMapping/>
  </p:clrMapOvr>
</p:sld>
</file>

<file path=ppt/slides/slide5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ST2 SERIES </a:t>
            </a:r>
          </a:p>
        </p:txBody>
      </p:sp>
    </p:spTree>
    <p:extLst>
      <p:ext uri="{BB962C8B-B14F-4D97-AF65-F5344CB8AC3E}">
        <p14:creationId xmlns:p14="http://schemas.microsoft.com/office/powerpoint/2010/main" val="191604431"/>
      </p:ext>
    </p:extLst>
  </p:cSld>
  <p:clrMapOvr>
    <a:masterClrMapping/>
  </p:clrMapOvr>
</p:sld>
</file>

<file path=ppt/slides/slide5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67947248"/>
      </p:ext>
    </p:extLst>
  </p:cSld>
  <p:clrMapOvr>
    <a:masterClrMapping/>
  </p:clrMapOvr>
</p:sld>
</file>

<file path=ppt/slides/slide5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22731719"/>
      </p:ext>
    </p:extLst>
  </p:cSld>
  <p:clrMapOvr>
    <a:masterClrMapping/>
  </p:clrMapOvr>
</p:sld>
</file>

<file path=ppt/slides/slide5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1527439"/>
      </p:ext>
    </p:extLst>
  </p:cSld>
  <p:clrMapOvr>
    <a:masterClrMapping/>
  </p:clrMapOvr>
</p:sld>
</file>

<file path=ppt/slides/slide5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ST3 SERIES </a:t>
            </a:r>
          </a:p>
        </p:txBody>
      </p:sp>
    </p:spTree>
    <p:extLst>
      <p:ext uri="{BB962C8B-B14F-4D97-AF65-F5344CB8AC3E}">
        <p14:creationId xmlns:p14="http://schemas.microsoft.com/office/powerpoint/2010/main" val="2525238902"/>
      </p:ext>
    </p:extLst>
  </p:cSld>
  <p:clrMapOvr>
    <a:masterClrMapping/>
  </p:clrMapOvr>
</p:sld>
</file>

<file path=ppt/slides/slide5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14378593"/>
      </p:ext>
    </p:extLst>
  </p:cSld>
  <p:clrMapOvr>
    <a:masterClrMapping/>
  </p:clrMapOvr>
</p:sld>
</file>

<file path=ppt/slides/slide5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04985531"/>
      </p:ext>
    </p:extLst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69434085"/>
      </p:ext>
    </p:extLst>
  </p:cSld>
  <p:clrMapOvr>
    <a:masterClrMapping/>
  </p:clrMapOvr>
</p:sld>
</file>

<file path=ppt/slides/slide5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0735251"/>
      </p:ext>
    </p:extLst>
  </p:cSld>
  <p:clrMapOvr>
    <a:masterClrMapping/>
  </p:clrMapOvr>
</p:sld>
</file>

<file path=ppt/slides/slide5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ST4 SERIES </a:t>
            </a:r>
          </a:p>
        </p:txBody>
      </p:sp>
    </p:spTree>
    <p:extLst>
      <p:ext uri="{BB962C8B-B14F-4D97-AF65-F5344CB8AC3E}">
        <p14:creationId xmlns:p14="http://schemas.microsoft.com/office/powerpoint/2010/main" val="1454317769"/>
      </p:ext>
    </p:extLst>
  </p:cSld>
  <p:clrMapOvr>
    <a:masterClrMapping/>
  </p:clrMapOvr>
</p:sld>
</file>

<file path=ppt/slides/slide5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81618025"/>
      </p:ext>
    </p:extLst>
  </p:cSld>
  <p:clrMapOvr>
    <a:masterClrMapping/>
  </p:clrMapOvr>
</p:sld>
</file>

<file path=ppt/slides/slide5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09174462"/>
      </p:ext>
    </p:extLst>
  </p:cSld>
  <p:clrMapOvr>
    <a:masterClrMapping/>
  </p:clrMapOvr>
</p:sld>
</file>

<file path=ppt/slides/slide5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71002980"/>
      </p:ext>
    </p:extLst>
  </p:cSld>
  <p:clrMapOvr>
    <a:masterClrMapping/>
  </p:clrMapOvr>
</p:sld>
</file>

<file path=ppt/slides/slide5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ST5 SERIES </a:t>
            </a:r>
          </a:p>
        </p:txBody>
      </p:sp>
    </p:spTree>
    <p:extLst>
      <p:ext uri="{BB962C8B-B14F-4D97-AF65-F5344CB8AC3E}">
        <p14:creationId xmlns:p14="http://schemas.microsoft.com/office/powerpoint/2010/main" val="1216710235"/>
      </p:ext>
    </p:extLst>
  </p:cSld>
  <p:clrMapOvr>
    <a:masterClrMapping/>
  </p:clrMapOvr>
</p:sld>
</file>

<file path=ppt/slides/slide5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14041726"/>
      </p:ext>
    </p:extLst>
  </p:cSld>
  <p:clrMapOvr>
    <a:masterClrMapping/>
  </p:clrMapOvr>
</p:sld>
</file>

<file path=ppt/slides/slide5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16013069"/>
      </p:ext>
    </p:extLst>
  </p:cSld>
  <p:clrMapOvr>
    <a:masterClrMapping/>
  </p:clrMapOvr>
</p:sld>
</file>

<file path=ppt/slides/slide5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50117857"/>
      </p:ext>
    </p:extLst>
  </p:cSld>
  <p:clrMapOvr>
    <a:masterClrMapping/>
  </p:clrMapOvr>
</p:sld>
</file>

<file path=ppt/slides/slide5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ST6 SERIES </a:t>
            </a:r>
          </a:p>
        </p:txBody>
      </p:sp>
    </p:spTree>
    <p:extLst>
      <p:ext uri="{BB962C8B-B14F-4D97-AF65-F5344CB8AC3E}">
        <p14:creationId xmlns:p14="http://schemas.microsoft.com/office/powerpoint/2010/main" val="1033175931"/>
      </p:ext>
    </p:extLst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48653269"/>
      </p:ext>
    </p:extLst>
  </p:cSld>
  <p:clrMapOvr>
    <a:masterClrMapping/>
  </p:clrMapOvr>
</p:sld>
</file>

<file path=ppt/slides/slide5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20329786"/>
      </p:ext>
    </p:extLst>
  </p:cSld>
  <p:clrMapOvr>
    <a:masterClrMapping/>
  </p:clrMapOvr>
</p:sld>
</file>

<file path=ppt/slides/slide5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72157381"/>
      </p:ext>
    </p:extLst>
  </p:cSld>
  <p:clrMapOvr>
    <a:masterClrMapping/>
  </p:clrMapOvr>
</p:sld>
</file>

<file path=ppt/slides/slide5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65178720"/>
      </p:ext>
    </p:extLst>
  </p:cSld>
  <p:clrMapOvr>
    <a:masterClrMapping/>
  </p:clrMapOvr>
</p:sld>
</file>

<file path=ppt/slides/slide5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ST7 SERIES </a:t>
            </a:r>
          </a:p>
        </p:txBody>
      </p:sp>
    </p:spTree>
    <p:extLst>
      <p:ext uri="{BB962C8B-B14F-4D97-AF65-F5344CB8AC3E}">
        <p14:creationId xmlns:p14="http://schemas.microsoft.com/office/powerpoint/2010/main" val="2387006367"/>
      </p:ext>
    </p:extLst>
  </p:cSld>
  <p:clrMapOvr>
    <a:masterClrMapping/>
  </p:clrMapOvr>
</p:sld>
</file>

<file path=ppt/slides/slide5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51916687"/>
      </p:ext>
    </p:extLst>
  </p:cSld>
  <p:clrMapOvr>
    <a:masterClrMapping/>
  </p:clrMapOvr>
</p:sld>
</file>

<file path=ppt/slides/slide5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53160918"/>
      </p:ext>
    </p:extLst>
  </p:cSld>
  <p:clrMapOvr>
    <a:masterClrMapping/>
  </p:clrMapOvr>
</p:sld>
</file>

<file path=ppt/slides/slide5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00322219"/>
      </p:ext>
    </p:extLst>
  </p:cSld>
  <p:clrMapOvr>
    <a:masterClrMapping/>
  </p:clrMapOvr>
</p:sld>
</file>

<file path=ppt/slides/slide5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ST8 SERIES </a:t>
            </a:r>
          </a:p>
        </p:txBody>
      </p:sp>
    </p:spTree>
    <p:extLst>
      <p:ext uri="{BB962C8B-B14F-4D97-AF65-F5344CB8AC3E}">
        <p14:creationId xmlns:p14="http://schemas.microsoft.com/office/powerpoint/2010/main" val="1247715719"/>
      </p:ext>
    </p:extLst>
  </p:cSld>
  <p:clrMapOvr>
    <a:masterClrMapping/>
  </p:clrMapOvr>
</p:sld>
</file>

<file path=ppt/slides/slide5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5821326"/>
      </p:ext>
    </p:extLst>
  </p:cSld>
  <p:clrMapOvr>
    <a:masterClrMapping/>
  </p:clrMapOvr>
</p:sld>
</file>

<file path=ppt/slides/slide5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20354416"/>
      </p:ext>
    </p:extLst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91101795"/>
      </p:ext>
    </p:extLst>
  </p:cSld>
  <p:clrMapOvr>
    <a:masterClrMapping/>
  </p:clrMapOvr>
</p:sld>
</file>

<file path=ppt/slides/slide5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61541638"/>
      </p:ext>
    </p:extLst>
  </p:cSld>
  <p:clrMapOvr>
    <a:masterClrMapping/>
  </p:clrMapOvr>
</p:sld>
</file>

<file path=ppt/slides/slide5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ST9 SERIES </a:t>
            </a:r>
          </a:p>
        </p:txBody>
      </p:sp>
    </p:spTree>
    <p:extLst>
      <p:ext uri="{BB962C8B-B14F-4D97-AF65-F5344CB8AC3E}">
        <p14:creationId xmlns:p14="http://schemas.microsoft.com/office/powerpoint/2010/main" val="3285394655"/>
      </p:ext>
    </p:extLst>
  </p:cSld>
  <p:clrMapOvr>
    <a:masterClrMapping/>
  </p:clrMapOvr>
</p:sld>
</file>

<file path=ppt/slides/slide5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49864434"/>
      </p:ext>
    </p:extLst>
  </p:cSld>
  <p:clrMapOvr>
    <a:masterClrMapping/>
  </p:clrMapOvr>
</p:sld>
</file>

<file path=ppt/slides/slide5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9192894"/>
      </p:ext>
    </p:extLst>
  </p:cSld>
  <p:clrMapOvr>
    <a:masterClrMapping/>
  </p:clrMapOvr>
</p:sld>
</file>

<file path=ppt/slides/slide5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04996547"/>
      </p:ext>
    </p:extLst>
  </p:cSld>
  <p:clrMapOvr>
    <a:masterClrMapping/>
  </p:clrMapOvr>
</p:sld>
</file>

<file path=ppt/slides/slide5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ST10 SERIES </a:t>
            </a:r>
          </a:p>
        </p:txBody>
      </p:sp>
    </p:spTree>
    <p:extLst>
      <p:ext uri="{BB962C8B-B14F-4D97-AF65-F5344CB8AC3E}">
        <p14:creationId xmlns:p14="http://schemas.microsoft.com/office/powerpoint/2010/main" val="698822381"/>
      </p:ext>
    </p:extLst>
  </p:cSld>
  <p:clrMapOvr>
    <a:masterClrMapping/>
  </p:clrMapOvr>
</p:sld>
</file>

<file path=ppt/slides/slide5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51181036"/>
      </p:ext>
    </p:extLst>
  </p:cSld>
  <p:clrMapOvr>
    <a:masterClrMapping/>
  </p:clrMapOvr>
</p:sld>
</file>

<file path=ppt/slides/slide5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33248126"/>
      </p:ext>
    </p:extLst>
  </p:cSld>
  <p:clrMapOvr>
    <a:masterClrMapping/>
  </p:clrMapOvr>
</p:sld>
</file>

<file path=ppt/slides/slide5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87648561"/>
      </p:ext>
    </p:extLst>
  </p:cSld>
  <p:clrMapOvr>
    <a:masterClrMapping/>
  </p:clrMapOvr>
</p:sld>
</file>

<file path=ppt/slides/slide5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GL SERIES</a:t>
            </a:r>
          </a:p>
        </p:txBody>
      </p:sp>
    </p:spTree>
    <p:extLst>
      <p:ext uri="{BB962C8B-B14F-4D97-AF65-F5344CB8AC3E}">
        <p14:creationId xmlns:p14="http://schemas.microsoft.com/office/powerpoint/2010/main" val="783394541"/>
      </p:ext>
    </p:extLst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8587414"/>
      </p:ext>
    </p:extLst>
  </p:cSld>
  <p:clrMapOvr>
    <a:masterClrMapping/>
  </p:clrMapOvr>
</p:sld>
</file>

<file path=ppt/slides/slide5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GL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6755799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6742741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37799555"/>
      </p:ext>
    </p:extLst>
  </p:cSld>
  <p:clrMapOvr>
    <a:masterClrMapping/>
  </p:clrMapOvr>
</p:sld>
</file>

<file path=ppt/slides/slide5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472742701"/>
      </p:ext>
    </p:extLst>
  </p:cSld>
  <p:clrMapOvr>
    <a:masterClrMapping/>
  </p:clrMapOvr>
</p:sld>
</file>

<file path=ppt/slides/slide5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8477254"/>
      </p:ext>
    </p:extLst>
  </p:cSld>
  <p:clrMapOvr>
    <a:masterClrMapping/>
  </p:clrMapOvr>
</p:sld>
</file>

<file path=ppt/slides/slide5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2065203"/>
      </p:ext>
    </p:extLst>
  </p:cSld>
  <p:clrMapOvr>
    <a:masterClrMapping/>
  </p:clrMapOvr>
</p:sld>
</file>

<file path=ppt/slides/slide5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12404012"/>
      </p:ext>
    </p:extLst>
  </p:cSld>
  <p:clrMapOvr>
    <a:masterClrMapping/>
  </p:clrMapOvr>
</p:sld>
</file>

<file path=ppt/slides/slide5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17272277"/>
      </p:ext>
    </p:extLst>
  </p:cSld>
  <p:clrMapOvr>
    <a:masterClrMapping/>
  </p:clrMapOvr>
</p:sld>
</file>

<file path=ppt/slides/slide5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94775908"/>
      </p:ext>
    </p:extLst>
  </p:cSld>
  <p:clrMapOvr>
    <a:masterClrMapping/>
  </p:clrMapOvr>
</p:sld>
</file>

<file path=ppt/slides/slide5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74775280"/>
      </p:ext>
    </p:extLst>
  </p:cSld>
  <p:clrMapOvr>
    <a:masterClrMapping/>
  </p:clrMapOvr>
</p:sld>
</file>

<file path=ppt/slides/slide5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52688877"/>
      </p:ext>
    </p:extLst>
  </p:cSld>
  <p:clrMapOvr>
    <a:masterClrMapping/>
  </p:clrMapOvr>
</p:sld>
</file>

<file path=ppt/slides/slide5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13867384"/>
      </p:ext>
    </p:extLst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11790409"/>
      </p:ext>
    </p:extLst>
  </p:cSld>
  <p:clrMapOvr>
    <a:masterClrMapping/>
  </p:clrMapOvr>
</p:sld>
</file>

<file path=ppt/slides/slide5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7924086"/>
      </p:ext>
    </p:extLst>
  </p:cSld>
  <p:clrMapOvr>
    <a:masterClrMapping/>
  </p:clrMapOvr>
</p:sld>
</file>

<file path=ppt/slides/slide5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29173460"/>
      </p:ext>
    </p:extLst>
  </p:cSld>
  <p:clrMapOvr>
    <a:masterClrMapping/>
  </p:clrMapOvr>
</p:sld>
</file>

<file path=ppt/slides/slide5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64931335"/>
      </p:ext>
    </p:extLst>
  </p:cSld>
  <p:clrMapOvr>
    <a:masterClrMapping/>
  </p:clrMapOvr>
</p:sld>
</file>

<file path=ppt/slides/slide5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58921269"/>
      </p:ext>
    </p:extLst>
  </p:cSld>
  <p:clrMapOvr>
    <a:masterClrMapping/>
  </p:clrMapOvr>
</p:sld>
</file>

<file path=ppt/slides/slide5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064897364"/>
      </p:ext>
    </p:extLst>
  </p:cSld>
  <p:clrMapOvr>
    <a:masterClrMapping/>
  </p:clrMapOvr>
</p:sld>
</file>

<file path=ppt/slides/slide5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4866896"/>
      </p:ext>
    </p:extLst>
  </p:cSld>
  <p:clrMapOvr>
    <a:masterClrMapping/>
  </p:clrMapOvr>
</p:sld>
</file>

<file path=ppt/slides/slide5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43069834"/>
      </p:ext>
    </p:extLst>
  </p:cSld>
  <p:clrMapOvr>
    <a:masterClrMapping/>
  </p:clrMapOvr>
</p:sld>
</file>

<file path=ppt/slides/slide5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04440523"/>
      </p:ext>
    </p:extLst>
  </p:cSld>
  <p:clrMapOvr>
    <a:masterClrMapping/>
  </p:clrMapOvr>
</p:sld>
</file>

<file path=ppt/slides/slide5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3267288"/>
      </p:ext>
    </p:extLst>
  </p:cSld>
  <p:clrMapOvr>
    <a:masterClrMapping/>
  </p:clrMapOvr>
</p:sld>
</file>

<file path=ppt/slides/slide5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03442226"/>
      </p:ext>
    </p:extLst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11467601"/>
      </p:ext>
    </p:extLst>
  </p:cSld>
  <p:clrMapOvr>
    <a:masterClrMapping/>
  </p:clrMapOvr>
</p:sld>
</file>

<file path=ppt/slides/slide5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68415540"/>
      </p:ext>
    </p:extLst>
  </p:cSld>
  <p:clrMapOvr>
    <a:masterClrMapping/>
  </p:clrMapOvr>
</p:sld>
</file>

<file path=ppt/slides/slide5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34658072"/>
      </p:ext>
    </p:extLst>
  </p:cSld>
  <p:clrMapOvr>
    <a:masterClrMapping/>
  </p:clrMapOvr>
</p:sld>
</file>

<file path=ppt/slides/slide5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89018360"/>
      </p:ext>
    </p:extLst>
  </p:cSld>
  <p:clrMapOvr>
    <a:masterClrMapping/>
  </p:clrMapOvr>
</p:sld>
</file>

<file path=ppt/slides/slide5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73640746"/>
      </p:ext>
    </p:extLst>
  </p:cSld>
  <p:clrMapOvr>
    <a:masterClrMapping/>
  </p:clrMapOvr>
</p:sld>
</file>

<file path=ppt/slides/slide5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30860756"/>
      </p:ext>
    </p:extLst>
  </p:cSld>
  <p:clrMapOvr>
    <a:masterClrMapping/>
  </p:clrMapOvr>
</p:sld>
</file>

<file path=ppt/slides/slide5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29292949"/>
      </p:ext>
    </p:extLst>
  </p:cSld>
  <p:clrMapOvr>
    <a:masterClrMapping/>
  </p:clrMapOvr>
</p:sld>
</file>

<file path=ppt/slides/slide5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72456458"/>
      </p:ext>
    </p:extLst>
  </p:cSld>
  <p:clrMapOvr>
    <a:masterClrMapping/>
  </p:clrMapOvr>
</p:sld>
</file>

<file path=ppt/slides/slide5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066931172"/>
      </p:ext>
    </p:extLst>
  </p:cSld>
  <p:clrMapOvr>
    <a:masterClrMapping/>
  </p:clrMapOvr>
</p:sld>
</file>

<file path=ppt/slides/slide5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5431124"/>
      </p:ext>
    </p:extLst>
  </p:cSld>
  <p:clrMapOvr>
    <a:masterClrMapping/>
  </p:clrMapOvr>
</p:sld>
</file>

<file path=ppt/slides/slide5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23497675"/>
      </p:ext>
    </p:extLst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9562555"/>
      </p:ext>
    </p:extLst>
  </p:cSld>
  <p:clrMapOvr>
    <a:masterClrMapping/>
  </p:clrMapOvr>
</p:sld>
</file>

<file path=ppt/slides/slide5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53080048"/>
      </p:ext>
    </p:extLst>
  </p:cSld>
  <p:clrMapOvr>
    <a:masterClrMapping/>
  </p:clrMapOvr>
</p:sld>
</file>

<file path=ppt/slides/slide5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49860431"/>
      </p:ext>
    </p:extLst>
  </p:cSld>
  <p:clrMapOvr>
    <a:masterClrMapping/>
  </p:clrMapOvr>
</p:sld>
</file>

<file path=ppt/slides/slide5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26740027"/>
      </p:ext>
    </p:extLst>
  </p:cSld>
  <p:clrMapOvr>
    <a:masterClrMapping/>
  </p:clrMapOvr>
</p:sld>
</file>

<file path=ppt/slides/slide5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72477805"/>
      </p:ext>
    </p:extLst>
  </p:cSld>
  <p:clrMapOvr>
    <a:masterClrMapping/>
  </p:clrMapOvr>
</p:sld>
</file>

<file path=ppt/slides/slide5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76066366"/>
      </p:ext>
    </p:extLst>
  </p:cSld>
  <p:clrMapOvr>
    <a:masterClrMapping/>
  </p:clrMapOvr>
</p:sld>
</file>

<file path=ppt/slides/slide5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41349399"/>
      </p:ext>
    </p:extLst>
  </p:cSld>
  <p:clrMapOvr>
    <a:masterClrMapping/>
  </p:clrMapOvr>
</p:sld>
</file>

<file path=ppt/slides/slide5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80001437"/>
      </p:ext>
    </p:extLst>
  </p:cSld>
  <p:clrMapOvr>
    <a:masterClrMapping/>
  </p:clrMapOvr>
</p:sld>
</file>

<file path=ppt/slides/slide5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3408621"/>
      </p:ext>
    </p:extLst>
  </p:cSld>
  <p:clrMapOvr>
    <a:masterClrMapping/>
  </p:clrMapOvr>
</p:sld>
</file>

<file path=ppt/slides/slide5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71797766"/>
      </p:ext>
    </p:extLst>
  </p:cSld>
  <p:clrMapOvr>
    <a:masterClrMapping/>
  </p:clrMapOvr>
</p:sld>
</file>

<file path=ppt/slides/slide5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56508108"/>
      </p:ext>
    </p:extLst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34086478"/>
      </p:ext>
    </p:extLst>
  </p:cSld>
  <p:clrMapOvr>
    <a:masterClrMapping/>
  </p:clrMapOvr>
</p:sld>
</file>

<file path=ppt/slides/slide5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216289288"/>
      </p:ext>
    </p:extLst>
  </p:cSld>
  <p:clrMapOvr>
    <a:masterClrMapping/>
  </p:clrMapOvr>
</p:sld>
</file>

<file path=ppt/slides/slide5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2393357"/>
      </p:ext>
    </p:extLst>
  </p:cSld>
  <p:clrMapOvr>
    <a:masterClrMapping/>
  </p:clrMapOvr>
</p:sld>
</file>

<file path=ppt/slides/slide5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67259648"/>
      </p:ext>
    </p:extLst>
  </p:cSld>
  <p:clrMapOvr>
    <a:masterClrMapping/>
  </p:clrMapOvr>
</p:sld>
</file>

<file path=ppt/slides/slide5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8525219"/>
      </p:ext>
    </p:extLst>
  </p:cSld>
  <p:clrMapOvr>
    <a:masterClrMapping/>
  </p:clrMapOvr>
</p:sld>
</file>

<file path=ppt/slides/slide5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89917129"/>
      </p:ext>
    </p:extLst>
  </p:cSld>
  <p:clrMapOvr>
    <a:masterClrMapping/>
  </p:clrMapOvr>
</p:sld>
</file>

<file path=ppt/slides/slide5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3913615"/>
      </p:ext>
    </p:extLst>
  </p:cSld>
  <p:clrMapOvr>
    <a:masterClrMapping/>
  </p:clrMapOvr>
</p:sld>
</file>

<file path=ppt/slides/slide5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27871224"/>
      </p:ext>
    </p:extLst>
  </p:cSld>
  <p:clrMapOvr>
    <a:masterClrMapping/>
  </p:clrMapOvr>
</p:sld>
</file>

<file path=ppt/slides/slide5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57740595"/>
      </p:ext>
    </p:extLst>
  </p:cSld>
  <p:clrMapOvr>
    <a:masterClrMapping/>
  </p:clrMapOvr>
</p:sld>
</file>

<file path=ppt/slides/slide5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96878269"/>
      </p:ext>
    </p:extLst>
  </p:cSld>
  <p:clrMapOvr>
    <a:masterClrMapping/>
  </p:clrMapOvr>
</p:sld>
</file>

<file path=ppt/slides/slide5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076207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39524464"/>
      </p:ext>
    </p:extLst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69900808"/>
      </p:ext>
    </p:extLst>
  </p:cSld>
  <p:clrMapOvr>
    <a:masterClrMapping/>
  </p:clrMapOvr>
</p:sld>
</file>

<file path=ppt/slides/slide5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07732183"/>
      </p:ext>
    </p:extLst>
  </p:cSld>
  <p:clrMapOvr>
    <a:masterClrMapping/>
  </p:clrMapOvr>
</p:sld>
</file>

<file path=ppt/slides/slide5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01800515"/>
      </p:ext>
    </p:extLst>
  </p:cSld>
  <p:clrMapOvr>
    <a:masterClrMapping/>
  </p:clrMapOvr>
</p:sld>
</file>

<file path=ppt/slides/slide5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18445908"/>
      </p:ext>
    </p:extLst>
  </p:cSld>
  <p:clrMapOvr>
    <a:masterClrMapping/>
  </p:clrMapOvr>
</p:sld>
</file>

<file path=ppt/slides/slide5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34471373"/>
      </p:ext>
    </p:extLst>
  </p:cSld>
  <p:clrMapOvr>
    <a:masterClrMapping/>
  </p:clrMapOvr>
</p:sld>
</file>

<file path=ppt/slides/slide5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8654486"/>
      </p:ext>
    </p:extLst>
  </p:cSld>
  <p:clrMapOvr>
    <a:masterClrMapping/>
  </p:clrMapOvr>
</p:sld>
</file>

<file path=ppt/slides/slide5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33471408"/>
      </p:ext>
    </p:extLst>
  </p:cSld>
  <p:clrMapOvr>
    <a:masterClrMapping/>
  </p:clrMapOvr>
</p:sld>
</file>

<file path=ppt/slides/slide5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65476697"/>
      </p:ext>
    </p:extLst>
  </p:cSld>
  <p:clrMapOvr>
    <a:masterClrMapping/>
  </p:clrMapOvr>
</p:sld>
</file>

<file path=ppt/slides/slide5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86918036"/>
      </p:ext>
    </p:extLst>
  </p:cSld>
  <p:clrMapOvr>
    <a:masterClrMapping/>
  </p:clrMapOvr>
</p:sld>
</file>

<file path=ppt/slides/slide5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6670155"/>
      </p:ext>
    </p:extLst>
  </p:cSld>
  <p:clrMapOvr>
    <a:masterClrMapping/>
  </p:clrMapOvr>
</p:sld>
</file>

<file path=ppt/slides/slide5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28460232"/>
      </p:ext>
    </p:extLst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6724219"/>
      </p:ext>
    </p:extLst>
  </p:cSld>
  <p:clrMapOvr>
    <a:masterClrMapping/>
  </p:clrMapOvr>
</p:sld>
</file>

<file path=ppt/slides/slide5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8892961"/>
      </p:ext>
    </p:extLst>
  </p:cSld>
  <p:clrMapOvr>
    <a:masterClrMapping/>
  </p:clrMapOvr>
</p:sld>
</file>

<file path=ppt/slides/slide5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35009030"/>
      </p:ext>
    </p:extLst>
  </p:cSld>
  <p:clrMapOvr>
    <a:masterClrMapping/>
  </p:clrMapOvr>
</p:sld>
</file>

<file path=ppt/slides/slide5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32334625"/>
      </p:ext>
    </p:extLst>
  </p:cSld>
  <p:clrMapOvr>
    <a:masterClrMapping/>
  </p:clrMapOvr>
</p:sld>
</file>

<file path=ppt/slides/slide5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97701333"/>
      </p:ext>
    </p:extLst>
  </p:cSld>
  <p:clrMapOvr>
    <a:masterClrMapping/>
  </p:clrMapOvr>
</p:sld>
</file>

<file path=ppt/slides/slide5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50435127"/>
      </p:ext>
    </p:extLst>
  </p:cSld>
  <p:clrMapOvr>
    <a:masterClrMapping/>
  </p:clrMapOvr>
</p:sld>
</file>

<file path=ppt/slides/slide5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19156910"/>
      </p:ext>
    </p:extLst>
  </p:cSld>
  <p:clrMapOvr>
    <a:masterClrMapping/>
  </p:clrMapOvr>
</p:sld>
</file>

<file path=ppt/slides/slide5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308531404"/>
      </p:ext>
    </p:extLst>
  </p:cSld>
  <p:clrMapOvr>
    <a:masterClrMapping/>
  </p:clrMapOvr>
</p:sld>
</file>

<file path=ppt/slides/slide5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13513107"/>
      </p:ext>
    </p:extLst>
  </p:cSld>
  <p:clrMapOvr>
    <a:masterClrMapping/>
  </p:clrMapOvr>
</p:sld>
</file>

<file path=ppt/slides/slide5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335330"/>
      </p:ext>
    </p:extLst>
  </p:cSld>
  <p:clrMapOvr>
    <a:masterClrMapping/>
  </p:clrMapOvr>
</p:sld>
</file>

<file path=ppt/slides/slide5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51083801"/>
      </p:ext>
    </p:extLst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16893573"/>
      </p:ext>
    </p:extLst>
  </p:cSld>
  <p:clrMapOvr>
    <a:masterClrMapping/>
  </p:clrMapOvr>
</p:sld>
</file>

<file path=ppt/slides/slide5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85375337"/>
      </p:ext>
    </p:extLst>
  </p:cSld>
  <p:clrMapOvr>
    <a:masterClrMapping/>
  </p:clrMapOvr>
</p:sld>
</file>

<file path=ppt/slides/slide5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80584513"/>
      </p:ext>
    </p:extLst>
  </p:cSld>
  <p:clrMapOvr>
    <a:masterClrMapping/>
  </p:clrMapOvr>
</p:sld>
</file>

<file path=ppt/slides/slide5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5432359"/>
      </p:ext>
    </p:extLst>
  </p:cSld>
  <p:clrMapOvr>
    <a:masterClrMapping/>
  </p:clrMapOvr>
</p:sld>
</file>

<file path=ppt/slides/slide5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43795229"/>
      </p:ext>
    </p:extLst>
  </p:cSld>
  <p:clrMapOvr>
    <a:masterClrMapping/>
  </p:clrMapOvr>
</p:sld>
</file>

<file path=ppt/slides/slide5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73809835"/>
      </p:ext>
    </p:extLst>
  </p:cSld>
  <p:clrMapOvr>
    <a:masterClrMapping/>
  </p:clrMapOvr>
</p:sld>
</file>

<file path=ppt/slides/slide5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18280537"/>
      </p:ext>
    </p:extLst>
  </p:cSld>
  <p:clrMapOvr>
    <a:masterClrMapping/>
  </p:clrMapOvr>
</p:sld>
</file>

<file path=ppt/slides/slide5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75216325"/>
      </p:ext>
    </p:extLst>
  </p:cSld>
  <p:clrMapOvr>
    <a:masterClrMapping/>
  </p:clrMapOvr>
</p:sld>
</file>

<file path=ppt/slides/slide5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08375612"/>
      </p:ext>
    </p:extLst>
  </p:cSld>
  <p:clrMapOvr>
    <a:masterClrMapping/>
  </p:clrMapOvr>
</p:sld>
</file>

<file path=ppt/slides/slide5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32039060"/>
      </p:ext>
    </p:extLst>
  </p:cSld>
  <p:clrMapOvr>
    <a:masterClrMapping/>
  </p:clrMapOvr>
</p:sld>
</file>

<file path=ppt/slides/slide5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024115704"/>
      </p:ext>
    </p:extLst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85116147"/>
      </p:ext>
    </p:extLst>
  </p:cSld>
  <p:clrMapOvr>
    <a:masterClrMapping/>
  </p:clrMapOvr>
</p:sld>
</file>

<file path=ppt/slides/slide5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9281905"/>
      </p:ext>
    </p:extLst>
  </p:cSld>
  <p:clrMapOvr>
    <a:masterClrMapping/>
  </p:clrMapOvr>
</p:sld>
</file>

<file path=ppt/slides/slide5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30508920"/>
      </p:ext>
    </p:extLst>
  </p:cSld>
  <p:clrMapOvr>
    <a:masterClrMapping/>
  </p:clrMapOvr>
</p:sld>
</file>

<file path=ppt/slides/slide5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03143098"/>
      </p:ext>
    </p:extLst>
  </p:cSld>
  <p:clrMapOvr>
    <a:masterClrMapping/>
  </p:clrMapOvr>
</p:sld>
</file>

<file path=ppt/slides/slide5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84702491"/>
      </p:ext>
    </p:extLst>
  </p:cSld>
  <p:clrMapOvr>
    <a:masterClrMapping/>
  </p:clrMapOvr>
</p:sld>
</file>

<file path=ppt/slides/slide5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7772531"/>
      </p:ext>
    </p:extLst>
  </p:cSld>
  <p:clrMapOvr>
    <a:masterClrMapping/>
  </p:clrMapOvr>
</p:sld>
</file>

<file path=ppt/slides/slide5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88575699"/>
      </p:ext>
    </p:extLst>
  </p:cSld>
  <p:clrMapOvr>
    <a:masterClrMapping/>
  </p:clrMapOvr>
</p:sld>
</file>

<file path=ppt/slides/slide5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89213770"/>
      </p:ext>
    </p:extLst>
  </p:cSld>
  <p:clrMapOvr>
    <a:masterClrMapping/>
  </p:clrMapOvr>
</p:sld>
</file>

<file path=ppt/slides/slide5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16069297"/>
      </p:ext>
    </p:extLst>
  </p:cSld>
  <p:clrMapOvr>
    <a:masterClrMapping/>
  </p:clrMapOvr>
</p:sld>
</file>

<file path=ppt/slides/slide5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08145462"/>
      </p:ext>
    </p:extLst>
  </p:cSld>
  <p:clrMapOvr>
    <a:masterClrMapping/>
  </p:clrMapOvr>
</p:sld>
</file>

<file path=ppt/slides/slide5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56855746"/>
      </p:ext>
    </p:extLst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36205866"/>
      </p:ext>
    </p:extLst>
  </p:cSld>
  <p:clrMapOvr>
    <a:masterClrMapping/>
  </p:clrMapOvr>
</p:sld>
</file>

<file path=ppt/slides/slide5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93073120"/>
      </p:ext>
    </p:extLst>
  </p:cSld>
  <p:clrMapOvr>
    <a:masterClrMapping/>
  </p:clrMapOvr>
</p:sld>
</file>

<file path=ppt/slides/slide5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51307794"/>
      </p:ext>
    </p:extLst>
  </p:cSld>
  <p:clrMapOvr>
    <a:masterClrMapping/>
  </p:clrMapOvr>
</p:sld>
</file>

<file path=ppt/slides/slide5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694547279"/>
      </p:ext>
    </p:extLst>
  </p:cSld>
  <p:clrMapOvr>
    <a:masterClrMapping/>
  </p:clrMapOvr>
</p:sld>
</file>

<file path=ppt/slides/slide5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6519224"/>
      </p:ext>
    </p:extLst>
  </p:cSld>
  <p:clrMapOvr>
    <a:masterClrMapping/>
  </p:clrMapOvr>
</p:sld>
</file>

<file path=ppt/slides/slide5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81764761"/>
      </p:ext>
    </p:extLst>
  </p:cSld>
  <p:clrMapOvr>
    <a:masterClrMapping/>
  </p:clrMapOvr>
</p:sld>
</file>

<file path=ppt/slides/slide5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89060469"/>
      </p:ext>
    </p:extLst>
  </p:cSld>
  <p:clrMapOvr>
    <a:masterClrMapping/>
  </p:clrMapOvr>
</p:sld>
</file>

<file path=ppt/slides/slide5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94681857"/>
      </p:ext>
    </p:extLst>
  </p:cSld>
  <p:clrMapOvr>
    <a:masterClrMapping/>
  </p:clrMapOvr>
</p:sld>
</file>

<file path=ppt/slides/slide5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69572544"/>
      </p:ext>
    </p:extLst>
  </p:cSld>
  <p:clrMapOvr>
    <a:masterClrMapping/>
  </p:clrMapOvr>
</p:sld>
</file>

<file path=ppt/slides/slide5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52884749"/>
      </p:ext>
    </p:extLst>
  </p:cSld>
  <p:clrMapOvr>
    <a:masterClrMapping/>
  </p:clrMapOvr>
</p:sld>
</file>

<file path=ppt/slides/slide5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36079048"/>
      </p:ext>
    </p:extLst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35296571"/>
      </p:ext>
    </p:extLst>
  </p:cSld>
  <p:clrMapOvr>
    <a:masterClrMapping/>
  </p:clrMapOvr>
</p:sld>
</file>

<file path=ppt/slides/slide5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61478295"/>
      </p:ext>
    </p:extLst>
  </p:cSld>
  <p:clrMapOvr>
    <a:masterClrMapping/>
  </p:clrMapOvr>
</p:sld>
</file>

<file path=ppt/slides/slide5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43645864"/>
      </p:ext>
    </p:extLst>
  </p:cSld>
  <p:clrMapOvr>
    <a:masterClrMapping/>
  </p:clrMapOvr>
</p:sld>
</file>

<file path=ppt/slides/slide5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14225629"/>
      </p:ext>
    </p:extLst>
  </p:cSld>
  <p:clrMapOvr>
    <a:masterClrMapping/>
  </p:clrMapOvr>
</p:sld>
</file>

<file path=ppt/slides/slide5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22338309"/>
      </p:ext>
    </p:extLst>
  </p:cSld>
  <p:clrMapOvr>
    <a:masterClrMapping/>
  </p:clrMapOvr>
</p:sld>
</file>

<file path=ppt/slides/slide5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54722139"/>
      </p:ext>
    </p:extLst>
  </p:cSld>
  <p:clrMapOvr>
    <a:masterClrMapping/>
  </p:clrMapOvr>
</p:sld>
</file>

<file path=ppt/slides/slide5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038926700"/>
      </p:ext>
    </p:extLst>
  </p:cSld>
  <p:clrMapOvr>
    <a:masterClrMapping/>
  </p:clrMapOvr>
</p:sld>
</file>

<file path=ppt/slides/slide5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88599323"/>
      </p:ext>
    </p:extLst>
  </p:cSld>
  <p:clrMapOvr>
    <a:masterClrMapping/>
  </p:clrMapOvr>
</p:sld>
</file>

<file path=ppt/slides/slide5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7267135"/>
      </p:ext>
    </p:extLst>
  </p:cSld>
  <p:clrMapOvr>
    <a:masterClrMapping/>
  </p:clrMapOvr>
</p:sld>
</file>

<file path=ppt/slides/slide5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45708043"/>
      </p:ext>
    </p:extLst>
  </p:cSld>
  <p:clrMapOvr>
    <a:masterClrMapping/>
  </p:clrMapOvr>
</p:sld>
</file>

<file path=ppt/slides/slide5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82327215"/>
      </p:ext>
    </p:extLst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56945257"/>
      </p:ext>
    </p:extLst>
  </p:cSld>
  <p:clrMapOvr>
    <a:masterClrMapping/>
  </p:clrMapOvr>
</p:sld>
</file>

<file path=ppt/slides/slide5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6224240"/>
      </p:ext>
    </p:extLst>
  </p:cSld>
  <p:clrMapOvr>
    <a:masterClrMapping/>
  </p:clrMapOvr>
</p:sld>
</file>

<file path=ppt/slides/slide5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43689252"/>
      </p:ext>
    </p:extLst>
  </p:cSld>
  <p:clrMapOvr>
    <a:masterClrMapping/>
  </p:clrMapOvr>
</p:sld>
</file>

<file path=ppt/slides/slide5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39961131"/>
      </p:ext>
    </p:extLst>
  </p:cSld>
  <p:clrMapOvr>
    <a:masterClrMapping/>
  </p:clrMapOvr>
</p:sld>
</file>

<file path=ppt/slides/slide5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67179079"/>
      </p:ext>
    </p:extLst>
  </p:cSld>
  <p:clrMapOvr>
    <a:masterClrMapping/>
  </p:clrMapOvr>
</p:sld>
</file>

<file path=ppt/slides/slide5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96594885"/>
      </p:ext>
    </p:extLst>
  </p:cSld>
  <p:clrMapOvr>
    <a:masterClrMapping/>
  </p:clrMapOvr>
</p:sld>
</file>

<file path=ppt/slides/slide5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27969463"/>
      </p:ext>
    </p:extLst>
  </p:cSld>
  <p:clrMapOvr>
    <a:masterClrMapping/>
  </p:clrMapOvr>
</p:sld>
</file>

<file path=ppt/slides/slide5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87984813"/>
      </p:ext>
    </p:extLst>
  </p:cSld>
  <p:clrMapOvr>
    <a:masterClrMapping/>
  </p:clrMapOvr>
</p:sld>
</file>

<file path=ppt/slides/slide5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24569048"/>
      </p:ext>
    </p:extLst>
  </p:cSld>
  <p:clrMapOvr>
    <a:masterClrMapping/>
  </p:clrMapOvr>
</p:sld>
</file>

<file path=ppt/slides/slide5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341706498"/>
      </p:ext>
    </p:extLst>
  </p:cSld>
  <p:clrMapOvr>
    <a:masterClrMapping/>
  </p:clrMapOvr>
</p:sld>
</file>

<file path=ppt/slides/slide5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8306656"/>
      </p:ext>
    </p:extLst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389066174"/>
      </p:ext>
    </p:extLst>
  </p:cSld>
  <p:clrMapOvr>
    <a:masterClrMapping/>
  </p:clrMapOvr>
</p:sld>
</file>

<file path=ppt/slides/slide5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1530598"/>
      </p:ext>
    </p:extLst>
  </p:cSld>
  <p:clrMapOvr>
    <a:masterClrMapping/>
  </p:clrMapOvr>
</p:sld>
</file>

<file path=ppt/slides/slide5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42664901"/>
      </p:ext>
    </p:extLst>
  </p:cSld>
  <p:clrMapOvr>
    <a:masterClrMapping/>
  </p:clrMapOvr>
</p:sld>
</file>

<file path=ppt/slides/slide5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24191997"/>
      </p:ext>
    </p:extLst>
  </p:cSld>
  <p:clrMapOvr>
    <a:masterClrMapping/>
  </p:clrMapOvr>
</p:sld>
</file>

<file path=ppt/slides/slide5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74300858"/>
      </p:ext>
    </p:extLst>
  </p:cSld>
  <p:clrMapOvr>
    <a:masterClrMapping/>
  </p:clrMapOvr>
</p:sld>
</file>

<file path=ppt/slides/slide5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498101"/>
      </p:ext>
    </p:extLst>
  </p:cSld>
  <p:clrMapOvr>
    <a:masterClrMapping/>
  </p:clrMapOvr>
</p:sld>
</file>

<file path=ppt/slides/slide5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33255131"/>
      </p:ext>
    </p:extLst>
  </p:cSld>
  <p:clrMapOvr>
    <a:masterClrMapping/>
  </p:clrMapOvr>
</p:sld>
</file>

<file path=ppt/slides/slide5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92767279"/>
      </p:ext>
    </p:extLst>
  </p:cSld>
  <p:clrMapOvr>
    <a:masterClrMapping/>
  </p:clrMapOvr>
</p:sld>
</file>

<file path=ppt/slides/slide5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8473204"/>
      </p:ext>
    </p:extLst>
  </p:cSld>
  <p:clrMapOvr>
    <a:masterClrMapping/>
  </p:clrMapOvr>
</p:sld>
</file>

<file path=ppt/slides/slide5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5140231"/>
      </p:ext>
    </p:extLst>
  </p:cSld>
  <p:clrMapOvr>
    <a:masterClrMapping/>
  </p:clrMapOvr>
</p:sld>
</file>

<file path=ppt/slides/slide5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45129068"/>
      </p:ext>
    </p:extLst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867110"/>
      </p:ext>
    </p:extLst>
  </p:cSld>
  <p:clrMapOvr>
    <a:masterClrMapping/>
  </p:clrMapOvr>
</p:sld>
</file>

<file path=ppt/slides/slide5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23682517"/>
      </p:ext>
    </p:extLst>
  </p:cSld>
  <p:clrMapOvr>
    <a:masterClrMapping/>
  </p:clrMapOvr>
</p:sld>
</file>

<file path=ppt/slides/slide5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GL1 SERIES </a:t>
            </a:r>
          </a:p>
        </p:txBody>
      </p:sp>
    </p:spTree>
    <p:extLst>
      <p:ext uri="{BB962C8B-B14F-4D97-AF65-F5344CB8AC3E}">
        <p14:creationId xmlns:p14="http://schemas.microsoft.com/office/powerpoint/2010/main" val="2493160731"/>
      </p:ext>
    </p:extLst>
  </p:cSld>
  <p:clrMapOvr>
    <a:masterClrMapping/>
  </p:clrMapOvr>
</p:sld>
</file>

<file path=ppt/slides/slide5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24937233"/>
      </p:ext>
    </p:extLst>
  </p:cSld>
  <p:clrMapOvr>
    <a:masterClrMapping/>
  </p:clrMapOvr>
</p:sld>
</file>

<file path=ppt/slides/slide5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66006458"/>
      </p:ext>
    </p:extLst>
  </p:cSld>
  <p:clrMapOvr>
    <a:masterClrMapping/>
  </p:clrMapOvr>
</p:sld>
</file>

<file path=ppt/slides/slide5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07214722"/>
      </p:ext>
    </p:extLst>
  </p:cSld>
  <p:clrMapOvr>
    <a:masterClrMapping/>
  </p:clrMapOvr>
</p:sld>
</file>

<file path=ppt/slides/slide5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GL2 SERIES </a:t>
            </a:r>
          </a:p>
        </p:txBody>
      </p:sp>
    </p:spTree>
    <p:extLst>
      <p:ext uri="{BB962C8B-B14F-4D97-AF65-F5344CB8AC3E}">
        <p14:creationId xmlns:p14="http://schemas.microsoft.com/office/powerpoint/2010/main" val="1139456511"/>
      </p:ext>
    </p:extLst>
  </p:cSld>
  <p:clrMapOvr>
    <a:masterClrMapping/>
  </p:clrMapOvr>
</p:sld>
</file>

<file path=ppt/slides/slide5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0590853"/>
      </p:ext>
    </p:extLst>
  </p:cSld>
  <p:clrMapOvr>
    <a:masterClrMapping/>
  </p:clrMapOvr>
</p:sld>
</file>

<file path=ppt/slides/slide5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19823662"/>
      </p:ext>
    </p:extLst>
  </p:cSld>
  <p:clrMapOvr>
    <a:masterClrMapping/>
  </p:clrMapOvr>
</p:sld>
</file>

<file path=ppt/slides/slide5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70372696"/>
      </p:ext>
    </p:extLst>
  </p:cSld>
  <p:clrMapOvr>
    <a:masterClrMapping/>
  </p:clrMapOvr>
</p:sld>
</file>

<file path=ppt/slides/slide5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GL3 SERIES </a:t>
            </a:r>
          </a:p>
        </p:txBody>
      </p:sp>
    </p:spTree>
    <p:extLst>
      <p:ext uri="{BB962C8B-B14F-4D97-AF65-F5344CB8AC3E}">
        <p14:creationId xmlns:p14="http://schemas.microsoft.com/office/powerpoint/2010/main" val="1075338791"/>
      </p:ext>
    </p:extLst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57514704"/>
      </p:ext>
    </p:extLst>
  </p:cSld>
  <p:clrMapOvr>
    <a:masterClrMapping/>
  </p:clrMapOvr>
</p:sld>
</file>

<file path=ppt/slides/slide5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25545529"/>
      </p:ext>
    </p:extLst>
  </p:cSld>
  <p:clrMapOvr>
    <a:masterClrMapping/>
  </p:clrMapOvr>
</p:sld>
</file>

<file path=ppt/slides/slide5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90053631"/>
      </p:ext>
    </p:extLst>
  </p:cSld>
  <p:clrMapOvr>
    <a:masterClrMapping/>
  </p:clrMapOvr>
</p:sld>
</file>

<file path=ppt/slides/slide5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6282331"/>
      </p:ext>
    </p:extLst>
  </p:cSld>
  <p:clrMapOvr>
    <a:masterClrMapping/>
  </p:clrMapOvr>
</p:sld>
</file>

<file path=ppt/slides/slide5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GL4 SERIES </a:t>
            </a:r>
          </a:p>
        </p:txBody>
      </p:sp>
    </p:spTree>
    <p:extLst>
      <p:ext uri="{BB962C8B-B14F-4D97-AF65-F5344CB8AC3E}">
        <p14:creationId xmlns:p14="http://schemas.microsoft.com/office/powerpoint/2010/main" val="3983010883"/>
      </p:ext>
    </p:extLst>
  </p:cSld>
  <p:clrMapOvr>
    <a:masterClrMapping/>
  </p:clrMapOvr>
</p:sld>
</file>

<file path=ppt/slides/slide5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26941210"/>
      </p:ext>
    </p:extLst>
  </p:cSld>
  <p:clrMapOvr>
    <a:masterClrMapping/>
  </p:clrMapOvr>
</p:sld>
</file>

<file path=ppt/slides/slide5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51382160"/>
      </p:ext>
    </p:extLst>
  </p:cSld>
  <p:clrMapOvr>
    <a:masterClrMapping/>
  </p:clrMapOvr>
</p:sld>
</file>

<file path=ppt/slides/slide5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13603763"/>
      </p:ext>
    </p:extLst>
  </p:cSld>
  <p:clrMapOvr>
    <a:masterClrMapping/>
  </p:clrMapOvr>
</p:sld>
</file>

<file path=ppt/slides/slide5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GL5 SERIES </a:t>
            </a:r>
          </a:p>
        </p:txBody>
      </p:sp>
    </p:spTree>
    <p:extLst>
      <p:ext uri="{BB962C8B-B14F-4D97-AF65-F5344CB8AC3E}">
        <p14:creationId xmlns:p14="http://schemas.microsoft.com/office/powerpoint/2010/main" val="1366992724"/>
      </p:ext>
    </p:extLst>
  </p:cSld>
  <p:clrMapOvr>
    <a:masterClrMapping/>
  </p:clrMapOvr>
</p:sld>
</file>

<file path=ppt/slides/slide5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97631940"/>
      </p:ext>
    </p:extLst>
  </p:cSld>
  <p:clrMapOvr>
    <a:masterClrMapping/>
  </p:clrMapOvr>
</p:sld>
</file>

<file path=ppt/slides/slide5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85922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159504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20556786"/>
      </p:ext>
    </p:extLst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81464622"/>
      </p:ext>
    </p:extLst>
  </p:cSld>
  <p:clrMapOvr>
    <a:masterClrMapping/>
  </p:clrMapOvr>
</p:sld>
</file>

<file path=ppt/slides/slide6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39929463"/>
      </p:ext>
    </p:extLst>
  </p:cSld>
  <p:clrMapOvr>
    <a:masterClrMapping/>
  </p:clrMapOvr>
</p:sld>
</file>

<file path=ppt/slides/slide6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GL6 SERIES </a:t>
            </a:r>
          </a:p>
        </p:txBody>
      </p:sp>
    </p:spTree>
    <p:extLst>
      <p:ext uri="{BB962C8B-B14F-4D97-AF65-F5344CB8AC3E}">
        <p14:creationId xmlns:p14="http://schemas.microsoft.com/office/powerpoint/2010/main" val="2656728863"/>
      </p:ext>
    </p:extLst>
  </p:cSld>
  <p:clrMapOvr>
    <a:masterClrMapping/>
  </p:clrMapOvr>
</p:sld>
</file>

<file path=ppt/slides/slide6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46082658"/>
      </p:ext>
    </p:extLst>
  </p:cSld>
  <p:clrMapOvr>
    <a:masterClrMapping/>
  </p:clrMapOvr>
</p:sld>
</file>

<file path=ppt/slides/slide6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5155080"/>
      </p:ext>
    </p:extLst>
  </p:cSld>
  <p:clrMapOvr>
    <a:masterClrMapping/>
  </p:clrMapOvr>
</p:sld>
</file>

<file path=ppt/slides/slide6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47804255"/>
      </p:ext>
    </p:extLst>
  </p:cSld>
  <p:clrMapOvr>
    <a:masterClrMapping/>
  </p:clrMapOvr>
</p:sld>
</file>

<file path=ppt/slides/slide6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GL7 SERIES </a:t>
            </a:r>
          </a:p>
        </p:txBody>
      </p:sp>
    </p:spTree>
    <p:extLst>
      <p:ext uri="{BB962C8B-B14F-4D97-AF65-F5344CB8AC3E}">
        <p14:creationId xmlns:p14="http://schemas.microsoft.com/office/powerpoint/2010/main" val="247495525"/>
      </p:ext>
    </p:extLst>
  </p:cSld>
  <p:clrMapOvr>
    <a:masterClrMapping/>
  </p:clrMapOvr>
</p:sld>
</file>

<file path=ppt/slides/slide6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68016576"/>
      </p:ext>
    </p:extLst>
  </p:cSld>
  <p:clrMapOvr>
    <a:masterClrMapping/>
  </p:clrMapOvr>
</p:sld>
</file>

<file path=ppt/slides/slide6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14991215"/>
      </p:ext>
    </p:extLst>
  </p:cSld>
  <p:clrMapOvr>
    <a:masterClrMapping/>
  </p:clrMapOvr>
</p:sld>
</file>

<file path=ppt/slides/slide6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28579388"/>
      </p:ext>
    </p:extLst>
  </p:cSld>
  <p:clrMapOvr>
    <a:masterClrMapping/>
  </p:clrMapOvr>
</p:sld>
</file>

<file path=ppt/slides/slide6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GL8 SERIES </a:t>
            </a:r>
          </a:p>
        </p:txBody>
      </p:sp>
    </p:spTree>
    <p:extLst>
      <p:ext uri="{BB962C8B-B14F-4D97-AF65-F5344CB8AC3E}">
        <p14:creationId xmlns:p14="http://schemas.microsoft.com/office/powerpoint/2010/main" val="789723723"/>
      </p:ext>
    </p:extLst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05200085"/>
      </p:ext>
    </p:extLst>
  </p:cSld>
  <p:clrMapOvr>
    <a:masterClrMapping/>
  </p:clrMapOvr>
</p:sld>
</file>

<file path=ppt/slides/slide6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280300"/>
      </p:ext>
    </p:extLst>
  </p:cSld>
  <p:clrMapOvr>
    <a:masterClrMapping/>
  </p:clrMapOvr>
</p:sld>
</file>

<file path=ppt/slides/slide6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83343392"/>
      </p:ext>
    </p:extLst>
  </p:cSld>
  <p:clrMapOvr>
    <a:masterClrMapping/>
  </p:clrMapOvr>
</p:sld>
</file>

<file path=ppt/slides/slide6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10197322"/>
      </p:ext>
    </p:extLst>
  </p:cSld>
  <p:clrMapOvr>
    <a:masterClrMapping/>
  </p:clrMapOvr>
</p:sld>
</file>

<file path=ppt/slides/slide6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GL9 SERIES </a:t>
            </a:r>
          </a:p>
        </p:txBody>
      </p:sp>
    </p:spTree>
    <p:extLst>
      <p:ext uri="{BB962C8B-B14F-4D97-AF65-F5344CB8AC3E}">
        <p14:creationId xmlns:p14="http://schemas.microsoft.com/office/powerpoint/2010/main" val="717546095"/>
      </p:ext>
    </p:extLst>
  </p:cSld>
  <p:clrMapOvr>
    <a:masterClrMapping/>
  </p:clrMapOvr>
</p:sld>
</file>

<file path=ppt/slides/slide6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36323995"/>
      </p:ext>
    </p:extLst>
  </p:cSld>
  <p:clrMapOvr>
    <a:masterClrMapping/>
  </p:clrMapOvr>
</p:sld>
</file>

<file path=ppt/slides/slide6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81397883"/>
      </p:ext>
    </p:extLst>
  </p:cSld>
  <p:clrMapOvr>
    <a:masterClrMapping/>
  </p:clrMapOvr>
</p:sld>
</file>

<file path=ppt/slides/slide6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61653303"/>
      </p:ext>
    </p:extLst>
  </p:cSld>
  <p:clrMapOvr>
    <a:masterClrMapping/>
  </p:clrMapOvr>
</p:sld>
</file>

<file path=ppt/slides/slide6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GL10 SERIES </a:t>
            </a:r>
          </a:p>
        </p:txBody>
      </p:sp>
    </p:spTree>
    <p:extLst>
      <p:ext uri="{BB962C8B-B14F-4D97-AF65-F5344CB8AC3E}">
        <p14:creationId xmlns:p14="http://schemas.microsoft.com/office/powerpoint/2010/main" val="4159524039"/>
      </p:ext>
    </p:extLst>
  </p:cSld>
  <p:clrMapOvr>
    <a:masterClrMapping/>
  </p:clrMapOvr>
</p:sld>
</file>

<file path=ppt/slides/slide6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04209662"/>
      </p:ext>
    </p:extLst>
  </p:cSld>
  <p:clrMapOvr>
    <a:masterClrMapping/>
  </p:clrMapOvr>
</p:sld>
</file>

<file path=ppt/slides/slide6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19826580"/>
      </p:ext>
    </p:extLst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20773231"/>
      </p:ext>
    </p:extLst>
  </p:cSld>
  <p:clrMapOvr>
    <a:masterClrMapping/>
  </p:clrMapOvr>
</p:sld>
</file>

<file path=ppt/slides/slide6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33611772"/>
      </p:ext>
    </p:extLst>
  </p:cSld>
  <p:clrMapOvr>
    <a:masterClrMapping/>
  </p:clrMapOvr>
</p:sld>
</file>

<file path=ppt/slides/slide6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ZF SERIES</a:t>
            </a:r>
          </a:p>
        </p:txBody>
      </p:sp>
    </p:spTree>
    <p:extLst>
      <p:ext uri="{BB962C8B-B14F-4D97-AF65-F5344CB8AC3E}">
        <p14:creationId xmlns:p14="http://schemas.microsoft.com/office/powerpoint/2010/main" val="2880578189"/>
      </p:ext>
    </p:extLst>
  </p:cSld>
  <p:clrMapOvr>
    <a:masterClrMapping/>
  </p:clrMapOvr>
</p:sld>
</file>

<file path=ppt/slides/slide6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ZF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88556998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234608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466338039"/>
      </p:ext>
    </p:extLst>
  </p:cSld>
  <p:clrMapOvr>
    <a:masterClrMapping/>
  </p:clrMapOvr>
</p:sld>
</file>

<file path=ppt/slides/slide6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276992213"/>
      </p:ext>
    </p:extLst>
  </p:cSld>
  <p:clrMapOvr>
    <a:masterClrMapping/>
  </p:clrMapOvr>
</p:sld>
</file>

<file path=ppt/slides/slide6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2087732"/>
      </p:ext>
    </p:extLst>
  </p:cSld>
  <p:clrMapOvr>
    <a:masterClrMapping/>
  </p:clrMapOvr>
</p:sld>
</file>

<file path=ppt/slides/slide6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28555438"/>
      </p:ext>
    </p:extLst>
  </p:cSld>
  <p:clrMapOvr>
    <a:masterClrMapping/>
  </p:clrMapOvr>
</p:sld>
</file>

<file path=ppt/slides/slide6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59047674"/>
      </p:ext>
    </p:extLst>
  </p:cSld>
  <p:clrMapOvr>
    <a:masterClrMapping/>
  </p:clrMapOvr>
</p:sld>
</file>

<file path=ppt/slides/slide6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1739548"/>
      </p:ext>
    </p:extLst>
  </p:cSld>
  <p:clrMapOvr>
    <a:masterClrMapping/>
  </p:clrMapOvr>
</p:sld>
</file>

<file path=ppt/slides/slide6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56384001"/>
      </p:ext>
    </p:extLst>
  </p:cSld>
  <p:clrMapOvr>
    <a:masterClrMapping/>
  </p:clrMapOvr>
</p:sld>
</file>

<file path=ppt/slides/slide6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75559196"/>
      </p:ext>
    </p:extLst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55890387"/>
      </p:ext>
    </p:extLst>
  </p:cSld>
  <p:clrMapOvr>
    <a:masterClrMapping/>
  </p:clrMapOvr>
</p:sld>
</file>

<file path=ppt/slides/slide6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63411990"/>
      </p:ext>
    </p:extLst>
  </p:cSld>
  <p:clrMapOvr>
    <a:masterClrMapping/>
  </p:clrMapOvr>
</p:sld>
</file>

<file path=ppt/slides/slide6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71818650"/>
      </p:ext>
    </p:extLst>
  </p:cSld>
  <p:clrMapOvr>
    <a:masterClrMapping/>
  </p:clrMapOvr>
</p:sld>
</file>

<file path=ppt/slides/slide6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45377222"/>
      </p:ext>
    </p:extLst>
  </p:cSld>
  <p:clrMapOvr>
    <a:masterClrMapping/>
  </p:clrMapOvr>
</p:sld>
</file>

<file path=ppt/slides/slide6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13712371"/>
      </p:ext>
    </p:extLst>
  </p:cSld>
  <p:clrMapOvr>
    <a:masterClrMapping/>
  </p:clrMapOvr>
</p:sld>
</file>

<file path=ppt/slides/slide6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93490419"/>
      </p:ext>
    </p:extLst>
  </p:cSld>
  <p:clrMapOvr>
    <a:masterClrMapping/>
  </p:clrMapOvr>
</p:sld>
</file>

<file path=ppt/slides/slide6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22716461"/>
      </p:ext>
    </p:extLst>
  </p:cSld>
  <p:clrMapOvr>
    <a:masterClrMapping/>
  </p:clrMapOvr>
</p:sld>
</file>

<file path=ppt/slides/slide6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164036506"/>
      </p:ext>
    </p:extLst>
  </p:cSld>
  <p:clrMapOvr>
    <a:masterClrMapping/>
  </p:clrMapOvr>
</p:sld>
</file>

<file path=ppt/slides/slide6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3127480"/>
      </p:ext>
    </p:extLst>
  </p:cSld>
  <p:clrMapOvr>
    <a:masterClrMapping/>
  </p:clrMapOvr>
</p:sld>
</file>

<file path=ppt/slides/slide6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52766104"/>
      </p:ext>
    </p:extLst>
  </p:cSld>
  <p:clrMapOvr>
    <a:masterClrMapping/>
  </p:clrMapOvr>
</p:sld>
</file>

<file path=ppt/slides/slide6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93906518"/>
      </p:ext>
    </p:extLst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59128647"/>
      </p:ext>
    </p:extLst>
  </p:cSld>
  <p:clrMapOvr>
    <a:masterClrMapping/>
  </p:clrMapOvr>
</p:sld>
</file>

<file path=ppt/slides/slide6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56952690"/>
      </p:ext>
    </p:extLst>
  </p:cSld>
  <p:clrMapOvr>
    <a:masterClrMapping/>
  </p:clrMapOvr>
</p:sld>
</file>

<file path=ppt/slides/slide6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26736095"/>
      </p:ext>
    </p:extLst>
  </p:cSld>
  <p:clrMapOvr>
    <a:masterClrMapping/>
  </p:clrMapOvr>
</p:sld>
</file>

<file path=ppt/slides/slide6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21496649"/>
      </p:ext>
    </p:extLst>
  </p:cSld>
  <p:clrMapOvr>
    <a:masterClrMapping/>
  </p:clrMapOvr>
</p:sld>
</file>

<file path=ppt/slides/slide6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7328001"/>
      </p:ext>
    </p:extLst>
  </p:cSld>
  <p:clrMapOvr>
    <a:masterClrMapping/>
  </p:clrMapOvr>
</p:sld>
</file>

<file path=ppt/slides/slide6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89382573"/>
      </p:ext>
    </p:extLst>
  </p:cSld>
  <p:clrMapOvr>
    <a:masterClrMapping/>
  </p:clrMapOvr>
</p:sld>
</file>

<file path=ppt/slides/slide6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03977550"/>
      </p:ext>
    </p:extLst>
  </p:cSld>
  <p:clrMapOvr>
    <a:masterClrMapping/>
  </p:clrMapOvr>
</p:sld>
</file>

<file path=ppt/slides/slide6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62780701"/>
      </p:ext>
    </p:extLst>
  </p:cSld>
  <p:clrMapOvr>
    <a:masterClrMapping/>
  </p:clrMapOvr>
</p:sld>
</file>

<file path=ppt/slides/slide6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84538609"/>
      </p:ext>
    </p:extLst>
  </p:cSld>
  <p:clrMapOvr>
    <a:masterClrMapping/>
  </p:clrMapOvr>
</p:sld>
</file>

<file path=ppt/slides/slide6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92142795"/>
      </p:ext>
    </p:extLst>
  </p:cSld>
  <p:clrMapOvr>
    <a:masterClrMapping/>
  </p:clrMapOvr>
</p:sld>
</file>

<file path=ppt/slides/slide6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352467239"/>
      </p:ext>
    </p:extLst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01398614"/>
      </p:ext>
    </p:extLst>
  </p:cSld>
  <p:clrMapOvr>
    <a:masterClrMapping/>
  </p:clrMapOvr>
</p:sld>
</file>

<file path=ppt/slides/slide6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94580"/>
      </p:ext>
    </p:extLst>
  </p:cSld>
  <p:clrMapOvr>
    <a:masterClrMapping/>
  </p:clrMapOvr>
</p:sld>
</file>

<file path=ppt/slides/slide6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71440205"/>
      </p:ext>
    </p:extLst>
  </p:cSld>
  <p:clrMapOvr>
    <a:masterClrMapping/>
  </p:clrMapOvr>
</p:sld>
</file>

<file path=ppt/slides/slide6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66963963"/>
      </p:ext>
    </p:extLst>
  </p:cSld>
  <p:clrMapOvr>
    <a:masterClrMapping/>
  </p:clrMapOvr>
</p:sld>
</file>

<file path=ppt/slides/slide6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65915461"/>
      </p:ext>
    </p:extLst>
  </p:cSld>
  <p:clrMapOvr>
    <a:masterClrMapping/>
  </p:clrMapOvr>
</p:sld>
</file>

<file path=ppt/slides/slide6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33454691"/>
      </p:ext>
    </p:extLst>
  </p:cSld>
  <p:clrMapOvr>
    <a:masterClrMapping/>
  </p:clrMapOvr>
</p:sld>
</file>

<file path=ppt/slides/slide6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78539263"/>
      </p:ext>
    </p:extLst>
  </p:cSld>
  <p:clrMapOvr>
    <a:masterClrMapping/>
  </p:clrMapOvr>
</p:sld>
</file>

<file path=ppt/slides/slide6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13916916"/>
      </p:ext>
    </p:extLst>
  </p:cSld>
  <p:clrMapOvr>
    <a:masterClrMapping/>
  </p:clrMapOvr>
</p:sld>
</file>

<file path=ppt/slides/slide6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90206095"/>
      </p:ext>
    </p:extLst>
  </p:cSld>
  <p:clrMapOvr>
    <a:masterClrMapping/>
  </p:clrMapOvr>
</p:sld>
</file>

<file path=ppt/slides/slide6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96182995"/>
      </p:ext>
    </p:extLst>
  </p:cSld>
  <p:clrMapOvr>
    <a:masterClrMapping/>
  </p:clrMapOvr>
</p:sld>
</file>

<file path=ppt/slides/slide6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12363054"/>
      </p:ext>
    </p:extLst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35235079"/>
      </p:ext>
    </p:extLst>
  </p:cSld>
  <p:clrMapOvr>
    <a:masterClrMapping/>
  </p:clrMapOvr>
</p:sld>
</file>

<file path=ppt/slides/slide6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79693029"/>
      </p:ext>
    </p:extLst>
  </p:cSld>
  <p:clrMapOvr>
    <a:masterClrMapping/>
  </p:clrMapOvr>
</p:sld>
</file>

<file path=ppt/slides/slide6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15039399"/>
      </p:ext>
    </p:extLst>
  </p:cSld>
  <p:clrMapOvr>
    <a:masterClrMapping/>
  </p:clrMapOvr>
</p:sld>
</file>

<file path=ppt/slides/slide6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925229316"/>
      </p:ext>
    </p:extLst>
  </p:cSld>
  <p:clrMapOvr>
    <a:masterClrMapping/>
  </p:clrMapOvr>
</p:sld>
</file>

<file path=ppt/slides/slide6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4439566"/>
      </p:ext>
    </p:extLst>
  </p:cSld>
  <p:clrMapOvr>
    <a:masterClrMapping/>
  </p:clrMapOvr>
</p:sld>
</file>

<file path=ppt/slides/slide6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59108938"/>
      </p:ext>
    </p:extLst>
  </p:cSld>
  <p:clrMapOvr>
    <a:masterClrMapping/>
  </p:clrMapOvr>
</p:sld>
</file>

<file path=ppt/slides/slide6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24294817"/>
      </p:ext>
    </p:extLst>
  </p:cSld>
  <p:clrMapOvr>
    <a:masterClrMapping/>
  </p:clrMapOvr>
</p:sld>
</file>

<file path=ppt/slides/slide6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96774234"/>
      </p:ext>
    </p:extLst>
  </p:cSld>
  <p:clrMapOvr>
    <a:masterClrMapping/>
  </p:clrMapOvr>
</p:sld>
</file>

<file path=ppt/slides/slide6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02793250"/>
      </p:ext>
    </p:extLst>
  </p:cSld>
  <p:clrMapOvr>
    <a:masterClrMapping/>
  </p:clrMapOvr>
</p:sld>
</file>

<file path=ppt/slides/slide6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49253703"/>
      </p:ext>
    </p:extLst>
  </p:cSld>
  <p:clrMapOvr>
    <a:masterClrMapping/>
  </p:clrMapOvr>
</p:sld>
</file>

<file path=ppt/slides/slide6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04433139"/>
      </p:ext>
    </p:extLst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51488593"/>
      </p:ext>
    </p:extLst>
  </p:cSld>
  <p:clrMapOvr>
    <a:masterClrMapping/>
  </p:clrMapOvr>
</p:sld>
</file>

<file path=ppt/slides/slide6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04705136"/>
      </p:ext>
    </p:extLst>
  </p:cSld>
  <p:clrMapOvr>
    <a:masterClrMapping/>
  </p:clrMapOvr>
</p:sld>
</file>

<file path=ppt/slides/slide6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20962073"/>
      </p:ext>
    </p:extLst>
  </p:cSld>
  <p:clrMapOvr>
    <a:masterClrMapping/>
  </p:clrMapOvr>
</p:sld>
</file>

<file path=ppt/slides/slide6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00454412"/>
      </p:ext>
    </p:extLst>
  </p:cSld>
  <p:clrMapOvr>
    <a:masterClrMapping/>
  </p:clrMapOvr>
</p:sld>
</file>

<file path=ppt/slides/slide6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96167271"/>
      </p:ext>
    </p:extLst>
  </p:cSld>
  <p:clrMapOvr>
    <a:masterClrMapping/>
  </p:clrMapOvr>
</p:sld>
</file>

<file path=ppt/slides/slide6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18669005"/>
      </p:ext>
    </p:extLst>
  </p:cSld>
  <p:clrMapOvr>
    <a:masterClrMapping/>
  </p:clrMapOvr>
</p:sld>
</file>

<file path=ppt/slides/slide6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269630729"/>
      </p:ext>
    </p:extLst>
  </p:cSld>
  <p:clrMapOvr>
    <a:masterClrMapping/>
  </p:clrMapOvr>
</p:sld>
</file>

<file path=ppt/slides/slide6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7801468"/>
      </p:ext>
    </p:extLst>
  </p:cSld>
  <p:clrMapOvr>
    <a:masterClrMapping/>
  </p:clrMapOvr>
</p:sld>
</file>

<file path=ppt/slides/slide6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7189669"/>
      </p:ext>
    </p:extLst>
  </p:cSld>
  <p:clrMapOvr>
    <a:masterClrMapping/>
  </p:clrMapOvr>
</p:sld>
</file>

<file path=ppt/slides/slide6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84532265"/>
      </p:ext>
    </p:extLst>
  </p:cSld>
  <p:clrMapOvr>
    <a:masterClrMapping/>
  </p:clrMapOvr>
</p:sld>
</file>

<file path=ppt/slides/slide6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40038439"/>
      </p:ext>
    </p:extLst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99116348"/>
      </p:ext>
    </p:extLst>
  </p:cSld>
  <p:clrMapOvr>
    <a:masterClrMapping/>
  </p:clrMapOvr>
</p:sld>
</file>

<file path=ppt/slides/slide6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61018275"/>
      </p:ext>
    </p:extLst>
  </p:cSld>
  <p:clrMapOvr>
    <a:masterClrMapping/>
  </p:clrMapOvr>
</p:sld>
</file>

<file path=ppt/slides/slide6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62685429"/>
      </p:ext>
    </p:extLst>
  </p:cSld>
  <p:clrMapOvr>
    <a:masterClrMapping/>
  </p:clrMapOvr>
</p:sld>
</file>

<file path=ppt/slides/slide6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96868536"/>
      </p:ext>
    </p:extLst>
  </p:cSld>
  <p:clrMapOvr>
    <a:masterClrMapping/>
  </p:clrMapOvr>
</p:sld>
</file>

<file path=ppt/slides/slide6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39595721"/>
      </p:ext>
    </p:extLst>
  </p:cSld>
  <p:clrMapOvr>
    <a:masterClrMapping/>
  </p:clrMapOvr>
</p:sld>
</file>

<file path=ppt/slides/slide6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15410978"/>
      </p:ext>
    </p:extLst>
  </p:cSld>
  <p:clrMapOvr>
    <a:masterClrMapping/>
  </p:clrMapOvr>
</p:sld>
</file>

<file path=ppt/slides/slide6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98052181"/>
      </p:ext>
    </p:extLst>
  </p:cSld>
  <p:clrMapOvr>
    <a:masterClrMapping/>
  </p:clrMapOvr>
</p:sld>
</file>

<file path=ppt/slides/slide6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55184892"/>
      </p:ext>
    </p:extLst>
  </p:cSld>
  <p:clrMapOvr>
    <a:masterClrMapping/>
  </p:clrMapOvr>
</p:sld>
</file>

<file path=ppt/slides/slide6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45370370"/>
      </p:ext>
    </p:extLst>
  </p:cSld>
  <p:clrMapOvr>
    <a:masterClrMapping/>
  </p:clrMapOvr>
</p:sld>
</file>

<file path=ppt/slides/slide6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953618733"/>
      </p:ext>
    </p:extLst>
  </p:cSld>
  <p:clrMapOvr>
    <a:masterClrMapping/>
  </p:clrMapOvr>
</p:sld>
</file>

<file path=ppt/slides/slide6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0277811"/>
      </p:ext>
    </p:extLst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56856242"/>
      </p:ext>
    </p:extLst>
  </p:cSld>
  <p:clrMapOvr>
    <a:masterClrMapping/>
  </p:clrMapOvr>
</p:sld>
</file>

<file path=ppt/slides/slide6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22748747"/>
      </p:ext>
    </p:extLst>
  </p:cSld>
  <p:clrMapOvr>
    <a:masterClrMapping/>
  </p:clrMapOvr>
</p:sld>
</file>

<file path=ppt/slides/slide6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31121103"/>
      </p:ext>
    </p:extLst>
  </p:cSld>
  <p:clrMapOvr>
    <a:masterClrMapping/>
  </p:clrMapOvr>
</p:sld>
</file>

<file path=ppt/slides/slide6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54977584"/>
      </p:ext>
    </p:extLst>
  </p:cSld>
  <p:clrMapOvr>
    <a:masterClrMapping/>
  </p:clrMapOvr>
</p:sld>
</file>

<file path=ppt/slides/slide6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28680583"/>
      </p:ext>
    </p:extLst>
  </p:cSld>
  <p:clrMapOvr>
    <a:masterClrMapping/>
  </p:clrMapOvr>
</p:sld>
</file>

<file path=ppt/slides/slide6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87050523"/>
      </p:ext>
    </p:extLst>
  </p:cSld>
  <p:clrMapOvr>
    <a:masterClrMapping/>
  </p:clrMapOvr>
</p:sld>
</file>

<file path=ppt/slides/slide6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59785802"/>
      </p:ext>
    </p:extLst>
  </p:cSld>
  <p:clrMapOvr>
    <a:masterClrMapping/>
  </p:clrMapOvr>
</p:sld>
</file>

<file path=ppt/slides/slide6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3713626"/>
      </p:ext>
    </p:extLst>
  </p:cSld>
  <p:clrMapOvr>
    <a:masterClrMapping/>
  </p:clrMapOvr>
</p:sld>
</file>

<file path=ppt/slides/slide6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14634379"/>
      </p:ext>
    </p:extLst>
  </p:cSld>
  <p:clrMapOvr>
    <a:masterClrMapping/>
  </p:clrMapOvr>
</p:sld>
</file>

<file path=ppt/slides/slide6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75207025"/>
      </p:ext>
    </p:extLst>
  </p:cSld>
  <p:clrMapOvr>
    <a:masterClrMapping/>
  </p:clrMapOvr>
</p:sld>
</file>

<file path=ppt/slides/slide6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093610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55226283"/>
      </p:ext>
    </p:extLst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046740847"/>
      </p:ext>
    </p:extLst>
  </p:cSld>
  <p:clrMapOvr>
    <a:masterClrMapping/>
  </p:clrMapOvr>
</p:sld>
</file>

<file path=ppt/slides/slide6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04423639"/>
      </p:ext>
    </p:extLst>
  </p:cSld>
  <p:clrMapOvr>
    <a:masterClrMapping/>
  </p:clrMapOvr>
</p:sld>
</file>

<file path=ppt/slides/slide6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785044014"/>
      </p:ext>
    </p:extLst>
  </p:cSld>
  <p:clrMapOvr>
    <a:masterClrMapping/>
  </p:clrMapOvr>
</p:sld>
</file>

<file path=ppt/slides/slide6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756893"/>
      </p:ext>
    </p:extLst>
  </p:cSld>
  <p:clrMapOvr>
    <a:masterClrMapping/>
  </p:clrMapOvr>
</p:sld>
</file>

<file path=ppt/slides/slide6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17363164"/>
      </p:ext>
    </p:extLst>
  </p:cSld>
  <p:clrMapOvr>
    <a:masterClrMapping/>
  </p:clrMapOvr>
</p:sld>
</file>

<file path=ppt/slides/slide6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15785904"/>
      </p:ext>
    </p:extLst>
  </p:cSld>
  <p:clrMapOvr>
    <a:masterClrMapping/>
  </p:clrMapOvr>
</p:sld>
</file>

<file path=ppt/slides/slide6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59421357"/>
      </p:ext>
    </p:extLst>
  </p:cSld>
  <p:clrMapOvr>
    <a:masterClrMapping/>
  </p:clrMapOvr>
</p:sld>
</file>

<file path=ppt/slides/slide6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97243491"/>
      </p:ext>
    </p:extLst>
  </p:cSld>
  <p:clrMapOvr>
    <a:masterClrMapping/>
  </p:clrMapOvr>
</p:sld>
</file>

<file path=ppt/slides/slide6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58557788"/>
      </p:ext>
    </p:extLst>
  </p:cSld>
  <p:clrMapOvr>
    <a:masterClrMapping/>
  </p:clrMapOvr>
</p:sld>
</file>

<file path=ppt/slides/slide6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89457531"/>
      </p:ext>
    </p:extLst>
  </p:cSld>
  <p:clrMapOvr>
    <a:masterClrMapping/>
  </p:clrMapOvr>
</p:sld>
</file>

<file path=ppt/slides/slide6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92716858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3522911"/>
      </p:ext>
    </p:extLst>
  </p:cSld>
  <p:clrMapOvr>
    <a:masterClrMapping/>
  </p:clrMapOvr>
</p:sld>
</file>

<file path=ppt/slides/slide6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93378913"/>
      </p:ext>
    </p:extLst>
  </p:cSld>
  <p:clrMapOvr>
    <a:masterClrMapping/>
  </p:clrMapOvr>
</p:sld>
</file>

<file path=ppt/slides/slide6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1111105"/>
      </p:ext>
    </p:extLst>
  </p:cSld>
  <p:clrMapOvr>
    <a:masterClrMapping/>
  </p:clrMapOvr>
</p:sld>
</file>

<file path=ppt/slides/slide6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17491433"/>
      </p:ext>
    </p:extLst>
  </p:cSld>
  <p:clrMapOvr>
    <a:masterClrMapping/>
  </p:clrMapOvr>
</p:sld>
</file>

<file path=ppt/slides/slide6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5376121"/>
      </p:ext>
    </p:extLst>
  </p:cSld>
  <p:clrMapOvr>
    <a:masterClrMapping/>
  </p:clrMapOvr>
</p:sld>
</file>

<file path=ppt/slides/slide6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562784836"/>
      </p:ext>
    </p:extLst>
  </p:cSld>
  <p:clrMapOvr>
    <a:masterClrMapping/>
  </p:clrMapOvr>
</p:sld>
</file>

<file path=ppt/slides/slide6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0418831"/>
      </p:ext>
    </p:extLst>
  </p:cSld>
  <p:clrMapOvr>
    <a:masterClrMapping/>
  </p:clrMapOvr>
</p:sld>
</file>

<file path=ppt/slides/slide6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23034664"/>
      </p:ext>
    </p:extLst>
  </p:cSld>
  <p:clrMapOvr>
    <a:masterClrMapping/>
  </p:clrMapOvr>
</p:sld>
</file>

<file path=ppt/slides/slide6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11167458"/>
      </p:ext>
    </p:extLst>
  </p:cSld>
  <p:clrMapOvr>
    <a:masterClrMapping/>
  </p:clrMapOvr>
</p:sld>
</file>

<file path=ppt/slides/slide6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46756356"/>
      </p:ext>
    </p:extLst>
  </p:cSld>
  <p:clrMapOvr>
    <a:masterClrMapping/>
  </p:clrMapOvr>
</p:sld>
</file>

<file path=ppt/slides/slide6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81151669"/>
      </p:ext>
    </p:extLst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86531872"/>
      </p:ext>
    </p:extLst>
  </p:cSld>
  <p:clrMapOvr>
    <a:masterClrMapping/>
  </p:clrMapOvr>
</p:sld>
</file>

<file path=ppt/slides/slide6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49607222"/>
      </p:ext>
    </p:extLst>
  </p:cSld>
  <p:clrMapOvr>
    <a:masterClrMapping/>
  </p:clrMapOvr>
</p:sld>
</file>

<file path=ppt/slides/slide6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73012573"/>
      </p:ext>
    </p:extLst>
  </p:cSld>
  <p:clrMapOvr>
    <a:masterClrMapping/>
  </p:clrMapOvr>
</p:sld>
</file>

<file path=ppt/slides/slide6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48825855"/>
      </p:ext>
    </p:extLst>
  </p:cSld>
  <p:clrMapOvr>
    <a:masterClrMapping/>
  </p:clrMapOvr>
</p:sld>
</file>

<file path=ppt/slides/slide6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56509081"/>
      </p:ext>
    </p:extLst>
  </p:cSld>
  <p:clrMapOvr>
    <a:masterClrMapping/>
  </p:clrMapOvr>
</p:sld>
</file>

<file path=ppt/slides/slide6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87890095"/>
      </p:ext>
    </p:extLst>
  </p:cSld>
  <p:clrMapOvr>
    <a:masterClrMapping/>
  </p:clrMapOvr>
</p:sld>
</file>

<file path=ppt/slides/slide6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01507131"/>
      </p:ext>
    </p:extLst>
  </p:cSld>
  <p:clrMapOvr>
    <a:masterClrMapping/>
  </p:clrMapOvr>
</p:sld>
</file>

<file path=ppt/slides/slide6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32352121"/>
      </p:ext>
    </p:extLst>
  </p:cSld>
  <p:clrMapOvr>
    <a:masterClrMapping/>
  </p:clrMapOvr>
</p:sld>
</file>

<file path=ppt/slides/slide6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125871497"/>
      </p:ext>
    </p:extLst>
  </p:cSld>
  <p:clrMapOvr>
    <a:masterClrMapping/>
  </p:clrMapOvr>
</p:sld>
</file>

<file path=ppt/slides/slide6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6751529"/>
      </p:ext>
    </p:extLst>
  </p:cSld>
  <p:clrMapOvr>
    <a:masterClrMapping/>
  </p:clrMapOvr>
</p:sld>
</file>

<file path=ppt/slides/slide6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0659268"/>
      </p:ext>
    </p:extLst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51695057"/>
      </p:ext>
    </p:extLst>
  </p:cSld>
  <p:clrMapOvr>
    <a:masterClrMapping/>
  </p:clrMapOvr>
</p:sld>
</file>

<file path=ppt/slides/slide6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38973686"/>
      </p:ext>
    </p:extLst>
  </p:cSld>
  <p:clrMapOvr>
    <a:masterClrMapping/>
  </p:clrMapOvr>
</p:sld>
</file>

<file path=ppt/slides/slide6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24269914"/>
      </p:ext>
    </p:extLst>
  </p:cSld>
  <p:clrMapOvr>
    <a:masterClrMapping/>
  </p:clrMapOvr>
</p:sld>
</file>

<file path=ppt/slides/slide6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9249533"/>
      </p:ext>
    </p:extLst>
  </p:cSld>
  <p:clrMapOvr>
    <a:masterClrMapping/>
  </p:clrMapOvr>
</p:sld>
</file>

<file path=ppt/slides/slide6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90834087"/>
      </p:ext>
    </p:extLst>
  </p:cSld>
  <p:clrMapOvr>
    <a:masterClrMapping/>
  </p:clrMapOvr>
</p:sld>
</file>

<file path=ppt/slides/slide6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68800724"/>
      </p:ext>
    </p:extLst>
  </p:cSld>
  <p:clrMapOvr>
    <a:masterClrMapping/>
  </p:clrMapOvr>
</p:sld>
</file>

<file path=ppt/slides/slide6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03360448"/>
      </p:ext>
    </p:extLst>
  </p:cSld>
  <p:clrMapOvr>
    <a:masterClrMapping/>
  </p:clrMapOvr>
</p:sld>
</file>

<file path=ppt/slides/slide6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88254457"/>
      </p:ext>
    </p:extLst>
  </p:cSld>
  <p:clrMapOvr>
    <a:masterClrMapping/>
  </p:clrMapOvr>
</p:sld>
</file>

<file path=ppt/slides/slide6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9308782"/>
      </p:ext>
    </p:extLst>
  </p:cSld>
  <p:clrMapOvr>
    <a:masterClrMapping/>
  </p:clrMapOvr>
</p:sld>
</file>

<file path=ppt/slides/slide6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90300234"/>
      </p:ext>
    </p:extLst>
  </p:cSld>
  <p:clrMapOvr>
    <a:masterClrMapping/>
  </p:clrMapOvr>
</p:sld>
</file>

<file path=ppt/slides/slide6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97988209"/>
      </p:ext>
    </p:extLst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24576430"/>
      </p:ext>
    </p:extLst>
  </p:cSld>
  <p:clrMapOvr>
    <a:masterClrMapping/>
  </p:clrMapOvr>
</p:sld>
</file>

<file path=ppt/slides/slide6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253545036"/>
      </p:ext>
    </p:extLst>
  </p:cSld>
  <p:clrMapOvr>
    <a:masterClrMapping/>
  </p:clrMapOvr>
</p:sld>
</file>

<file path=ppt/slides/slide6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1723328"/>
      </p:ext>
    </p:extLst>
  </p:cSld>
  <p:clrMapOvr>
    <a:masterClrMapping/>
  </p:clrMapOvr>
</p:sld>
</file>

<file path=ppt/slides/slide6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35597694"/>
      </p:ext>
    </p:extLst>
  </p:cSld>
  <p:clrMapOvr>
    <a:masterClrMapping/>
  </p:clrMapOvr>
</p:sld>
</file>

<file path=ppt/slides/slide6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5393712"/>
      </p:ext>
    </p:extLst>
  </p:cSld>
  <p:clrMapOvr>
    <a:masterClrMapping/>
  </p:clrMapOvr>
</p:sld>
</file>

<file path=ppt/slides/slide6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20293128"/>
      </p:ext>
    </p:extLst>
  </p:cSld>
  <p:clrMapOvr>
    <a:masterClrMapping/>
  </p:clrMapOvr>
</p:sld>
</file>

<file path=ppt/slides/slide6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51178129"/>
      </p:ext>
    </p:extLst>
  </p:cSld>
  <p:clrMapOvr>
    <a:masterClrMapping/>
  </p:clrMapOvr>
</p:sld>
</file>

<file path=ppt/slides/slide6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04678339"/>
      </p:ext>
    </p:extLst>
  </p:cSld>
  <p:clrMapOvr>
    <a:masterClrMapping/>
  </p:clrMapOvr>
</p:sld>
</file>

<file path=ppt/slides/slide6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41598343"/>
      </p:ext>
    </p:extLst>
  </p:cSld>
  <p:clrMapOvr>
    <a:masterClrMapping/>
  </p:clrMapOvr>
</p:sld>
</file>

<file path=ppt/slides/slide6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95248108"/>
      </p:ext>
    </p:extLst>
  </p:cSld>
  <p:clrMapOvr>
    <a:masterClrMapping/>
  </p:clrMapOvr>
</p:sld>
</file>

<file path=ppt/slides/slide6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53275937"/>
      </p:ext>
    </p:extLst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21363724"/>
      </p:ext>
    </p:extLst>
  </p:cSld>
  <p:clrMapOvr>
    <a:masterClrMapping/>
  </p:clrMapOvr>
</p:sld>
</file>

<file path=ppt/slides/slide6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16525887"/>
      </p:ext>
    </p:extLst>
  </p:cSld>
  <p:clrMapOvr>
    <a:masterClrMapping/>
  </p:clrMapOvr>
</p:sld>
</file>

<file path=ppt/slides/slide6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41810608"/>
      </p:ext>
    </p:extLst>
  </p:cSld>
  <p:clrMapOvr>
    <a:masterClrMapping/>
  </p:clrMapOvr>
</p:sld>
</file>

<file path=ppt/slides/slide6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50623628"/>
      </p:ext>
    </p:extLst>
  </p:cSld>
  <p:clrMapOvr>
    <a:masterClrMapping/>
  </p:clrMapOvr>
</p:sld>
</file>

<file path=ppt/slides/slide6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ZF1 SERIES </a:t>
            </a:r>
          </a:p>
        </p:txBody>
      </p:sp>
    </p:spTree>
    <p:extLst>
      <p:ext uri="{BB962C8B-B14F-4D97-AF65-F5344CB8AC3E}">
        <p14:creationId xmlns:p14="http://schemas.microsoft.com/office/powerpoint/2010/main" val="1213504040"/>
      </p:ext>
    </p:extLst>
  </p:cSld>
  <p:clrMapOvr>
    <a:masterClrMapping/>
  </p:clrMapOvr>
</p:sld>
</file>

<file path=ppt/slides/slide6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72100099"/>
      </p:ext>
    </p:extLst>
  </p:cSld>
  <p:clrMapOvr>
    <a:masterClrMapping/>
  </p:clrMapOvr>
</p:sld>
</file>

<file path=ppt/slides/slide6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5419657"/>
      </p:ext>
    </p:extLst>
  </p:cSld>
  <p:clrMapOvr>
    <a:masterClrMapping/>
  </p:clrMapOvr>
</p:sld>
</file>

<file path=ppt/slides/slide6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23872309"/>
      </p:ext>
    </p:extLst>
  </p:cSld>
  <p:clrMapOvr>
    <a:masterClrMapping/>
  </p:clrMapOvr>
</p:sld>
</file>

<file path=ppt/slides/slide6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ZF2 SERIES </a:t>
            </a:r>
          </a:p>
        </p:txBody>
      </p:sp>
    </p:spTree>
    <p:extLst>
      <p:ext uri="{BB962C8B-B14F-4D97-AF65-F5344CB8AC3E}">
        <p14:creationId xmlns:p14="http://schemas.microsoft.com/office/powerpoint/2010/main" val="1548351929"/>
      </p:ext>
    </p:extLst>
  </p:cSld>
  <p:clrMapOvr>
    <a:masterClrMapping/>
  </p:clrMapOvr>
</p:sld>
</file>

<file path=ppt/slides/slide6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80544970"/>
      </p:ext>
    </p:extLst>
  </p:cSld>
  <p:clrMapOvr>
    <a:masterClrMapping/>
  </p:clrMapOvr>
</p:sld>
</file>

<file path=ppt/slides/slide6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41439768"/>
      </p:ext>
    </p:extLst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56261017"/>
      </p:ext>
    </p:extLst>
  </p:cSld>
  <p:clrMapOvr>
    <a:masterClrMapping/>
  </p:clrMapOvr>
</p:sld>
</file>

<file path=ppt/slides/slide6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95572576"/>
      </p:ext>
    </p:extLst>
  </p:cSld>
  <p:clrMapOvr>
    <a:masterClrMapping/>
  </p:clrMapOvr>
</p:sld>
</file>

<file path=ppt/slides/slide6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ZF3 SERIES </a:t>
            </a:r>
          </a:p>
        </p:txBody>
      </p:sp>
    </p:spTree>
    <p:extLst>
      <p:ext uri="{BB962C8B-B14F-4D97-AF65-F5344CB8AC3E}">
        <p14:creationId xmlns:p14="http://schemas.microsoft.com/office/powerpoint/2010/main" val="2202790245"/>
      </p:ext>
    </p:extLst>
  </p:cSld>
  <p:clrMapOvr>
    <a:masterClrMapping/>
  </p:clrMapOvr>
</p:sld>
</file>

<file path=ppt/slides/slide6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63660837"/>
      </p:ext>
    </p:extLst>
  </p:cSld>
  <p:clrMapOvr>
    <a:masterClrMapping/>
  </p:clrMapOvr>
</p:sld>
</file>

<file path=ppt/slides/slide6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01103566"/>
      </p:ext>
    </p:extLst>
  </p:cSld>
  <p:clrMapOvr>
    <a:masterClrMapping/>
  </p:clrMapOvr>
</p:sld>
</file>

<file path=ppt/slides/slide6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85342584"/>
      </p:ext>
    </p:extLst>
  </p:cSld>
  <p:clrMapOvr>
    <a:masterClrMapping/>
  </p:clrMapOvr>
</p:sld>
</file>

<file path=ppt/slides/slide6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ZF4 SERIES </a:t>
            </a:r>
          </a:p>
        </p:txBody>
      </p:sp>
    </p:spTree>
    <p:extLst>
      <p:ext uri="{BB962C8B-B14F-4D97-AF65-F5344CB8AC3E}">
        <p14:creationId xmlns:p14="http://schemas.microsoft.com/office/powerpoint/2010/main" val="3923499936"/>
      </p:ext>
    </p:extLst>
  </p:cSld>
  <p:clrMapOvr>
    <a:masterClrMapping/>
  </p:clrMapOvr>
</p:sld>
</file>

<file path=ppt/slides/slide6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63085691"/>
      </p:ext>
    </p:extLst>
  </p:cSld>
  <p:clrMapOvr>
    <a:masterClrMapping/>
  </p:clrMapOvr>
</p:sld>
</file>

<file path=ppt/slides/slide6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45030980"/>
      </p:ext>
    </p:extLst>
  </p:cSld>
  <p:clrMapOvr>
    <a:masterClrMapping/>
  </p:clrMapOvr>
</p:sld>
</file>

<file path=ppt/slides/slide6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6838543"/>
      </p:ext>
    </p:extLst>
  </p:cSld>
  <p:clrMapOvr>
    <a:masterClrMapping/>
  </p:clrMapOvr>
</p:sld>
</file>

<file path=ppt/slides/slide6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ZF5 SERIES </a:t>
            </a:r>
          </a:p>
        </p:txBody>
      </p:sp>
    </p:spTree>
    <p:extLst>
      <p:ext uri="{BB962C8B-B14F-4D97-AF65-F5344CB8AC3E}">
        <p14:creationId xmlns:p14="http://schemas.microsoft.com/office/powerpoint/2010/main" val="3040504603"/>
      </p:ext>
    </p:extLst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57262903"/>
      </p:ext>
    </p:extLst>
  </p:cSld>
  <p:clrMapOvr>
    <a:masterClrMapping/>
  </p:clrMapOvr>
</p:sld>
</file>

<file path=ppt/slides/slide6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39056095"/>
      </p:ext>
    </p:extLst>
  </p:cSld>
  <p:clrMapOvr>
    <a:masterClrMapping/>
  </p:clrMapOvr>
</p:sld>
</file>

<file path=ppt/slides/slide6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40346633"/>
      </p:ext>
    </p:extLst>
  </p:cSld>
  <p:clrMapOvr>
    <a:masterClrMapping/>
  </p:clrMapOvr>
</p:sld>
</file>

<file path=ppt/slides/slide6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28160052"/>
      </p:ext>
    </p:extLst>
  </p:cSld>
  <p:clrMapOvr>
    <a:masterClrMapping/>
  </p:clrMapOvr>
</p:sld>
</file>

<file path=ppt/slides/slide6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ZF6 SERIES </a:t>
            </a:r>
          </a:p>
        </p:txBody>
      </p:sp>
    </p:spTree>
    <p:extLst>
      <p:ext uri="{BB962C8B-B14F-4D97-AF65-F5344CB8AC3E}">
        <p14:creationId xmlns:p14="http://schemas.microsoft.com/office/powerpoint/2010/main" val="284729024"/>
      </p:ext>
    </p:extLst>
  </p:cSld>
  <p:clrMapOvr>
    <a:masterClrMapping/>
  </p:clrMapOvr>
</p:sld>
</file>

<file path=ppt/slides/slide6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50345053"/>
      </p:ext>
    </p:extLst>
  </p:cSld>
  <p:clrMapOvr>
    <a:masterClrMapping/>
  </p:clrMapOvr>
</p:sld>
</file>

<file path=ppt/slides/slide6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90801214"/>
      </p:ext>
    </p:extLst>
  </p:cSld>
  <p:clrMapOvr>
    <a:masterClrMapping/>
  </p:clrMapOvr>
</p:sld>
</file>

<file path=ppt/slides/slide6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07111255"/>
      </p:ext>
    </p:extLst>
  </p:cSld>
  <p:clrMapOvr>
    <a:masterClrMapping/>
  </p:clrMapOvr>
</p:sld>
</file>

<file path=ppt/slides/slide6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ZF7 SERIES </a:t>
            </a:r>
          </a:p>
        </p:txBody>
      </p:sp>
    </p:spTree>
    <p:extLst>
      <p:ext uri="{BB962C8B-B14F-4D97-AF65-F5344CB8AC3E}">
        <p14:creationId xmlns:p14="http://schemas.microsoft.com/office/powerpoint/2010/main" val="1492417664"/>
      </p:ext>
    </p:extLst>
  </p:cSld>
  <p:clrMapOvr>
    <a:masterClrMapping/>
  </p:clrMapOvr>
</p:sld>
</file>

<file path=ppt/slides/slide6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48723655"/>
      </p:ext>
    </p:extLst>
  </p:cSld>
  <p:clrMapOvr>
    <a:masterClrMapping/>
  </p:clrMapOvr>
</p:sld>
</file>

<file path=ppt/slides/slide6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15182959"/>
      </p:ext>
    </p:extLst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88197363"/>
      </p:ext>
    </p:extLst>
  </p:cSld>
  <p:clrMapOvr>
    <a:masterClrMapping/>
  </p:clrMapOvr>
</p:sld>
</file>

<file path=ppt/slides/slide6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66180633"/>
      </p:ext>
    </p:extLst>
  </p:cSld>
  <p:clrMapOvr>
    <a:masterClrMapping/>
  </p:clrMapOvr>
</p:sld>
</file>

<file path=ppt/slides/slide6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ZF8 SERIES </a:t>
            </a:r>
          </a:p>
        </p:txBody>
      </p:sp>
    </p:spTree>
    <p:extLst>
      <p:ext uri="{BB962C8B-B14F-4D97-AF65-F5344CB8AC3E}">
        <p14:creationId xmlns:p14="http://schemas.microsoft.com/office/powerpoint/2010/main" val="3536585502"/>
      </p:ext>
    </p:extLst>
  </p:cSld>
  <p:clrMapOvr>
    <a:masterClrMapping/>
  </p:clrMapOvr>
</p:sld>
</file>

<file path=ppt/slides/slide6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02049470"/>
      </p:ext>
    </p:extLst>
  </p:cSld>
  <p:clrMapOvr>
    <a:masterClrMapping/>
  </p:clrMapOvr>
</p:sld>
</file>

<file path=ppt/slides/slide6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30682927"/>
      </p:ext>
    </p:extLst>
  </p:cSld>
  <p:clrMapOvr>
    <a:masterClrMapping/>
  </p:clrMapOvr>
</p:sld>
</file>

<file path=ppt/slides/slide6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20351460"/>
      </p:ext>
    </p:extLst>
  </p:cSld>
  <p:clrMapOvr>
    <a:masterClrMapping/>
  </p:clrMapOvr>
</p:sld>
</file>

<file path=ppt/slides/slide6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ZF9 SERIES </a:t>
            </a:r>
          </a:p>
        </p:txBody>
      </p:sp>
    </p:spTree>
    <p:extLst>
      <p:ext uri="{BB962C8B-B14F-4D97-AF65-F5344CB8AC3E}">
        <p14:creationId xmlns:p14="http://schemas.microsoft.com/office/powerpoint/2010/main" val="3538901526"/>
      </p:ext>
    </p:extLst>
  </p:cSld>
  <p:clrMapOvr>
    <a:masterClrMapping/>
  </p:clrMapOvr>
</p:sld>
</file>

<file path=ppt/slides/slide6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82874883"/>
      </p:ext>
    </p:extLst>
  </p:cSld>
  <p:clrMapOvr>
    <a:masterClrMapping/>
  </p:clrMapOvr>
</p:sld>
</file>

<file path=ppt/slides/slide6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6259997"/>
      </p:ext>
    </p:extLst>
  </p:cSld>
  <p:clrMapOvr>
    <a:masterClrMapping/>
  </p:clrMapOvr>
</p:sld>
</file>

<file path=ppt/slides/slide6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55965721"/>
      </p:ext>
    </p:extLst>
  </p:cSld>
  <p:clrMapOvr>
    <a:masterClrMapping/>
  </p:clrMapOvr>
</p:sld>
</file>

<file path=ppt/slides/slide6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ZF10 SERIES </a:t>
            </a:r>
          </a:p>
        </p:txBody>
      </p:sp>
    </p:spTree>
    <p:extLst>
      <p:ext uri="{BB962C8B-B14F-4D97-AF65-F5344CB8AC3E}">
        <p14:creationId xmlns:p14="http://schemas.microsoft.com/office/powerpoint/2010/main" val="92623864"/>
      </p:ext>
    </p:extLst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35571397"/>
      </p:ext>
    </p:extLst>
  </p:cSld>
  <p:clrMapOvr>
    <a:masterClrMapping/>
  </p:clrMapOvr>
</p:sld>
</file>

<file path=ppt/slides/slide6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42076458"/>
      </p:ext>
    </p:extLst>
  </p:cSld>
  <p:clrMapOvr>
    <a:masterClrMapping/>
  </p:clrMapOvr>
</p:sld>
</file>

<file path=ppt/slides/slide6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18585166"/>
      </p:ext>
    </p:extLst>
  </p:cSld>
  <p:clrMapOvr>
    <a:masterClrMapping/>
  </p:clrMapOvr>
</p:sld>
</file>

<file path=ppt/slides/slide6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79235446"/>
      </p:ext>
    </p:extLst>
  </p:cSld>
  <p:clrMapOvr>
    <a:masterClrMapping/>
  </p:clrMapOvr>
</p:sld>
</file>

<file path=ppt/slides/slide6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ZFS SERIES</a:t>
            </a:r>
          </a:p>
        </p:txBody>
      </p:sp>
    </p:spTree>
    <p:extLst>
      <p:ext uri="{BB962C8B-B14F-4D97-AF65-F5344CB8AC3E}">
        <p14:creationId xmlns:p14="http://schemas.microsoft.com/office/powerpoint/2010/main" val="422305752"/>
      </p:ext>
    </p:extLst>
  </p:cSld>
  <p:clrMapOvr>
    <a:masterClrMapping/>
  </p:clrMapOvr>
</p:sld>
</file>

<file path=ppt/slides/slide6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ZFS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31706868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68800342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460915427"/>
      </p:ext>
    </p:extLst>
  </p:cSld>
  <p:clrMapOvr>
    <a:masterClrMapping/>
  </p:clrMapOvr>
</p:sld>
</file>

<file path=ppt/slides/slide6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839489694"/>
      </p:ext>
    </p:extLst>
  </p:cSld>
  <p:clrMapOvr>
    <a:masterClrMapping/>
  </p:clrMapOvr>
</p:sld>
</file>

<file path=ppt/slides/slide6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3784870"/>
      </p:ext>
    </p:extLst>
  </p:cSld>
  <p:clrMapOvr>
    <a:masterClrMapping/>
  </p:clrMapOvr>
</p:sld>
</file>

<file path=ppt/slides/slide6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55608557"/>
      </p:ext>
    </p:extLst>
  </p:cSld>
  <p:clrMapOvr>
    <a:masterClrMapping/>
  </p:clrMapOvr>
</p:sld>
</file>

<file path=ppt/slides/slide6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41737679"/>
      </p:ext>
    </p:extLst>
  </p:cSld>
  <p:clrMapOvr>
    <a:masterClrMapping/>
  </p:clrMapOvr>
</p:sld>
</file>

<file path=ppt/slides/slide6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221810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8112484"/>
      </p:ext>
    </p:extLst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84749057"/>
      </p:ext>
    </p:extLst>
  </p:cSld>
  <p:clrMapOvr>
    <a:masterClrMapping/>
  </p:clrMapOvr>
</p:sld>
</file>

<file path=ppt/slides/slide6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55219032"/>
      </p:ext>
    </p:extLst>
  </p:cSld>
  <p:clrMapOvr>
    <a:masterClrMapping/>
  </p:clrMapOvr>
</p:sld>
</file>

<file path=ppt/slides/slide6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57145301"/>
      </p:ext>
    </p:extLst>
  </p:cSld>
  <p:clrMapOvr>
    <a:masterClrMapping/>
  </p:clrMapOvr>
</p:sld>
</file>

<file path=ppt/slides/slide6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38362357"/>
      </p:ext>
    </p:extLst>
  </p:cSld>
  <p:clrMapOvr>
    <a:masterClrMapping/>
  </p:clrMapOvr>
</p:sld>
</file>

<file path=ppt/slides/slide6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13191606"/>
      </p:ext>
    </p:extLst>
  </p:cSld>
  <p:clrMapOvr>
    <a:masterClrMapping/>
  </p:clrMapOvr>
</p:sld>
</file>

<file path=ppt/slides/slide6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88077082"/>
      </p:ext>
    </p:extLst>
  </p:cSld>
  <p:clrMapOvr>
    <a:masterClrMapping/>
  </p:clrMapOvr>
</p:sld>
</file>

<file path=ppt/slides/slide6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8830005"/>
      </p:ext>
    </p:extLst>
  </p:cSld>
  <p:clrMapOvr>
    <a:masterClrMapping/>
  </p:clrMapOvr>
</p:sld>
</file>

<file path=ppt/slides/slide6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49696310"/>
      </p:ext>
    </p:extLst>
  </p:cSld>
  <p:clrMapOvr>
    <a:masterClrMapping/>
  </p:clrMapOvr>
</p:sld>
</file>

<file path=ppt/slides/slide6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86220957"/>
      </p:ext>
    </p:extLst>
  </p:cSld>
  <p:clrMapOvr>
    <a:masterClrMapping/>
  </p:clrMapOvr>
</p:sld>
</file>

<file path=ppt/slides/slide6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981558110"/>
      </p:ext>
    </p:extLst>
  </p:cSld>
  <p:clrMapOvr>
    <a:masterClrMapping/>
  </p:clrMapOvr>
</p:sld>
</file>

<file path=ppt/slides/slide6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6132749"/>
      </p:ext>
    </p:extLst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82062301"/>
      </p:ext>
    </p:extLst>
  </p:cSld>
  <p:clrMapOvr>
    <a:masterClrMapping/>
  </p:clrMapOvr>
</p:sld>
</file>

<file path=ppt/slides/slide6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96997300"/>
      </p:ext>
    </p:extLst>
  </p:cSld>
  <p:clrMapOvr>
    <a:masterClrMapping/>
  </p:clrMapOvr>
</p:sld>
</file>

<file path=ppt/slides/slide6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5125881"/>
      </p:ext>
    </p:extLst>
  </p:cSld>
  <p:clrMapOvr>
    <a:masterClrMapping/>
  </p:clrMapOvr>
</p:sld>
</file>

<file path=ppt/slides/slide6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50215500"/>
      </p:ext>
    </p:extLst>
  </p:cSld>
  <p:clrMapOvr>
    <a:masterClrMapping/>
  </p:clrMapOvr>
</p:sld>
</file>

<file path=ppt/slides/slide6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42829095"/>
      </p:ext>
    </p:extLst>
  </p:cSld>
  <p:clrMapOvr>
    <a:masterClrMapping/>
  </p:clrMapOvr>
</p:sld>
</file>

<file path=ppt/slides/slide6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08167200"/>
      </p:ext>
    </p:extLst>
  </p:cSld>
  <p:clrMapOvr>
    <a:masterClrMapping/>
  </p:clrMapOvr>
</p:sld>
</file>

<file path=ppt/slides/slide6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36878136"/>
      </p:ext>
    </p:extLst>
  </p:cSld>
  <p:clrMapOvr>
    <a:masterClrMapping/>
  </p:clrMapOvr>
</p:sld>
</file>

<file path=ppt/slides/slide6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20219879"/>
      </p:ext>
    </p:extLst>
  </p:cSld>
  <p:clrMapOvr>
    <a:masterClrMapping/>
  </p:clrMapOvr>
</p:sld>
</file>

<file path=ppt/slides/slide6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17711569"/>
      </p:ext>
    </p:extLst>
  </p:cSld>
  <p:clrMapOvr>
    <a:masterClrMapping/>
  </p:clrMapOvr>
</p:sld>
</file>

<file path=ppt/slides/slide6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03721175"/>
      </p:ext>
    </p:extLst>
  </p:cSld>
  <p:clrMapOvr>
    <a:masterClrMapping/>
  </p:clrMapOvr>
</p:sld>
</file>

<file path=ppt/slides/slide6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66329106"/>
      </p:ext>
    </p:extLst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65290501"/>
      </p:ext>
    </p:extLst>
  </p:cSld>
  <p:clrMapOvr>
    <a:masterClrMapping/>
  </p:clrMapOvr>
</p:sld>
</file>

<file path=ppt/slides/slide6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14335594"/>
      </p:ext>
    </p:extLst>
  </p:cSld>
  <p:clrMapOvr>
    <a:masterClrMapping/>
  </p:clrMapOvr>
</p:sld>
</file>

<file path=ppt/slides/slide6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845221092"/>
      </p:ext>
    </p:extLst>
  </p:cSld>
  <p:clrMapOvr>
    <a:masterClrMapping/>
  </p:clrMapOvr>
</p:sld>
</file>

<file path=ppt/slides/slide6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0984462"/>
      </p:ext>
    </p:extLst>
  </p:cSld>
  <p:clrMapOvr>
    <a:masterClrMapping/>
  </p:clrMapOvr>
</p:sld>
</file>

<file path=ppt/slides/slide6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3840763"/>
      </p:ext>
    </p:extLst>
  </p:cSld>
  <p:clrMapOvr>
    <a:masterClrMapping/>
  </p:clrMapOvr>
</p:sld>
</file>

<file path=ppt/slides/slide6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60216358"/>
      </p:ext>
    </p:extLst>
  </p:cSld>
  <p:clrMapOvr>
    <a:masterClrMapping/>
  </p:clrMapOvr>
</p:sld>
</file>

<file path=ppt/slides/slide6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74521836"/>
      </p:ext>
    </p:extLst>
  </p:cSld>
  <p:clrMapOvr>
    <a:masterClrMapping/>
  </p:clrMapOvr>
</p:sld>
</file>

<file path=ppt/slides/slide6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95588178"/>
      </p:ext>
    </p:extLst>
  </p:cSld>
  <p:clrMapOvr>
    <a:masterClrMapping/>
  </p:clrMapOvr>
</p:sld>
</file>

<file path=ppt/slides/slide6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73641589"/>
      </p:ext>
    </p:extLst>
  </p:cSld>
  <p:clrMapOvr>
    <a:masterClrMapping/>
  </p:clrMapOvr>
</p:sld>
</file>

<file path=ppt/slides/slide6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92210105"/>
      </p:ext>
    </p:extLst>
  </p:cSld>
  <p:clrMapOvr>
    <a:masterClrMapping/>
  </p:clrMapOvr>
</p:sld>
</file>

<file path=ppt/slides/slide6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77468070"/>
      </p:ext>
    </p:extLst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390159399"/>
      </p:ext>
    </p:extLst>
  </p:cSld>
  <p:clrMapOvr>
    <a:masterClrMapping/>
  </p:clrMapOvr>
</p:sld>
</file>

<file path=ppt/slides/slide6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73766684"/>
      </p:ext>
    </p:extLst>
  </p:cSld>
  <p:clrMapOvr>
    <a:masterClrMapping/>
  </p:clrMapOvr>
</p:sld>
</file>

<file path=ppt/slides/slide6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77084161"/>
      </p:ext>
    </p:extLst>
  </p:cSld>
  <p:clrMapOvr>
    <a:masterClrMapping/>
  </p:clrMapOvr>
</p:sld>
</file>

<file path=ppt/slides/slide6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23489608"/>
      </p:ext>
    </p:extLst>
  </p:cSld>
  <p:clrMapOvr>
    <a:masterClrMapping/>
  </p:clrMapOvr>
</p:sld>
</file>

<file path=ppt/slides/slide6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71044782"/>
      </p:ext>
    </p:extLst>
  </p:cSld>
  <p:clrMapOvr>
    <a:masterClrMapping/>
  </p:clrMapOvr>
</p:sld>
</file>

<file path=ppt/slides/slide6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753836075"/>
      </p:ext>
    </p:extLst>
  </p:cSld>
  <p:clrMapOvr>
    <a:masterClrMapping/>
  </p:clrMapOvr>
</p:sld>
</file>

<file path=ppt/slides/slide6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2343254"/>
      </p:ext>
    </p:extLst>
  </p:cSld>
  <p:clrMapOvr>
    <a:masterClrMapping/>
  </p:clrMapOvr>
</p:sld>
</file>

<file path=ppt/slides/slide6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20338284"/>
      </p:ext>
    </p:extLst>
  </p:cSld>
  <p:clrMapOvr>
    <a:masterClrMapping/>
  </p:clrMapOvr>
</p:sld>
</file>

<file path=ppt/slides/slide6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01014341"/>
      </p:ext>
    </p:extLst>
  </p:cSld>
  <p:clrMapOvr>
    <a:masterClrMapping/>
  </p:clrMapOvr>
</p:sld>
</file>

<file path=ppt/slides/slide6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72151023"/>
      </p:ext>
    </p:extLst>
  </p:cSld>
  <p:clrMapOvr>
    <a:masterClrMapping/>
  </p:clrMapOvr>
</p:sld>
</file>

<file path=ppt/slides/slide6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96029850"/>
      </p:ext>
    </p:extLst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1681456"/>
      </p:ext>
    </p:extLst>
  </p:cSld>
  <p:clrMapOvr>
    <a:masterClrMapping/>
  </p:clrMapOvr>
</p:sld>
</file>

<file path=ppt/slides/slide6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6159457"/>
      </p:ext>
    </p:extLst>
  </p:cSld>
  <p:clrMapOvr>
    <a:masterClrMapping/>
  </p:clrMapOvr>
</p:sld>
</file>

<file path=ppt/slides/slide6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11533758"/>
      </p:ext>
    </p:extLst>
  </p:cSld>
  <p:clrMapOvr>
    <a:masterClrMapping/>
  </p:clrMapOvr>
</p:sld>
</file>

<file path=ppt/slides/slide6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84739046"/>
      </p:ext>
    </p:extLst>
  </p:cSld>
  <p:clrMapOvr>
    <a:masterClrMapping/>
  </p:clrMapOvr>
</p:sld>
</file>

<file path=ppt/slides/slide6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20678751"/>
      </p:ext>
    </p:extLst>
  </p:cSld>
  <p:clrMapOvr>
    <a:masterClrMapping/>
  </p:clrMapOvr>
</p:sld>
</file>

<file path=ppt/slides/slide6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47735584"/>
      </p:ext>
    </p:extLst>
  </p:cSld>
  <p:clrMapOvr>
    <a:masterClrMapping/>
  </p:clrMapOvr>
</p:sld>
</file>

<file path=ppt/slides/slide6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27403507"/>
      </p:ext>
    </p:extLst>
  </p:cSld>
  <p:clrMapOvr>
    <a:masterClrMapping/>
  </p:clrMapOvr>
</p:sld>
</file>

<file path=ppt/slides/slide6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83671488"/>
      </p:ext>
    </p:extLst>
  </p:cSld>
  <p:clrMapOvr>
    <a:masterClrMapping/>
  </p:clrMapOvr>
</p:sld>
</file>

<file path=ppt/slides/slide6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4032004939"/>
      </p:ext>
    </p:extLst>
  </p:cSld>
  <p:clrMapOvr>
    <a:masterClrMapping/>
  </p:clrMapOvr>
</p:sld>
</file>

<file path=ppt/slides/slide6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8758970"/>
      </p:ext>
    </p:extLst>
  </p:cSld>
  <p:clrMapOvr>
    <a:masterClrMapping/>
  </p:clrMapOvr>
</p:sld>
</file>

<file path=ppt/slides/slide6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62228646"/>
      </p:ext>
    </p:extLst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31277685"/>
      </p:ext>
    </p:extLst>
  </p:cSld>
  <p:clrMapOvr>
    <a:masterClrMapping/>
  </p:clrMapOvr>
</p:sld>
</file>

<file path=ppt/slides/slide6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85130459"/>
      </p:ext>
    </p:extLst>
  </p:cSld>
  <p:clrMapOvr>
    <a:masterClrMapping/>
  </p:clrMapOvr>
</p:sld>
</file>

<file path=ppt/slides/slide6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00823466"/>
      </p:ext>
    </p:extLst>
  </p:cSld>
  <p:clrMapOvr>
    <a:masterClrMapping/>
  </p:clrMapOvr>
</p:sld>
</file>

<file path=ppt/slides/slide6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0947823"/>
      </p:ext>
    </p:extLst>
  </p:cSld>
  <p:clrMapOvr>
    <a:masterClrMapping/>
  </p:clrMapOvr>
</p:sld>
</file>

<file path=ppt/slides/slide6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67143862"/>
      </p:ext>
    </p:extLst>
  </p:cSld>
  <p:clrMapOvr>
    <a:masterClrMapping/>
  </p:clrMapOvr>
</p:sld>
</file>

<file path=ppt/slides/slide6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61154901"/>
      </p:ext>
    </p:extLst>
  </p:cSld>
  <p:clrMapOvr>
    <a:masterClrMapping/>
  </p:clrMapOvr>
</p:sld>
</file>

<file path=ppt/slides/slide6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8970133"/>
      </p:ext>
    </p:extLst>
  </p:cSld>
  <p:clrMapOvr>
    <a:masterClrMapping/>
  </p:clrMapOvr>
</p:sld>
</file>

<file path=ppt/slides/slide6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89722763"/>
      </p:ext>
    </p:extLst>
  </p:cSld>
  <p:clrMapOvr>
    <a:masterClrMapping/>
  </p:clrMapOvr>
</p:sld>
</file>

<file path=ppt/slides/slide6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51238136"/>
      </p:ext>
    </p:extLst>
  </p:cSld>
  <p:clrMapOvr>
    <a:masterClrMapping/>
  </p:clrMapOvr>
</p:sld>
</file>

<file path=ppt/slides/slide6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17515703"/>
      </p:ext>
    </p:extLst>
  </p:cSld>
  <p:clrMapOvr>
    <a:masterClrMapping/>
  </p:clrMapOvr>
</p:sld>
</file>

<file path=ppt/slides/slide6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40084810"/>
      </p:ext>
    </p:extLst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66538004"/>
      </p:ext>
    </p:extLst>
  </p:cSld>
  <p:clrMapOvr>
    <a:masterClrMapping/>
  </p:clrMapOvr>
</p:sld>
</file>

<file path=ppt/slides/slide6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729416207"/>
      </p:ext>
    </p:extLst>
  </p:cSld>
  <p:clrMapOvr>
    <a:masterClrMapping/>
  </p:clrMapOvr>
</p:sld>
</file>

<file path=ppt/slides/slide6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7951776"/>
      </p:ext>
    </p:extLst>
  </p:cSld>
  <p:clrMapOvr>
    <a:masterClrMapping/>
  </p:clrMapOvr>
</p:sld>
</file>

<file path=ppt/slides/slide6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93430653"/>
      </p:ext>
    </p:extLst>
  </p:cSld>
  <p:clrMapOvr>
    <a:masterClrMapping/>
  </p:clrMapOvr>
</p:sld>
</file>

<file path=ppt/slides/slide6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10335386"/>
      </p:ext>
    </p:extLst>
  </p:cSld>
  <p:clrMapOvr>
    <a:masterClrMapping/>
  </p:clrMapOvr>
</p:sld>
</file>

<file path=ppt/slides/slide6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7810451"/>
      </p:ext>
    </p:extLst>
  </p:cSld>
  <p:clrMapOvr>
    <a:masterClrMapping/>
  </p:clrMapOvr>
</p:sld>
</file>

<file path=ppt/slides/slide6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19117280"/>
      </p:ext>
    </p:extLst>
  </p:cSld>
  <p:clrMapOvr>
    <a:masterClrMapping/>
  </p:clrMapOvr>
</p:sld>
</file>

<file path=ppt/slides/slide6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68317545"/>
      </p:ext>
    </p:extLst>
  </p:cSld>
  <p:clrMapOvr>
    <a:masterClrMapping/>
  </p:clrMapOvr>
</p:sld>
</file>

<file path=ppt/slides/slide6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30662896"/>
      </p:ext>
    </p:extLst>
  </p:cSld>
  <p:clrMapOvr>
    <a:masterClrMapping/>
  </p:clrMapOvr>
</p:sld>
</file>

<file path=ppt/slides/slide6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31992949"/>
      </p:ext>
    </p:extLst>
  </p:cSld>
  <p:clrMapOvr>
    <a:masterClrMapping/>
  </p:clrMapOvr>
</p:sld>
</file>

<file path=ppt/slides/slide6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2075634"/>
      </p:ext>
    </p:extLst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01732698"/>
      </p:ext>
    </p:extLst>
  </p:cSld>
  <p:clrMapOvr>
    <a:masterClrMapping/>
  </p:clrMapOvr>
</p:sld>
</file>

<file path=ppt/slides/slide6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67146402"/>
      </p:ext>
    </p:extLst>
  </p:cSld>
  <p:clrMapOvr>
    <a:masterClrMapping/>
  </p:clrMapOvr>
</p:sld>
</file>

<file path=ppt/slides/slide6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02083993"/>
      </p:ext>
    </p:extLst>
  </p:cSld>
  <p:clrMapOvr>
    <a:masterClrMapping/>
  </p:clrMapOvr>
</p:sld>
</file>

<file path=ppt/slides/slide6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27006437"/>
      </p:ext>
    </p:extLst>
  </p:cSld>
  <p:clrMapOvr>
    <a:masterClrMapping/>
  </p:clrMapOvr>
</p:sld>
</file>

<file path=ppt/slides/slide6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58180224"/>
      </p:ext>
    </p:extLst>
  </p:cSld>
  <p:clrMapOvr>
    <a:masterClrMapping/>
  </p:clrMapOvr>
</p:sld>
</file>

<file path=ppt/slides/slide6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3651702"/>
      </p:ext>
    </p:extLst>
  </p:cSld>
  <p:clrMapOvr>
    <a:masterClrMapping/>
  </p:clrMapOvr>
</p:sld>
</file>

<file path=ppt/slides/slide6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58068267"/>
      </p:ext>
    </p:extLst>
  </p:cSld>
  <p:clrMapOvr>
    <a:masterClrMapping/>
  </p:clrMapOvr>
</p:sld>
</file>

<file path=ppt/slides/slide6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81713391"/>
      </p:ext>
    </p:extLst>
  </p:cSld>
  <p:clrMapOvr>
    <a:masterClrMapping/>
  </p:clrMapOvr>
</p:sld>
</file>

<file path=ppt/slides/slide6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84355916"/>
      </p:ext>
    </p:extLst>
  </p:cSld>
  <p:clrMapOvr>
    <a:masterClrMapping/>
  </p:clrMapOvr>
</p:sld>
</file>

<file path=ppt/slides/slide6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31590319"/>
      </p:ext>
    </p:extLst>
  </p:cSld>
  <p:clrMapOvr>
    <a:masterClrMapping/>
  </p:clrMapOvr>
</p:sld>
</file>

<file path=ppt/slides/slide6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1423030"/>
      </p:ext>
    </p:extLst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98152097"/>
      </p:ext>
    </p:extLst>
  </p:cSld>
  <p:clrMapOvr>
    <a:masterClrMapping/>
  </p:clrMapOvr>
</p:sld>
</file>

<file path=ppt/slides/slide6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41109073"/>
      </p:ext>
    </p:extLst>
  </p:cSld>
  <p:clrMapOvr>
    <a:masterClrMapping/>
  </p:clrMapOvr>
</p:sld>
</file>

<file path=ppt/slides/slide6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73135492"/>
      </p:ext>
    </p:extLst>
  </p:cSld>
  <p:clrMapOvr>
    <a:masterClrMapping/>
  </p:clrMapOvr>
</p:sld>
</file>

<file path=ppt/slides/slide6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1076757"/>
      </p:ext>
    </p:extLst>
  </p:cSld>
  <p:clrMapOvr>
    <a:masterClrMapping/>
  </p:clrMapOvr>
</p:sld>
</file>

<file path=ppt/slides/slide6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55022379"/>
      </p:ext>
    </p:extLst>
  </p:cSld>
  <p:clrMapOvr>
    <a:masterClrMapping/>
  </p:clrMapOvr>
</p:sld>
</file>

<file path=ppt/slides/slide6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72503472"/>
      </p:ext>
    </p:extLst>
  </p:cSld>
  <p:clrMapOvr>
    <a:masterClrMapping/>
  </p:clrMapOvr>
</p:sld>
</file>

<file path=ppt/slides/slide6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69614128"/>
      </p:ext>
    </p:extLst>
  </p:cSld>
  <p:clrMapOvr>
    <a:masterClrMapping/>
  </p:clrMapOvr>
</p:sld>
</file>

<file path=ppt/slides/slide6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914637238"/>
      </p:ext>
    </p:extLst>
  </p:cSld>
  <p:clrMapOvr>
    <a:masterClrMapping/>
  </p:clrMapOvr>
</p:sld>
</file>

<file path=ppt/slides/slide6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6379715"/>
      </p:ext>
    </p:extLst>
  </p:cSld>
  <p:clrMapOvr>
    <a:masterClrMapping/>
  </p:clrMapOvr>
</p:sld>
</file>

<file path=ppt/slides/slide6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83325299"/>
      </p:ext>
    </p:extLst>
  </p:cSld>
  <p:clrMapOvr>
    <a:masterClrMapping/>
  </p:clrMapOvr>
</p:sld>
</file>

<file path=ppt/slides/slide6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95650310"/>
      </p:ext>
    </p:extLst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92121086"/>
      </p:ext>
    </p:extLst>
  </p:cSld>
  <p:clrMapOvr>
    <a:masterClrMapping/>
  </p:clrMapOvr>
</p:sld>
</file>

<file path=ppt/slides/slide6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02292028"/>
      </p:ext>
    </p:extLst>
  </p:cSld>
  <p:clrMapOvr>
    <a:masterClrMapping/>
  </p:clrMapOvr>
</p:sld>
</file>

<file path=ppt/slides/slide6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30580266"/>
      </p:ext>
    </p:extLst>
  </p:cSld>
  <p:clrMapOvr>
    <a:masterClrMapping/>
  </p:clrMapOvr>
</p:sld>
</file>

<file path=ppt/slides/slide6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24565965"/>
      </p:ext>
    </p:extLst>
  </p:cSld>
  <p:clrMapOvr>
    <a:masterClrMapping/>
  </p:clrMapOvr>
</p:sld>
</file>

<file path=ppt/slides/slide6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39362164"/>
      </p:ext>
    </p:extLst>
  </p:cSld>
  <p:clrMapOvr>
    <a:masterClrMapping/>
  </p:clrMapOvr>
</p:sld>
</file>

<file path=ppt/slides/slide6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92868709"/>
      </p:ext>
    </p:extLst>
  </p:cSld>
  <p:clrMapOvr>
    <a:masterClrMapping/>
  </p:clrMapOvr>
</p:sld>
</file>

<file path=ppt/slides/slide6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99095699"/>
      </p:ext>
    </p:extLst>
  </p:cSld>
  <p:clrMapOvr>
    <a:masterClrMapping/>
  </p:clrMapOvr>
</p:sld>
</file>

<file path=ppt/slides/slide6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2893248"/>
      </p:ext>
    </p:extLst>
  </p:cSld>
  <p:clrMapOvr>
    <a:masterClrMapping/>
  </p:clrMapOvr>
</p:sld>
</file>

<file path=ppt/slides/slide6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64741181"/>
      </p:ext>
    </p:extLst>
  </p:cSld>
  <p:clrMapOvr>
    <a:masterClrMapping/>
  </p:clrMapOvr>
</p:sld>
</file>

<file path=ppt/slides/slide6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81201933"/>
      </p:ext>
    </p:extLst>
  </p:cSld>
  <p:clrMapOvr>
    <a:masterClrMapping/>
  </p:clrMapOvr>
</p:sld>
</file>

<file path=ppt/slides/slide6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9763201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17033069"/>
      </p:ext>
    </p:extLst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71716979"/>
      </p:ext>
    </p:extLst>
  </p:cSld>
  <p:clrMapOvr>
    <a:masterClrMapping/>
  </p:clrMapOvr>
</p:sld>
</file>

<file path=ppt/slides/slide6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8007955"/>
      </p:ext>
    </p:extLst>
  </p:cSld>
  <p:clrMapOvr>
    <a:masterClrMapping/>
  </p:clrMapOvr>
</p:sld>
</file>

<file path=ppt/slides/slide6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85630658"/>
      </p:ext>
    </p:extLst>
  </p:cSld>
  <p:clrMapOvr>
    <a:masterClrMapping/>
  </p:clrMapOvr>
</p:sld>
</file>

<file path=ppt/slides/slide6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61588226"/>
      </p:ext>
    </p:extLst>
  </p:cSld>
  <p:clrMapOvr>
    <a:masterClrMapping/>
  </p:clrMapOvr>
</p:sld>
</file>

<file path=ppt/slides/slide6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55636396"/>
      </p:ext>
    </p:extLst>
  </p:cSld>
  <p:clrMapOvr>
    <a:masterClrMapping/>
  </p:clrMapOvr>
</p:sld>
</file>

<file path=ppt/slides/slide6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63733871"/>
      </p:ext>
    </p:extLst>
  </p:cSld>
  <p:clrMapOvr>
    <a:masterClrMapping/>
  </p:clrMapOvr>
</p:sld>
</file>

<file path=ppt/slides/slide6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59332146"/>
      </p:ext>
    </p:extLst>
  </p:cSld>
  <p:clrMapOvr>
    <a:masterClrMapping/>
  </p:clrMapOvr>
</p:sld>
</file>

<file path=ppt/slides/slide6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56170391"/>
      </p:ext>
    </p:extLst>
  </p:cSld>
  <p:clrMapOvr>
    <a:masterClrMapping/>
  </p:clrMapOvr>
</p:sld>
</file>

<file path=ppt/slides/slide6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56920733"/>
      </p:ext>
    </p:extLst>
  </p:cSld>
  <p:clrMapOvr>
    <a:masterClrMapping/>
  </p:clrMapOvr>
</p:sld>
</file>

<file path=ppt/slides/slide6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45715750"/>
      </p:ext>
    </p:extLst>
  </p:cSld>
  <p:clrMapOvr>
    <a:masterClrMapping/>
  </p:clrMapOvr>
</p:sld>
</file>

<file path=ppt/slides/slide6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81772218"/>
      </p:ext>
    </p:extLst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91705073"/>
      </p:ext>
    </p:extLst>
  </p:cSld>
  <p:clrMapOvr>
    <a:masterClrMapping/>
  </p:clrMapOvr>
</p:sld>
</file>

<file path=ppt/slides/slide6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89363857"/>
      </p:ext>
    </p:extLst>
  </p:cSld>
  <p:clrMapOvr>
    <a:masterClrMapping/>
  </p:clrMapOvr>
</p:sld>
</file>

<file path=ppt/slides/slide6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01810233"/>
      </p:ext>
    </p:extLst>
  </p:cSld>
  <p:clrMapOvr>
    <a:masterClrMapping/>
  </p:clrMapOvr>
</p:sld>
</file>

<file path=ppt/slides/slide6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05034879"/>
      </p:ext>
    </p:extLst>
  </p:cSld>
  <p:clrMapOvr>
    <a:masterClrMapping/>
  </p:clrMapOvr>
</p:sld>
</file>

<file path=ppt/slides/slide6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8709348"/>
      </p:ext>
    </p:extLst>
  </p:cSld>
  <p:clrMapOvr>
    <a:masterClrMapping/>
  </p:clrMapOvr>
</p:sld>
</file>

<file path=ppt/slides/slide6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79167817"/>
      </p:ext>
    </p:extLst>
  </p:cSld>
  <p:clrMapOvr>
    <a:masterClrMapping/>
  </p:clrMapOvr>
</p:sld>
</file>

<file path=ppt/slides/slide6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63539555"/>
      </p:ext>
    </p:extLst>
  </p:cSld>
  <p:clrMapOvr>
    <a:masterClrMapping/>
  </p:clrMapOvr>
</p:sld>
</file>

<file path=ppt/slides/slide6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88097963"/>
      </p:ext>
    </p:extLst>
  </p:cSld>
  <p:clrMapOvr>
    <a:masterClrMapping/>
  </p:clrMapOvr>
</p:sld>
</file>

<file path=ppt/slides/slide6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44031485"/>
      </p:ext>
    </p:extLst>
  </p:cSld>
  <p:clrMapOvr>
    <a:masterClrMapping/>
  </p:clrMapOvr>
</p:sld>
</file>

<file path=ppt/slides/slide6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34149662"/>
      </p:ext>
    </p:extLst>
  </p:cSld>
  <p:clrMapOvr>
    <a:masterClrMapping/>
  </p:clrMapOvr>
</p:sld>
</file>

<file path=ppt/slides/slide6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87299850"/>
      </p:ext>
    </p:extLst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81249912"/>
      </p:ext>
    </p:extLst>
  </p:cSld>
  <p:clrMapOvr>
    <a:masterClrMapping/>
  </p:clrMapOvr>
</p:sld>
</file>

<file path=ppt/slides/slide6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12171881"/>
      </p:ext>
    </p:extLst>
  </p:cSld>
  <p:clrMapOvr>
    <a:masterClrMapping/>
  </p:clrMapOvr>
</p:sld>
</file>

<file path=ppt/slides/slide6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68074693"/>
      </p:ext>
    </p:extLst>
  </p:cSld>
  <p:clrMapOvr>
    <a:masterClrMapping/>
  </p:clrMapOvr>
</p:sld>
</file>

<file path=ppt/slides/slide6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82065243"/>
      </p:ext>
    </p:extLst>
  </p:cSld>
  <p:clrMapOvr>
    <a:masterClrMapping/>
  </p:clrMapOvr>
</p:sld>
</file>

<file path=ppt/slides/slide6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80859538"/>
      </p:ext>
    </p:extLst>
  </p:cSld>
  <p:clrMapOvr>
    <a:masterClrMapping/>
  </p:clrMapOvr>
</p:sld>
</file>

<file path=ppt/slides/slide6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39364587"/>
      </p:ext>
    </p:extLst>
  </p:cSld>
  <p:clrMapOvr>
    <a:masterClrMapping/>
  </p:clrMapOvr>
</p:sld>
</file>

<file path=ppt/slides/slide6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ZFS1 SERIES </a:t>
            </a:r>
          </a:p>
        </p:txBody>
      </p:sp>
    </p:spTree>
    <p:extLst>
      <p:ext uri="{BB962C8B-B14F-4D97-AF65-F5344CB8AC3E}">
        <p14:creationId xmlns:p14="http://schemas.microsoft.com/office/powerpoint/2010/main" val="1941437697"/>
      </p:ext>
    </p:extLst>
  </p:cSld>
  <p:clrMapOvr>
    <a:masterClrMapping/>
  </p:clrMapOvr>
</p:sld>
</file>

<file path=ppt/slides/slide6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95495169"/>
      </p:ext>
    </p:extLst>
  </p:cSld>
  <p:clrMapOvr>
    <a:masterClrMapping/>
  </p:clrMapOvr>
</p:sld>
</file>

<file path=ppt/slides/slide6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35595815"/>
      </p:ext>
    </p:extLst>
  </p:cSld>
  <p:clrMapOvr>
    <a:masterClrMapping/>
  </p:clrMapOvr>
</p:sld>
</file>

<file path=ppt/slides/slide6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40475604"/>
      </p:ext>
    </p:extLst>
  </p:cSld>
  <p:clrMapOvr>
    <a:masterClrMapping/>
  </p:clrMapOvr>
</p:sld>
</file>

<file path=ppt/slides/slide6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ZFS2 SERIES </a:t>
            </a:r>
          </a:p>
        </p:txBody>
      </p:sp>
    </p:spTree>
    <p:extLst>
      <p:ext uri="{BB962C8B-B14F-4D97-AF65-F5344CB8AC3E}">
        <p14:creationId xmlns:p14="http://schemas.microsoft.com/office/powerpoint/2010/main" val="1426707625"/>
      </p:ext>
    </p:extLst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74124904"/>
      </p:ext>
    </p:extLst>
  </p:cSld>
  <p:clrMapOvr>
    <a:masterClrMapping/>
  </p:clrMapOvr>
</p:sld>
</file>

<file path=ppt/slides/slide6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01086420"/>
      </p:ext>
    </p:extLst>
  </p:cSld>
  <p:clrMapOvr>
    <a:masterClrMapping/>
  </p:clrMapOvr>
</p:sld>
</file>

<file path=ppt/slides/slide6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03838150"/>
      </p:ext>
    </p:extLst>
  </p:cSld>
  <p:clrMapOvr>
    <a:masterClrMapping/>
  </p:clrMapOvr>
</p:sld>
</file>

<file path=ppt/slides/slide6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93259445"/>
      </p:ext>
    </p:extLst>
  </p:cSld>
  <p:clrMapOvr>
    <a:masterClrMapping/>
  </p:clrMapOvr>
</p:sld>
</file>

<file path=ppt/slides/slide6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ZFS3 SERIES </a:t>
            </a:r>
          </a:p>
        </p:txBody>
      </p:sp>
    </p:spTree>
    <p:extLst>
      <p:ext uri="{BB962C8B-B14F-4D97-AF65-F5344CB8AC3E}">
        <p14:creationId xmlns:p14="http://schemas.microsoft.com/office/powerpoint/2010/main" val="117426898"/>
      </p:ext>
    </p:extLst>
  </p:cSld>
  <p:clrMapOvr>
    <a:masterClrMapping/>
  </p:clrMapOvr>
</p:sld>
</file>

<file path=ppt/slides/slide6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24947603"/>
      </p:ext>
    </p:extLst>
  </p:cSld>
  <p:clrMapOvr>
    <a:masterClrMapping/>
  </p:clrMapOvr>
</p:sld>
</file>

<file path=ppt/slides/slide6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74596732"/>
      </p:ext>
    </p:extLst>
  </p:cSld>
  <p:clrMapOvr>
    <a:masterClrMapping/>
  </p:clrMapOvr>
</p:sld>
</file>

<file path=ppt/slides/slide6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67577395"/>
      </p:ext>
    </p:extLst>
  </p:cSld>
  <p:clrMapOvr>
    <a:masterClrMapping/>
  </p:clrMapOvr>
</p:sld>
</file>

<file path=ppt/slides/slide6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ZFS4 SERIES </a:t>
            </a:r>
          </a:p>
        </p:txBody>
      </p:sp>
    </p:spTree>
    <p:extLst>
      <p:ext uri="{BB962C8B-B14F-4D97-AF65-F5344CB8AC3E}">
        <p14:creationId xmlns:p14="http://schemas.microsoft.com/office/powerpoint/2010/main" val="3146249900"/>
      </p:ext>
    </p:extLst>
  </p:cSld>
  <p:clrMapOvr>
    <a:masterClrMapping/>
  </p:clrMapOvr>
</p:sld>
</file>

<file path=ppt/slides/slide6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69450431"/>
      </p:ext>
    </p:extLst>
  </p:cSld>
  <p:clrMapOvr>
    <a:masterClrMapping/>
  </p:clrMapOvr>
</p:sld>
</file>

<file path=ppt/slides/slide6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70547679"/>
      </p:ext>
    </p:extLst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26798379"/>
      </p:ext>
    </p:extLst>
  </p:cSld>
  <p:clrMapOvr>
    <a:masterClrMapping/>
  </p:clrMapOvr>
</p:sld>
</file>

<file path=ppt/slides/slide6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77001823"/>
      </p:ext>
    </p:extLst>
  </p:cSld>
  <p:clrMapOvr>
    <a:masterClrMapping/>
  </p:clrMapOvr>
</p:sld>
</file>

<file path=ppt/slides/slide6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ZFS5 SERIES </a:t>
            </a:r>
          </a:p>
        </p:txBody>
      </p:sp>
    </p:spTree>
    <p:extLst>
      <p:ext uri="{BB962C8B-B14F-4D97-AF65-F5344CB8AC3E}">
        <p14:creationId xmlns:p14="http://schemas.microsoft.com/office/powerpoint/2010/main" val="152645625"/>
      </p:ext>
    </p:extLst>
  </p:cSld>
  <p:clrMapOvr>
    <a:masterClrMapping/>
  </p:clrMapOvr>
</p:sld>
</file>

<file path=ppt/slides/slide6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49803680"/>
      </p:ext>
    </p:extLst>
  </p:cSld>
  <p:clrMapOvr>
    <a:masterClrMapping/>
  </p:clrMapOvr>
</p:sld>
</file>

<file path=ppt/slides/slide6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59449706"/>
      </p:ext>
    </p:extLst>
  </p:cSld>
  <p:clrMapOvr>
    <a:masterClrMapping/>
  </p:clrMapOvr>
</p:sld>
</file>

<file path=ppt/slides/slide6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13285980"/>
      </p:ext>
    </p:extLst>
  </p:cSld>
  <p:clrMapOvr>
    <a:masterClrMapping/>
  </p:clrMapOvr>
</p:sld>
</file>

<file path=ppt/slides/slide6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ZFS6 SERIES </a:t>
            </a:r>
          </a:p>
        </p:txBody>
      </p:sp>
    </p:spTree>
    <p:extLst>
      <p:ext uri="{BB962C8B-B14F-4D97-AF65-F5344CB8AC3E}">
        <p14:creationId xmlns:p14="http://schemas.microsoft.com/office/powerpoint/2010/main" val="597098118"/>
      </p:ext>
    </p:extLst>
  </p:cSld>
  <p:clrMapOvr>
    <a:masterClrMapping/>
  </p:clrMapOvr>
</p:sld>
</file>

<file path=ppt/slides/slide6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36292624"/>
      </p:ext>
    </p:extLst>
  </p:cSld>
  <p:clrMapOvr>
    <a:masterClrMapping/>
  </p:clrMapOvr>
</p:sld>
</file>

<file path=ppt/slides/slide6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7699652"/>
      </p:ext>
    </p:extLst>
  </p:cSld>
  <p:clrMapOvr>
    <a:masterClrMapping/>
  </p:clrMapOvr>
</p:sld>
</file>

<file path=ppt/slides/slide6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53218342"/>
      </p:ext>
    </p:extLst>
  </p:cSld>
  <p:clrMapOvr>
    <a:masterClrMapping/>
  </p:clrMapOvr>
</p:sld>
</file>

<file path=ppt/slides/slide6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ZFS7 SERIES </a:t>
            </a:r>
          </a:p>
        </p:txBody>
      </p:sp>
    </p:spTree>
    <p:extLst>
      <p:ext uri="{BB962C8B-B14F-4D97-AF65-F5344CB8AC3E}">
        <p14:creationId xmlns:p14="http://schemas.microsoft.com/office/powerpoint/2010/main" val="1132709899"/>
      </p:ext>
    </p:extLst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35377995"/>
      </p:ext>
    </p:extLst>
  </p:cSld>
  <p:clrMapOvr>
    <a:masterClrMapping/>
  </p:clrMapOvr>
</p:sld>
</file>

<file path=ppt/slides/slide6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09305023"/>
      </p:ext>
    </p:extLst>
  </p:cSld>
  <p:clrMapOvr>
    <a:masterClrMapping/>
  </p:clrMapOvr>
</p:sld>
</file>

<file path=ppt/slides/slide6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93703189"/>
      </p:ext>
    </p:extLst>
  </p:cSld>
  <p:clrMapOvr>
    <a:masterClrMapping/>
  </p:clrMapOvr>
</p:sld>
</file>

<file path=ppt/slides/slide6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07310838"/>
      </p:ext>
    </p:extLst>
  </p:cSld>
  <p:clrMapOvr>
    <a:masterClrMapping/>
  </p:clrMapOvr>
</p:sld>
</file>

<file path=ppt/slides/slide6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ZFS8 SERIES </a:t>
            </a:r>
          </a:p>
        </p:txBody>
      </p:sp>
    </p:spTree>
    <p:extLst>
      <p:ext uri="{BB962C8B-B14F-4D97-AF65-F5344CB8AC3E}">
        <p14:creationId xmlns:p14="http://schemas.microsoft.com/office/powerpoint/2010/main" val="2801681423"/>
      </p:ext>
    </p:extLst>
  </p:cSld>
  <p:clrMapOvr>
    <a:masterClrMapping/>
  </p:clrMapOvr>
</p:sld>
</file>

<file path=ppt/slides/slide6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3225907"/>
      </p:ext>
    </p:extLst>
  </p:cSld>
  <p:clrMapOvr>
    <a:masterClrMapping/>
  </p:clrMapOvr>
</p:sld>
</file>

<file path=ppt/slides/slide6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89017076"/>
      </p:ext>
    </p:extLst>
  </p:cSld>
  <p:clrMapOvr>
    <a:masterClrMapping/>
  </p:clrMapOvr>
</p:sld>
</file>

<file path=ppt/slides/slide6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99277212"/>
      </p:ext>
    </p:extLst>
  </p:cSld>
  <p:clrMapOvr>
    <a:masterClrMapping/>
  </p:clrMapOvr>
</p:sld>
</file>

<file path=ppt/slides/slide6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ZFS9 SERIES </a:t>
            </a:r>
          </a:p>
        </p:txBody>
      </p:sp>
    </p:spTree>
    <p:extLst>
      <p:ext uri="{BB962C8B-B14F-4D97-AF65-F5344CB8AC3E}">
        <p14:creationId xmlns:p14="http://schemas.microsoft.com/office/powerpoint/2010/main" val="264772837"/>
      </p:ext>
    </p:extLst>
  </p:cSld>
  <p:clrMapOvr>
    <a:masterClrMapping/>
  </p:clrMapOvr>
</p:sld>
</file>

<file path=ppt/slides/slide6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26728929"/>
      </p:ext>
    </p:extLst>
  </p:cSld>
  <p:clrMapOvr>
    <a:masterClrMapping/>
  </p:clrMapOvr>
</p:sld>
</file>

<file path=ppt/slides/slide6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65904216"/>
      </p:ext>
    </p:extLst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724213551"/>
      </p:ext>
    </p:extLst>
  </p:cSld>
  <p:clrMapOvr>
    <a:masterClrMapping/>
  </p:clrMapOvr>
</p:sld>
</file>

<file path=ppt/slides/slide6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00602519"/>
      </p:ext>
    </p:extLst>
  </p:cSld>
  <p:clrMapOvr>
    <a:masterClrMapping/>
  </p:clrMapOvr>
</p:sld>
</file>

<file path=ppt/slides/slide6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ZFS10 SERIES </a:t>
            </a:r>
          </a:p>
        </p:txBody>
      </p:sp>
    </p:spTree>
    <p:extLst>
      <p:ext uri="{BB962C8B-B14F-4D97-AF65-F5344CB8AC3E}">
        <p14:creationId xmlns:p14="http://schemas.microsoft.com/office/powerpoint/2010/main" val="840288523"/>
      </p:ext>
    </p:extLst>
  </p:cSld>
  <p:clrMapOvr>
    <a:masterClrMapping/>
  </p:clrMapOvr>
</p:sld>
</file>

<file path=ppt/slides/slide6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2875642"/>
      </p:ext>
    </p:extLst>
  </p:cSld>
  <p:clrMapOvr>
    <a:masterClrMapping/>
  </p:clrMapOvr>
</p:sld>
</file>

<file path=ppt/slides/slide6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06043263"/>
      </p:ext>
    </p:extLst>
  </p:cSld>
  <p:clrMapOvr>
    <a:masterClrMapping/>
  </p:clrMapOvr>
</p:sld>
</file>

<file path=ppt/slides/slide6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02934620"/>
      </p:ext>
    </p:extLst>
  </p:cSld>
  <p:clrMapOvr>
    <a:masterClrMapping/>
  </p:clrMapOvr>
</p:sld>
</file>

<file path=ppt/slides/slide6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ZX SERIES</a:t>
            </a:r>
          </a:p>
        </p:txBody>
      </p:sp>
    </p:spTree>
    <p:extLst>
      <p:ext uri="{BB962C8B-B14F-4D97-AF65-F5344CB8AC3E}">
        <p14:creationId xmlns:p14="http://schemas.microsoft.com/office/powerpoint/2010/main" val="64821728"/>
      </p:ext>
    </p:extLst>
  </p:cSld>
  <p:clrMapOvr>
    <a:masterClrMapping/>
  </p:clrMapOvr>
</p:sld>
</file>

<file path=ppt/slides/slide6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ZX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5489676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606274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04775981"/>
      </p:ext>
    </p:extLst>
  </p:cSld>
  <p:clrMapOvr>
    <a:masterClrMapping/>
  </p:clrMapOvr>
</p:sld>
</file>

<file path=ppt/slides/slide6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559156869"/>
      </p:ext>
    </p:extLst>
  </p:cSld>
  <p:clrMapOvr>
    <a:masterClrMapping/>
  </p:clrMapOvr>
</p:sld>
</file>

<file path=ppt/slides/slide6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3405673"/>
      </p:ext>
    </p:extLst>
  </p:cSld>
  <p:clrMapOvr>
    <a:masterClrMapping/>
  </p:clrMapOvr>
</p:sld>
</file>

<file path=ppt/slides/slide6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35016232"/>
      </p:ext>
    </p:extLst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1659383"/>
      </p:ext>
    </p:extLst>
  </p:cSld>
  <p:clrMapOvr>
    <a:masterClrMapping/>
  </p:clrMapOvr>
</p:sld>
</file>

<file path=ppt/slides/slide6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39910515"/>
      </p:ext>
    </p:extLst>
  </p:cSld>
  <p:clrMapOvr>
    <a:masterClrMapping/>
  </p:clrMapOvr>
</p:sld>
</file>

<file path=ppt/slides/slide6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74403038"/>
      </p:ext>
    </p:extLst>
  </p:cSld>
  <p:clrMapOvr>
    <a:masterClrMapping/>
  </p:clrMapOvr>
</p:sld>
</file>

<file path=ppt/slides/slide6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13516991"/>
      </p:ext>
    </p:extLst>
  </p:cSld>
  <p:clrMapOvr>
    <a:masterClrMapping/>
  </p:clrMapOvr>
</p:sld>
</file>

<file path=ppt/slides/slide6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94610430"/>
      </p:ext>
    </p:extLst>
  </p:cSld>
  <p:clrMapOvr>
    <a:masterClrMapping/>
  </p:clrMapOvr>
</p:sld>
</file>

<file path=ppt/slides/slide6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40664939"/>
      </p:ext>
    </p:extLst>
  </p:cSld>
  <p:clrMapOvr>
    <a:masterClrMapping/>
  </p:clrMapOvr>
</p:sld>
</file>

<file path=ppt/slides/slide6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25767045"/>
      </p:ext>
    </p:extLst>
  </p:cSld>
  <p:clrMapOvr>
    <a:masterClrMapping/>
  </p:clrMapOvr>
</p:sld>
</file>

<file path=ppt/slides/slide6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14466195"/>
      </p:ext>
    </p:extLst>
  </p:cSld>
  <p:clrMapOvr>
    <a:masterClrMapping/>
  </p:clrMapOvr>
</p:sld>
</file>

<file path=ppt/slides/slide6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42862566"/>
      </p:ext>
    </p:extLst>
  </p:cSld>
  <p:clrMapOvr>
    <a:masterClrMapping/>
  </p:clrMapOvr>
</p:sld>
</file>

<file path=ppt/slides/slide6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03881807"/>
      </p:ext>
    </p:extLst>
  </p:cSld>
  <p:clrMapOvr>
    <a:masterClrMapping/>
  </p:clrMapOvr>
</p:sld>
</file>

<file path=ppt/slides/slide6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16162566"/>
      </p:ext>
    </p:extLst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15974600"/>
      </p:ext>
    </p:extLst>
  </p:cSld>
  <p:clrMapOvr>
    <a:masterClrMapping/>
  </p:clrMapOvr>
</p:sld>
</file>

<file path=ppt/slides/slide6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333497073"/>
      </p:ext>
    </p:extLst>
  </p:cSld>
  <p:clrMapOvr>
    <a:masterClrMapping/>
  </p:clrMapOvr>
</p:sld>
</file>

<file path=ppt/slides/slide6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9244765"/>
      </p:ext>
    </p:extLst>
  </p:cSld>
  <p:clrMapOvr>
    <a:masterClrMapping/>
  </p:clrMapOvr>
</p:sld>
</file>

<file path=ppt/slides/slide6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36111575"/>
      </p:ext>
    </p:extLst>
  </p:cSld>
  <p:clrMapOvr>
    <a:masterClrMapping/>
  </p:clrMapOvr>
</p:sld>
</file>

<file path=ppt/slides/slide6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10564747"/>
      </p:ext>
    </p:extLst>
  </p:cSld>
  <p:clrMapOvr>
    <a:masterClrMapping/>
  </p:clrMapOvr>
</p:sld>
</file>

<file path=ppt/slides/slide6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89811110"/>
      </p:ext>
    </p:extLst>
  </p:cSld>
  <p:clrMapOvr>
    <a:masterClrMapping/>
  </p:clrMapOvr>
</p:sld>
</file>

<file path=ppt/slides/slide6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19482809"/>
      </p:ext>
    </p:extLst>
  </p:cSld>
  <p:clrMapOvr>
    <a:masterClrMapping/>
  </p:clrMapOvr>
</p:sld>
</file>

<file path=ppt/slides/slide6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00519661"/>
      </p:ext>
    </p:extLst>
  </p:cSld>
  <p:clrMapOvr>
    <a:masterClrMapping/>
  </p:clrMapOvr>
</p:sld>
</file>

<file path=ppt/slides/slide6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79311127"/>
      </p:ext>
    </p:extLst>
  </p:cSld>
  <p:clrMapOvr>
    <a:masterClrMapping/>
  </p:clrMapOvr>
</p:sld>
</file>

<file path=ppt/slides/slide6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46357312"/>
      </p:ext>
    </p:extLst>
  </p:cSld>
  <p:clrMapOvr>
    <a:masterClrMapping/>
  </p:clrMapOvr>
</p:sld>
</file>

<file path=ppt/slides/slide6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06659360"/>
      </p:ext>
    </p:extLst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70942263"/>
      </p:ext>
    </p:extLst>
  </p:cSld>
  <p:clrMapOvr>
    <a:masterClrMapping/>
  </p:clrMapOvr>
</p:sld>
</file>

<file path=ppt/slides/slide6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42893073"/>
      </p:ext>
    </p:extLst>
  </p:cSld>
  <p:clrMapOvr>
    <a:masterClrMapping/>
  </p:clrMapOvr>
</p:sld>
</file>

<file path=ppt/slides/slide6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37817600"/>
      </p:ext>
    </p:extLst>
  </p:cSld>
  <p:clrMapOvr>
    <a:masterClrMapping/>
  </p:clrMapOvr>
</p:sld>
</file>

<file path=ppt/slides/slide6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27641901"/>
      </p:ext>
    </p:extLst>
  </p:cSld>
  <p:clrMapOvr>
    <a:masterClrMapping/>
  </p:clrMapOvr>
</p:sld>
</file>

<file path=ppt/slides/slide6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4191675039"/>
      </p:ext>
    </p:extLst>
  </p:cSld>
  <p:clrMapOvr>
    <a:masterClrMapping/>
  </p:clrMapOvr>
</p:sld>
</file>

<file path=ppt/slides/slide6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1937570"/>
      </p:ext>
    </p:extLst>
  </p:cSld>
  <p:clrMapOvr>
    <a:masterClrMapping/>
  </p:clrMapOvr>
</p:sld>
</file>

<file path=ppt/slides/slide6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53550973"/>
      </p:ext>
    </p:extLst>
  </p:cSld>
  <p:clrMapOvr>
    <a:masterClrMapping/>
  </p:clrMapOvr>
</p:sld>
</file>

<file path=ppt/slides/slide6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52644091"/>
      </p:ext>
    </p:extLst>
  </p:cSld>
  <p:clrMapOvr>
    <a:masterClrMapping/>
  </p:clrMapOvr>
</p:sld>
</file>

<file path=ppt/slides/slide6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01057922"/>
      </p:ext>
    </p:extLst>
  </p:cSld>
  <p:clrMapOvr>
    <a:masterClrMapping/>
  </p:clrMapOvr>
</p:sld>
</file>

<file path=ppt/slides/slide6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67185638"/>
      </p:ext>
    </p:extLst>
  </p:cSld>
  <p:clrMapOvr>
    <a:masterClrMapping/>
  </p:clrMapOvr>
</p:sld>
</file>

<file path=ppt/slides/slide6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751585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7970669"/>
      </p:ext>
    </p:extLst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5768205"/>
      </p:ext>
    </p:extLst>
  </p:cSld>
  <p:clrMapOvr>
    <a:masterClrMapping/>
  </p:clrMapOvr>
</p:sld>
</file>

<file path=ppt/slides/slide6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64478494"/>
      </p:ext>
    </p:extLst>
  </p:cSld>
  <p:clrMapOvr>
    <a:masterClrMapping/>
  </p:clrMapOvr>
</p:sld>
</file>

<file path=ppt/slides/slide6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55107076"/>
      </p:ext>
    </p:extLst>
  </p:cSld>
  <p:clrMapOvr>
    <a:masterClrMapping/>
  </p:clrMapOvr>
</p:sld>
</file>

<file path=ppt/slides/slide6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53450490"/>
      </p:ext>
    </p:extLst>
  </p:cSld>
  <p:clrMapOvr>
    <a:masterClrMapping/>
  </p:clrMapOvr>
</p:sld>
</file>

<file path=ppt/slides/slide6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42980825"/>
      </p:ext>
    </p:extLst>
  </p:cSld>
  <p:clrMapOvr>
    <a:masterClrMapping/>
  </p:clrMapOvr>
</p:sld>
</file>

<file path=ppt/slides/slide6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83829515"/>
      </p:ext>
    </p:extLst>
  </p:cSld>
  <p:clrMapOvr>
    <a:masterClrMapping/>
  </p:clrMapOvr>
</p:sld>
</file>

<file path=ppt/slides/slide6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50361265"/>
      </p:ext>
    </p:extLst>
  </p:cSld>
  <p:clrMapOvr>
    <a:masterClrMapping/>
  </p:clrMapOvr>
</p:sld>
</file>

<file path=ppt/slides/slide6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141309212"/>
      </p:ext>
    </p:extLst>
  </p:cSld>
  <p:clrMapOvr>
    <a:masterClrMapping/>
  </p:clrMapOvr>
</p:sld>
</file>

<file path=ppt/slides/slide6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6263708"/>
      </p:ext>
    </p:extLst>
  </p:cSld>
  <p:clrMapOvr>
    <a:masterClrMapping/>
  </p:clrMapOvr>
</p:sld>
</file>

<file path=ppt/slides/slide6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15261332"/>
      </p:ext>
    </p:extLst>
  </p:cSld>
  <p:clrMapOvr>
    <a:masterClrMapping/>
  </p:clrMapOvr>
</p:sld>
</file>

<file path=ppt/slides/slide6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49384955"/>
      </p:ext>
    </p:extLst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84310299"/>
      </p:ext>
    </p:extLst>
  </p:cSld>
  <p:clrMapOvr>
    <a:masterClrMapping/>
  </p:clrMapOvr>
</p:sld>
</file>

<file path=ppt/slides/slide6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28940674"/>
      </p:ext>
    </p:extLst>
  </p:cSld>
  <p:clrMapOvr>
    <a:masterClrMapping/>
  </p:clrMapOvr>
</p:sld>
</file>

<file path=ppt/slides/slide6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17401757"/>
      </p:ext>
    </p:extLst>
  </p:cSld>
  <p:clrMapOvr>
    <a:masterClrMapping/>
  </p:clrMapOvr>
</p:sld>
</file>

<file path=ppt/slides/slide6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28690132"/>
      </p:ext>
    </p:extLst>
  </p:cSld>
  <p:clrMapOvr>
    <a:masterClrMapping/>
  </p:clrMapOvr>
</p:sld>
</file>

<file path=ppt/slides/slide6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52602308"/>
      </p:ext>
    </p:extLst>
  </p:cSld>
  <p:clrMapOvr>
    <a:masterClrMapping/>
  </p:clrMapOvr>
</p:sld>
</file>

<file path=ppt/slides/slide6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59434546"/>
      </p:ext>
    </p:extLst>
  </p:cSld>
  <p:clrMapOvr>
    <a:masterClrMapping/>
  </p:clrMapOvr>
</p:sld>
</file>

<file path=ppt/slides/slide6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0899100"/>
      </p:ext>
    </p:extLst>
  </p:cSld>
  <p:clrMapOvr>
    <a:masterClrMapping/>
  </p:clrMapOvr>
</p:sld>
</file>

<file path=ppt/slides/slide6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1569460"/>
      </p:ext>
    </p:extLst>
  </p:cSld>
  <p:clrMapOvr>
    <a:masterClrMapping/>
  </p:clrMapOvr>
</p:sld>
</file>

<file path=ppt/slides/slide6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82387729"/>
      </p:ext>
    </p:extLst>
  </p:cSld>
  <p:clrMapOvr>
    <a:masterClrMapping/>
  </p:clrMapOvr>
</p:sld>
</file>

<file path=ppt/slides/slide6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84336206"/>
      </p:ext>
    </p:extLst>
  </p:cSld>
  <p:clrMapOvr>
    <a:masterClrMapping/>
  </p:clrMapOvr>
</p:sld>
</file>

<file path=ppt/slides/slide6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604194079"/>
      </p:ext>
    </p:extLst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98202107"/>
      </p:ext>
    </p:extLst>
  </p:cSld>
  <p:clrMapOvr>
    <a:masterClrMapping/>
  </p:clrMapOvr>
</p:sld>
</file>

<file path=ppt/slides/slide6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5198209"/>
      </p:ext>
    </p:extLst>
  </p:cSld>
  <p:clrMapOvr>
    <a:masterClrMapping/>
  </p:clrMapOvr>
</p:sld>
</file>

<file path=ppt/slides/slide6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06387752"/>
      </p:ext>
    </p:extLst>
  </p:cSld>
  <p:clrMapOvr>
    <a:masterClrMapping/>
  </p:clrMapOvr>
</p:sld>
</file>

<file path=ppt/slides/slide6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11479883"/>
      </p:ext>
    </p:extLst>
  </p:cSld>
  <p:clrMapOvr>
    <a:masterClrMapping/>
  </p:clrMapOvr>
</p:sld>
</file>

<file path=ppt/slides/slide6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65025880"/>
      </p:ext>
    </p:extLst>
  </p:cSld>
  <p:clrMapOvr>
    <a:masterClrMapping/>
  </p:clrMapOvr>
</p:sld>
</file>

<file path=ppt/slides/slide6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02464760"/>
      </p:ext>
    </p:extLst>
  </p:cSld>
  <p:clrMapOvr>
    <a:masterClrMapping/>
  </p:clrMapOvr>
</p:sld>
</file>

<file path=ppt/slides/slide6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18744439"/>
      </p:ext>
    </p:extLst>
  </p:cSld>
  <p:clrMapOvr>
    <a:masterClrMapping/>
  </p:clrMapOvr>
</p:sld>
</file>

<file path=ppt/slides/slide6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97262721"/>
      </p:ext>
    </p:extLst>
  </p:cSld>
  <p:clrMapOvr>
    <a:masterClrMapping/>
  </p:clrMapOvr>
</p:sld>
</file>

<file path=ppt/slides/slide6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14307075"/>
      </p:ext>
    </p:extLst>
  </p:cSld>
  <p:clrMapOvr>
    <a:masterClrMapping/>
  </p:clrMapOvr>
</p:sld>
</file>

<file path=ppt/slides/slide6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52047295"/>
      </p:ext>
    </p:extLst>
  </p:cSld>
  <p:clrMapOvr>
    <a:masterClrMapping/>
  </p:clrMapOvr>
</p:sld>
</file>

<file path=ppt/slides/slide6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84930826"/>
      </p:ext>
    </p:extLst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56782424"/>
      </p:ext>
    </p:extLst>
  </p:cSld>
  <p:clrMapOvr>
    <a:masterClrMapping/>
  </p:clrMapOvr>
</p:sld>
</file>

<file path=ppt/slides/slide6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25282850"/>
      </p:ext>
    </p:extLst>
  </p:cSld>
  <p:clrMapOvr>
    <a:masterClrMapping/>
  </p:clrMapOvr>
</p:sld>
</file>

<file path=ppt/slides/slide6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55584839"/>
      </p:ext>
    </p:extLst>
  </p:cSld>
  <p:clrMapOvr>
    <a:masterClrMapping/>
  </p:clrMapOvr>
</p:sld>
</file>

<file path=ppt/slides/slide6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136179743"/>
      </p:ext>
    </p:extLst>
  </p:cSld>
  <p:clrMapOvr>
    <a:masterClrMapping/>
  </p:clrMapOvr>
</p:sld>
</file>

<file path=ppt/slides/slide6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4964479"/>
      </p:ext>
    </p:extLst>
  </p:cSld>
  <p:clrMapOvr>
    <a:masterClrMapping/>
  </p:clrMapOvr>
</p:sld>
</file>

<file path=ppt/slides/slide6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36371576"/>
      </p:ext>
    </p:extLst>
  </p:cSld>
  <p:clrMapOvr>
    <a:masterClrMapping/>
  </p:clrMapOvr>
</p:sld>
</file>

<file path=ppt/slides/slide6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52590326"/>
      </p:ext>
    </p:extLst>
  </p:cSld>
  <p:clrMapOvr>
    <a:masterClrMapping/>
  </p:clrMapOvr>
</p:sld>
</file>

<file path=ppt/slides/slide6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78831619"/>
      </p:ext>
    </p:extLst>
  </p:cSld>
  <p:clrMapOvr>
    <a:masterClrMapping/>
  </p:clrMapOvr>
</p:sld>
</file>

<file path=ppt/slides/slide6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58076171"/>
      </p:ext>
    </p:extLst>
  </p:cSld>
  <p:clrMapOvr>
    <a:masterClrMapping/>
  </p:clrMapOvr>
</p:sld>
</file>

<file path=ppt/slides/slide6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08804029"/>
      </p:ext>
    </p:extLst>
  </p:cSld>
  <p:clrMapOvr>
    <a:masterClrMapping/>
  </p:clrMapOvr>
</p:sld>
</file>

<file path=ppt/slides/slide6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26701258"/>
      </p:ext>
    </p:extLst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5259454"/>
      </p:ext>
    </p:extLst>
  </p:cSld>
  <p:clrMapOvr>
    <a:masterClrMapping/>
  </p:clrMapOvr>
</p:sld>
</file>

<file path=ppt/slides/slide6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81804930"/>
      </p:ext>
    </p:extLst>
  </p:cSld>
  <p:clrMapOvr>
    <a:masterClrMapping/>
  </p:clrMapOvr>
</p:sld>
</file>

<file path=ppt/slides/slide6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67609311"/>
      </p:ext>
    </p:extLst>
  </p:cSld>
  <p:clrMapOvr>
    <a:masterClrMapping/>
  </p:clrMapOvr>
</p:sld>
</file>

<file path=ppt/slides/slide6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5000309"/>
      </p:ext>
    </p:extLst>
  </p:cSld>
  <p:clrMapOvr>
    <a:masterClrMapping/>
  </p:clrMapOvr>
</p:sld>
</file>

<file path=ppt/slides/slide6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19395478"/>
      </p:ext>
    </p:extLst>
  </p:cSld>
  <p:clrMapOvr>
    <a:masterClrMapping/>
  </p:clrMapOvr>
</p:sld>
</file>

<file path=ppt/slides/slide6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28815774"/>
      </p:ext>
    </p:extLst>
  </p:cSld>
  <p:clrMapOvr>
    <a:masterClrMapping/>
  </p:clrMapOvr>
</p:sld>
</file>

<file path=ppt/slides/slide6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121266757"/>
      </p:ext>
    </p:extLst>
  </p:cSld>
  <p:clrMapOvr>
    <a:masterClrMapping/>
  </p:clrMapOvr>
</p:sld>
</file>

<file path=ppt/slides/slide6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4731134"/>
      </p:ext>
    </p:extLst>
  </p:cSld>
  <p:clrMapOvr>
    <a:masterClrMapping/>
  </p:clrMapOvr>
</p:sld>
</file>

<file path=ppt/slides/slide6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98048613"/>
      </p:ext>
    </p:extLst>
  </p:cSld>
  <p:clrMapOvr>
    <a:masterClrMapping/>
  </p:clrMapOvr>
</p:sld>
</file>

<file path=ppt/slides/slide6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27219217"/>
      </p:ext>
    </p:extLst>
  </p:cSld>
  <p:clrMapOvr>
    <a:masterClrMapping/>
  </p:clrMapOvr>
</p:sld>
</file>

<file path=ppt/slides/slide6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16968281"/>
      </p:ext>
    </p:extLst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71948651"/>
      </p:ext>
    </p:extLst>
  </p:cSld>
  <p:clrMapOvr>
    <a:masterClrMapping/>
  </p:clrMapOvr>
</p:sld>
</file>

<file path=ppt/slides/slide6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43630238"/>
      </p:ext>
    </p:extLst>
  </p:cSld>
  <p:clrMapOvr>
    <a:masterClrMapping/>
  </p:clrMapOvr>
</p:sld>
</file>

<file path=ppt/slides/slide6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17849727"/>
      </p:ext>
    </p:extLst>
  </p:cSld>
  <p:clrMapOvr>
    <a:masterClrMapping/>
  </p:clrMapOvr>
</p:sld>
</file>

<file path=ppt/slides/slide6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9723452"/>
      </p:ext>
    </p:extLst>
  </p:cSld>
  <p:clrMapOvr>
    <a:masterClrMapping/>
  </p:clrMapOvr>
</p:sld>
</file>

<file path=ppt/slides/slide6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12470953"/>
      </p:ext>
    </p:extLst>
  </p:cSld>
  <p:clrMapOvr>
    <a:masterClrMapping/>
  </p:clrMapOvr>
</p:sld>
</file>

<file path=ppt/slides/slide6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41843130"/>
      </p:ext>
    </p:extLst>
  </p:cSld>
  <p:clrMapOvr>
    <a:masterClrMapping/>
  </p:clrMapOvr>
</p:sld>
</file>

<file path=ppt/slides/slide6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15487406"/>
      </p:ext>
    </p:extLst>
  </p:cSld>
  <p:clrMapOvr>
    <a:masterClrMapping/>
  </p:clrMapOvr>
</p:sld>
</file>

<file path=ppt/slides/slide6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34854313"/>
      </p:ext>
    </p:extLst>
  </p:cSld>
  <p:clrMapOvr>
    <a:masterClrMapping/>
  </p:clrMapOvr>
</p:sld>
</file>

<file path=ppt/slides/slide6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39052699"/>
      </p:ext>
    </p:extLst>
  </p:cSld>
  <p:clrMapOvr>
    <a:masterClrMapping/>
  </p:clrMapOvr>
</p:sld>
</file>

<file path=ppt/slides/slide6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904994645"/>
      </p:ext>
    </p:extLst>
  </p:cSld>
  <p:clrMapOvr>
    <a:masterClrMapping/>
  </p:clrMapOvr>
</p:sld>
</file>

<file path=ppt/slides/slide6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7455959"/>
      </p:ext>
    </p:extLst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96023962"/>
      </p:ext>
    </p:extLst>
  </p:cSld>
  <p:clrMapOvr>
    <a:masterClrMapping/>
  </p:clrMapOvr>
</p:sld>
</file>

<file path=ppt/slides/slide6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24601312"/>
      </p:ext>
    </p:extLst>
  </p:cSld>
  <p:clrMapOvr>
    <a:masterClrMapping/>
  </p:clrMapOvr>
</p:sld>
</file>

<file path=ppt/slides/slide6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29948812"/>
      </p:ext>
    </p:extLst>
  </p:cSld>
  <p:clrMapOvr>
    <a:masterClrMapping/>
  </p:clrMapOvr>
</p:sld>
</file>

<file path=ppt/slides/slide6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9084435"/>
      </p:ext>
    </p:extLst>
  </p:cSld>
  <p:clrMapOvr>
    <a:masterClrMapping/>
  </p:clrMapOvr>
</p:sld>
</file>

<file path=ppt/slides/slide6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3213121"/>
      </p:ext>
    </p:extLst>
  </p:cSld>
  <p:clrMapOvr>
    <a:masterClrMapping/>
  </p:clrMapOvr>
</p:sld>
</file>

<file path=ppt/slides/slide6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31227805"/>
      </p:ext>
    </p:extLst>
  </p:cSld>
  <p:clrMapOvr>
    <a:masterClrMapping/>
  </p:clrMapOvr>
</p:sld>
</file>

<file path=ppt/slides/slide6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97669072"/>
      </p:ext>
    </p:extLst>
  </p:cSld>
  <p:clrMapOvr>
    <a:masterClrMapping/>
  </p:clrMapOvr>
</p:sld>
</file>

<file path=ppt/slides/slide6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15470187"/>
      </p:ext>
    </p:extLst>
  </p:cSld>
  <p:clrMapOvr>
    <a:masterClrMapping/>
  </p:clrMapOvr>
</p:sld>
</file>

<file path=ppt/slides/slide6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67140084"/>
      </p:ext>
    </p:extLst>
  </p:cSld>
  <p:clrMapOvr>
    <a:masterClrMapping/>
  </p:clrMapOvr>
</p:sld>
</file>

<file path=ppt/slides/slide6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19878832"/>
      </p:ext>
    </p:extLst>
  </p:cSld>
  <p:clrMapOvr>
    <a:masterClrMapping/>
  </p:clrMapOvr>
</p:sld>
</file>

<file path=ppt/slides/slide6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76322333"/>
      </p:ext>
    </p:extLst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93228962"/>
      </p:ext>
    </p:extLst>
  </p:cSld>
  <p:clrMapOvr>
    <a:masterClrMapping/>
  </p:clrMapOvr>
</p:sld>
</file>

<file path=ppt/slides/slide6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51287647"/>
      </p:ext>
    </p:extLst>
  </p:cSld>
  <p:clrMapOvr>
    <a:masterClrMapping/>
  </p:clrMapOvr>
</p:sld>
</file>

<file path=ppt/slides/slide6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215135912"/>
      </p:ext>
    </p:extLst>
  </p:cSld>
  <p:clrMapOvr>
    <a:masterClrMapping/>
  </p:clrMapOvr>
</p:sld>
</file>

<file path=ppt/slides/slide6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6495541"/>
      </p:ext>
    </p:extLst>
  </p:cSld>
  <p:clrMapOvr>
    <a:masterClrMapping/>
  </p:clrMapOvr>
</p:sld>
</file>

<file path=ppt/slides/slide6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33312057"/>
      </p:ext>
    </p:extLst>
  </p:cSld>
  <p:clrMapOvr>
    <a:masterClrMapping/>
  </p:clrMapOvr>
</p:sld>
</file>

<file path=ppt/slides/slide6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94077761"/>
      </p:ext>
    </p:extLst>
  </p:cSld>
  <p:clrMapOvr>
    <a:masterClrMapping/>
  </p:clrMapOvr>
</p:sld>
</file>

<file path=ppt/slides/slide6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27262231"/>
      </p:ext>
    </p:extLst>
  </p:cSld>
  <p:clrMapOvr>
    <a:masterClrMapping/>
  </p:clrMapOvr>
</p:sld>
</file>

<file path=ppt/slides/slide6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2643490"/>
      </p:ext>
    </p:extLst>
  </p:cSld>
  <p:clrMapOvr>
    <a:masterClrMapping/>
  </p:clrMapOvr>
</p:sld>
</file>

<file path=ppt/slides/slide6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44822837"/>
      </p:ext>
    </p:extLst>
  </p:cSld>
  <p:clrMapOvr>
    <a:masterClrMapping/>
  </p:clrMapOvr>
</p:sld>
</file>

<file path=ppt/slides/slide6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7390712"/>
      </p:ext>
    </p:extLst>
  </p:cSld>
  <p:clrMapOvr>
    <a:masterClrMapping/>
  </p:clrMapOvr>
</p:sld>
</file>

<file path=ppt/slides/slide6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57217208"/>
      </p:ext>
    </p:extLst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89031412"/>
      </p:ext>
    </p:extLst>
  </p:cSld>
  <p:clrMapOvr>
    <a:masterClrMapping/>
  </p:clrMapOvr>
</p:sld>
</file>

<file path=ppt/slides/slide6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26487436"/>
      </p:ext>
    </p:extLst>
  </p:cSld>
  <p:clrMapOvr>
    <a:masterClrMapping/>
  </p:clrMapOvr>
</p:sld>
</file>

<file path=ppt/slides/slide6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23243170"/>
      </p:ext>
    </p:extLst>
  </p:cSld>
  <p:clrMapOvr>
    <a:masterClrMapping/>
  </p:clrMapOvr>
</p:sld>
</file>

<file path=ppt/slides/slide6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28285093"/>
      </p:ext>
    </p:extLst>
  </p:cSld>
  <p:clrMapOvr>
    <a:masterClrMapping/>
  </p:clrMapOvr>
</p:sld>
</file>

<file path=ppt/slides/slide6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04271799"/>
      </p:ext>
    </p:extLst>
  </p:cSld>
  <p:clrMapOvr>
    <a:masterClrMapping/>
  </p:clrMapOvr>
</p:sld>
</file>

<file path=ppt/slides/slide6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540372636"/>
      </p:ext>
    </p:extLst>
  </p:cSld>
  <p:clrMapOvr>
    <a:masterClrMapping/>
  </p:clrMapOvr>
</p:sld>
</file>

<file path=ppt/slides/slide6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449927"/>
      </p:ext>
    </p:extLst>
  </p:cSld>
  <p:clrMapOvr>
    <a:masterClrMapping/>
  </p:clrMapOvr>
</p:sld>
</file>

<file path=ppt/slides/slide6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94999816"/>
      </p:ext>
    </p:extLst>
  </p:cSld>
  <p:clrMapOvr>
    <a:masterClrMapping/>
  </p:clrMapOvr>
</p:sld>
</file>

<file path=ppt/slides/slide6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16623825"/>
      </p:ext>
    </p:extLst>
  </p:cSld>
  <p:clrMapOvr>
    <a:masterClrMapping/>
  </p:clrMapOvr>
</p:sld>
</file>

<file path=ppt/slides/slide6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03130895"/>
      </p:ext>
    </p:extLst>
  </p:cSld>
  <p:clrMapOvr>
    <a:masterClrMapping/>
  </p:clrMapOvr>
</p:sld>
</file>

<file path=ppt/slides/slide6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63924775"/>
      </p:ext>
    </p:extLst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ER1 SERIES </a:t>
            </a:r>
          </a:p>
        </p:txBody>
      </p:sp>
    </p:spTree>
    <p:extLst>
      <p:ext uri="{BB962C8B-B14F-4D97-AF65-F5344CB8AC3E}">
        <p14:creationId xmlns:p14="http://schemas.microsoft.com/office/powerpoint/2010/main" val="2834956345"/>
      </p:ext>
    </p:extLst>
  </p:cSld>
  <p:clrMapOvr>
    <a:masterClrMapping/>
  </p:clrMapOvr>
</p:sld>
</file>

<file path=ppt/slides/slide6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0012642"/>
      </p:ext>
    </p:extLst>
  </p:cSld>
  <p:clrMapOvr>
    <a:masterClrMapping/>
  </p:clrMapOvr>
</p:sld>
</file>

<file path=ppt/slides/slide6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30047897"/>
      </p:ext>
    </p:extLst>
  </p:cSld>
  <p:clrMapOvr>
    <a:masterClrMapping/>
  </p:clrMapOvr>
</p:sld>
</file>

<file path=ppt/slides/slide6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26420681"/>
      </p:ext>
    </p:extLst>
  </p:cSld>
  <p:clrMapOvr>
    <a:masterClrMapping/>
  </p:clrMapOvr>
</p:sld>
</file>

<file path=ppt/slides/slide6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07018204"/>
      </p:ext>
    </p:extLst>
  </p:cSld>
  <p:clrMapOvr>
    <a:masterClrMapping/>
  </p:clrMapOvr>
</p:sld>
</file>

<file path=ppt/slides/slide6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51709246"/>
      </p:ext>
    </p:extLst>
  </p:cSld>
  <p:clrMapOvr>
    <a:masterClrMapping/>
  </p:clrMapOvr>
</p:sld>
</file>

<file path=ppt/slides/slide6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3559868"/>
      </p:ext>
    </p:extLst>
  </p:cSld>
  <p:clrMapOvr>
    <a:masterClrMapping/>
  </p:clrMapOvr>
</p:sld>
</file>

<file path=ppt/slides/slide6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46106040"/>
      </p:ext>
    </p:extLst>
  </p:cSld>
  <p:clrMapOvr>
    <a:masterClrMapping/>
  </p:clrMapOvr>
</p:sld>
</file>

<file path=ppt/slides/slide6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ZX1 SERIES </a:t>
            </a:r>
          </a:p>
        </p:txBody>
      </p:sp>
    </p:spTree>
    <p:extLst>
      <p:ext uri="{BB962C8B-B14F-4D97-AF65-F5344CB8AC3E}">
        <p14:creationId xmlns:p14="http://schemas.microsoft.com/office/powerpoint/2010/main" val="3480693954"/>
      </p:ext>
    </p:extLst>
  </p:cSld>
  <p:clrMapOvr>
    <a:masterClrMapping/>
  </p:clrMapOvr>
</p:sld>
</file>

<file path=ppt/slides/slide6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12167854"/>
      </p:ext>
    </p:extLst>
  </p:cSld>
  <p:clrMapOvr>
    <a:masterClrMapping/>
  </p:clrMapOvr>
</p:sld>
</file>

<file path=ppt/slides/slide6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185344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12679725"/>
      </p:ext>
    </p:extLst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89259267"/>
      </p:ext>
    </p:extLst>
  </p:cSld>
  <p:clrMapOvr>
    <a:masterClrMapping/>
  </p:clrMapOvr>
</p:sld>
</file>

<file path=ppt/slides/slide6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37700865"/>
      </p:ext>
    </p:extLst>
  </p:cSld>
  <p:clrMapOvr>
    <a:masterClrMapping/>
  </p:clrMapOvr>
</p:sld>
</file>

<file path=ppt/slides/slide6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ZX2 SERIES </a:t>
            </a:r>
          </a:p>
        </p:txBody>
      </p:sp>
    </p:spTree>
    <p:extLst>
      <p:ext uri="{BB962C8B-B14F-4D97-AF65-F5344CB8AC3E}">
        <p14:creationId xmlns:p14="http://schemas.microsoft.com/office/powerpoint/2010/main" val="1233353421"/>
      </p:ext>
    </p:extLst>
  </p:cSld>
  <p:clrMapOvr>
    <a:masterClrMapping/>
  </p:clrMapOvr>
</p:sld>
</file>

<file path=ppt/slides/slide6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72257793"/>
      </p:ext>
    </p:extLst>
  </p:cSld>
  <p:clrMapOvr>
    <a:masterClrMapping/>
  </p:clrMapOvr>
</p:sld>
</file>

<file path=ppt/slides/slide6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15510635"/>
      </p:ext>
    </p:extLst>
  </p:cSld>
  <p:clrMapOvr>
    <a:masterClrMapping/>
  </p:clrMapOvr>
</p:sld>
</file>

<file path=ppt/slides/slide6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67980199"/>
      </p:ext>
    </p:extLst>
  </p:cSld>
  <p:clrMapOvr>
    <a:masterClrMapping/>
  </p:clrMapOvr>
</p:sld>
</file>

<file path=ppt/slides/slide6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ZX3 SERIES </a:t>
            </a:r>
          </a:p>
        </p:txBody>
      </p:sp>
    </p:spTree>
    <p:extLst>
      <p:ext uri="{BB962C8B-B14F-4D97-AF65-F5344CB8AC3E}">
        <p14:creationId xmlns:p14="http://schemas.microsoft.com/office/powerpoint/2010/main" val="2612105880"/>
      </p:ext>
    </p:extLst>
  </p:cSld>
  <p:clrMapOvr>
    <a:masterClrMapping/>
  </p:clrMapOvr>
</p:sld>
</file>

<file path=ppt/slides/slide6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2252829"/>
      </p:ext>
    </p:extLst>
  </p:cSld>
  <p:clrMapOvr>
    <a:masterClrMapping/>
  </p:clrMapOvr>
</p:sld>
</file>

<file path=ppt/slides/slide6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035956"/>
      </p:ext>
    </p:extLst>
  </p:cSld>
  <p:clrMapOvr>
    <a:masterClrMapping/>
  </p:clrMapOvr>
</p:sld>
</file>

<file path=ppt/slides/slide6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6512173"/>
      </p:ext>
    </p:extLst>
  </p:cSld>
  <p:clrMapOvr>
    <a:masterClrMapping/>
  </p:clrMapOvr>
</p:sld>
</file>

<file path=ppt/slides/slide6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ZX4 SERIES </a:t>
            </a:r>
          </a:p>
        </p:txBody>
      </p:sp>
    </p:spTree>
    <p:extLst>
      <p:ext uri="{BB962C8B-B14F-4D97-AF65-F5344CB8AC3E}">
        <p14:creationId xmlns:p14="http://schemas.microsoft.com/office/powerpoint/2010/main" val="720183539"/>
      </p:ext>
    </p:extLst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97785195"/>
      </p:ext>
    </p:extLst>
  </p:cSld>
  <p:clrMapOvr>
    <a:masterClrMapping/>
  </p:clrMapOvr>
</p:sld>
</file>

<file path=ppt/slides/slide6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93665507"/>
      </p:ext>
    </p:extLst>
  </p:cSld>
  <p:clrMapOvr>
    <a:masterClrMapping/>
  </p:clrMapOvr>
</p:sld>
</file>

<file path=ppt/slides/slide6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16804610"/>
      </p:ext>
    </p:extLst>
  </p:cSld>
  <p:clrMapOvr>
    <a:masterClrMapping/>
  </p:clrMapOvr>
</p:sld>
</file>

<file path=ppt/slides/slide6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31312319"/>
      </p:ext>
    </p:extLst>
  </p:cSld>
  <p:clrMapOvr>
    <a:masterClrMapping/>
  </p:clrMapOvr>
</p:sld>
</file>

<file path=ppt/slides/slide6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ZX5 SERIES </a:t>
            </a:r>
          </a:p>
        </p:txBody>
      </p:sp>
    </p:spTree>
    <p:extLst>
      <p:ext uri="{BB962C8B-B14F-4D97-AF65-F5344CB8AC3E}">
        <p14:creationId xmlns:p14="http://schemas.microsoft.com/office/powerpoint/2010/main" val="1457870261"/>
      </p:ext>
    </p:extLst>
  </p:cSld>
  <p:clrMapOvr>
    <a:masterClrMapping/>
  </p:clrMapOvr>
</p:sld>
</file>

<file path=ppt/slides/slide6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49814589"/>
      </p:ext>
    </p:extLst>
  </p:cSld>
  <p:clrMapOvr>
    <a:masterClrMapping/>
  </p:clrMapOvr>
</p:sld>
</file>

<file path=ppt/slides/slide6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54747099"/>
      </p:ext>
    </p:extLst>
  </p:cSld>
  <p:clrMapOvr>
    <a:masterClrMapping/>
  </p:clrMapOvr>
</p:sld>
</file>

<file path=ppt/slides/slide6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90448567"/>
      </p:ext>
    </p:extLst>
  </p:cSld>
  <p:clrMapOvr>
    <a:masterClrMapping/>
  </p:clrMapOvr>
</p:sld>
</file>

<file path=ppt/slides/slide6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ZX6 SERIES </a:t>
            </a:r>
          </a:p>
        </p:txBody>
      </p:sp>
    </p:spTree>
    <p:extLst>
      <p:ext uri="{BB962C8B-B14F-4D97-AF65-F5344CB8AC3E}">
        <p14:creationId xmlns:p14="http://schemas.microsoft.com/office/powerpoint/2010/main" val="3692830915"/>
      </p:ext>
    </p:extLst>
  </p:cSld>
  <p:clrMapOvr>
    <a:masterClrMapping/>
  </p:clrMapOvr>
</p:sld>
</file>

<file path=ppt/slides/slide6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64549700"/>
      </p:ext>
    </p:extLst>
  </p:cSld>
  <p:clrMapOvr>
    <a:masterClrMapping/>
  </p:clrMapOvr>
</p:sld>
</file>

<file path=ppt/slides/slide6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30422799"/>
      </p:ext>
    </p:extLst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98324867"/>
      </p:ext>
    </p:extLst>
  </p:cSld>
  <p:clrMapOvr>
    <a:masterClrMapping/>
  </p:clrMapOvr>
</p:sld>
</file>

<file path=ppt/slides/slide6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44274884"/>
      </p:ext>
    </p:extLst>
  </p:cSld>
  <p:clrMapOvr>
    <a:masterClrMapping/>
  </p:clrMapOvr>
</p:sld>
</file>

<file path=ppt/slides/slide6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ZX7 SERIES </a:t>
            </a:r>
          </a:p>
        </p:txBody>
      </p:sp>
    </p:spTree>
    <p:extLst>
      <p:ext uri="{BB962C8B-B14F-4D97-AF65-F5344CB8AC3E}">
        <p14:creationId xmlns:p14="http://schemas.microsoft.com/office/powerpoint/2010/main" val="4045603252"/>
      </p:ext>
    </p:extLst>
  </p:cSld>
  <p:clrMapOvr>
    <a:masterClrMapping/>
  </p:clrMapOvr>
</p:sld>
</file>

<file path=ppt/slides/slide6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82620383"/>
      </p:ext>
    </p:extLst>
  </p:cSld>
  <p:clrMapOvr>
    <a:masterClrMapping/>
  </p:clrMapOvr>
</p:sld>
</file>

<file path=ppt/slides/slide6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87404060"/>
      </p:ext>
    </p:extLst>
  </p:cSld>
  <p:clrMapOvr>
    <a:masterClrMapping/>
  </p:clrMapOvr>
</p:sld>
</file>

<file path=ppt/slides/slide6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15788208"/>
      </p:ext>
    </p:extLst>
  </p:cSld>
  <p:clrMapOvr>
    <a:masterClrMapping/>
  </p:clrMapOvr>
</p:sld>
</file>

<file path=ppt/slides/slide6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ZX8 SERIES </a:t>
            </a:r>
          </a:p>
        </p:txBody>
      </p:sp>
    </p:spTree>
    <p:extLst>
      <p:ext uri="{BB962C8B-B14F-4D97-AF65-F5344CB8AC3E}">
        <p14:creationId xmlns:p14="http://schemas.microsoft.com/office/powerpoint/2010/main" val="1407699674"/>
      </p:ext>
    </p:extLst>
  </p:cSld>
  <p:clrMapOvr>
    <a:masterClrMapping/>
  </p:clrMapOvr>
</p:sld>
</file>

<file path=ppt/slides/slide6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65635459"/>
      </p:ext>
    </p:extLst>
  </p:cSld>
  <p:clrMapOvr>
    <a:masterClrMapping/>
  </p:clrMapOvr>
</p:sld>
</file>

<file path=ppt/slides/slide6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20158568"/>
      </p:ext>
    </p:extLst>
  </p:cSld>
  <p:clrMapOvr>
    <a:masterClrMapping/>
  </p:clrMapOvr>
</p:sld>
</file>

<file path=ppt/slides/slide6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21256912"/>
      </p:ext>
    </p:extLst>
  </p:cSld>
  <p:clrMapOvr>
    <a:masterClrMapping/>
  </p:clrMapOvr>
</p:sld>
</file>

<file path=ppt/slides/slide6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ZX9 SERIES </a:t>
            </a:r>
          </a:p>
        </p:txBody>
      </p:sp>
    </p:spTree>
    <p:extLst>
      <p:ext uri="{BB962C8B-B14F-4D97-AF65-F5344CB8AC3E}">
        <p14:creationId xmlns:p14="http://schemas.microsoft.com/office/powerpoint/2010/main" val="2355438481"/>
      </p:ext>
    </p:extLst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ER2 SERIES </a:t>
            </a:r>
          </a:p>
        </p:txBody>
      </p:sp>
    </p:spTree>
    <p:extLst>
      <p:ext uri="{BB962C8B-B14F-4D97-AF65-F5344CB8AC3E}">
        <p14:creationId xmlns:p14="http://schemas.microsoft.com/office/powerpoint/2010/main" val="3904431349"/>
      </p:ext>
    </p:extLst>
  </p:cSld>
  <p:clrMapOvr>
    <a:masterClrMapping/>
  </p:clrMapOvr>
</p:sld>
</file>

<file path=ppt/slides/slide6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45887448"/>
      </p:ext>
    </p:extLst>
  </p:cSld>
  <p:clrMapOvr>
    <a:masterClrMapping/>
  </p:clrMapOvr>
</p:sld>
</file>

<file path=ppt/slides/slide6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65291842"/>
      </p:ext>
    </p:extLst>
  </p:cSld>
  <p:clrMapOvr>
    <a:masterClrMapping/>
  </p:clrMapOvr>
</p:sld>
</file>

<file path=ppt/slides/slide6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25990692"/>
      </p:ext>
    </p:extLst>
  </p:cSld>
  <p:clrMapOvr>
    <a:masterClrMapping/>
  </p:clrMapOvr>
</p:sld>
</file>

<file path=ppt/slides/slide6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ZX10 SERIES </a:t>
            </a:r>
          </a:p>
        </p:txBody>
      </p:sp>
    </p:spTree>
    <p:extLst>
      <p:ext uri="{BB962C8B-B14F-4D97-AF65-F5344CB8AC3E}">
        <p14:creationId xmlns:p14="http://schemas.microsoft.com/office/powerpoint/2010/main" val="835050120"/>
      </p:ext>
    </p:extLst>
  </p:cSld>
  <p:clrMapOvr>
    <a:masterClrMapping/>
  </p:clrMapOvr>
</p:sld>
</file>

<file path=ppt/slides/slide6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90031989"/>
      </p:ext>
    </p:extLst>
  </p:cSld>
  <p:clrMapOvr>
    <a:masterClrMapping/>
  </p:clrMapOvr>
</p:sld>
</file>

<file path=ppt/slides/slide6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54002142"/>
      </p:ext>
    </p:extLst>
  </p:cSld>
  <p:clrMapOvr>
    <a:masterClrMapping/>
  </p:clrMapOvr>
</p:sld>
</file>

<file path=ppt/slides/slide6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17497006"/>
      </p:ext>
    </p:extLst>
  </p:cSld>
  <p:clrMapOvr>
    <a:masterClrMapping/>
  </p:clrMapOvr>
</p:sld>
</file>

<file path=ppt/slides/slide6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ZXR SERIES</a:t>
            </a:r>
          </a:p>
        </p:txBody>
      </p:sp>
    </p:spTree>
    <p:extLst>
      <p:ext uri="{BB962C8B-B14F-4D97-AF65-F5344CB8AC3E}">
        <p14:creationId xmlns:p14="http://schemas.microsoft.com/office/powerpoint/2010/main" val="2924843483"/>
      </p:ext>
    </p:extLst>
  </p:cSld>
  <p:clrMapOvr>
    <a:masterClrMapping/>
  </p:clrMapOvr>
</p:sld>
</file>

<file path=ppt/slides/slide6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ZXR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9143212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8612782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791546448"/>
      </p:ext>
    </p:extLst>
  </p:cSld>
  <p:clrMapOvr>
    <a:masterClrMapping/>
  </p:clrMapOvr>
</p:sld>
</file>

<file path=ppt/slides/slide6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834634151"/>
      </p:ext>
    </p:extLst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19077969"/>
      </p:ext>
    </p:extLst>
  </p:cSld>
  <p:clrMapOvr>
    <a:masterClrMapping/>
  </p:clrMapOvr>
</p:sld>
</file>

<file path=ppt/slides/slide6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5166916"/>
      </p:ext>
    </p:extLst>
  </p:cSld>
  <p:clrMapOvr>
    <a:masterClrMapping/>
  </p:clrMapOvr>
</p:sld>
</file>

<file path=ppt/slides/slide6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21619921"/>
      </p:ext>
    </p:extLst>
  </p:cSld>
  <p:clrMapOvr>
    <a:masterClrMapping/>
  </p:clrMapOvr>
</p:sld>
</file>

<file path=ppt/slides/slide6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28906388"/>
      </p:ext>
    </p:extLst>
  </p:cSld>
  <p:clrMapOvr>
    <a:masterClrMapping/>
  </p:clrMapOvr>
</p:sld>
</file>

<file path=ppt/slides/slide6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11336106"/>
      </p:ext>
    </p:extLst>
  </p:cSld>
  <p:clrMapOvr>
    <a:masterClrMapping/>
  </p:clrMapOvr>
</p:sld>
</file>

<file path=ppt/slides/slide6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5415534"/>
      </p:ext>
    </p:extLst>
  </p:cSld>
  <p:clrMapOvr>
    <a:masterClrMapping/>
  </p:clrMapOvr>
</p:sld>
</file>

<file path=ppt/slides/slide6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06622777"/>
      </p:ext>
    </p:extLst>
  </p:cSld>
  <p:clrMapOvr>
    <a:masterClrMapping/>
  </p:clrMapOvr>
</p:sld>
</file>

<file path=ppt/slides/slide6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54389937"/>
      </p:ext>
    </p:extLst>
  </p:cSld>
  <p:clrMapOvr>
    <a:masterClrMapping/>
  </p:clrMapOvr>
</p:sld>
</file>

<file path=ppt/slides/slide6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57956241"/>
      </p:ext>
    </p:extLst>
  </p:cSld>
  <p:clrMapOvr>
    <a:masterClrMapping/>
  </p:clrMapOvr>
</p:sld>
</file>

<file path=ppt/slides/slide6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78964332"/>
      </p:ext>
    </p:extLst>
  </p:cSld>
  <p:clrMapOvr>
    <a:masterClrMapping/>
  </p:clrMapOvr>
</p:sld>
</file>

<file path=ppt/slides/slide6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20020296"/>
      </p:ext>
    </p:extLst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50761221"/>
      </p:ext>
    </p:extLst>
  </p:cSld>
  <p:clrMapOvr>
    <a:masterClrMapping/>
  </p:clrMapOvr>
</p:sld>
</file>

<file path=ppt/slides/slide6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76794625"/>
      </p:ext>
    </p:extLst>
  </p:cSld>
  <p:clrMapOvr>
    <a:masterClrMapping/>
  </p:clrMapOvr>
</p:sld>
</file>

<file path=ppt/slides/slide6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10608079"/>
      </p:ext>
    </p:extLst>
  </p:cSld>
  <p:clrMapOvr>
    <a:masterClrMapping/>
  </p:clrMapOvr>
</p:sld>
</file>

<file path=ppt/slides/slide6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661734770"/>
      </p:ext>
    </p:extLst>
  </p:cSld>
  <p:clrMapOvr>
    <a:masterClrMapping/>
  </p:clrMapOvr>
</p:sld>
</file>

<file path=ppt/slides/slide6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3889929"/>
      </p:ext>
    </p:extLst>
  </p:cSld>
  <p:clrMapOvr>
    <a:masterClrMapping/>
  </p:clrMapOvr>
</p:sld>
</file>

<file path=ppt/slides/slide6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50468151"/>
      </p:ext>
    </p:extLst>
  </p:cSld>
  <p:clrMapOvr>
    <a:masterClrMapping/>
  </p:clrMapOvr>
</p:sld>
</file>

<file path=ppt/slides/slide6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91598584"/>
      </p:ext>
    </p:extLst>
  </p:cSld>
  <p:clrMapOvr>
    <a:masterClrMapping/>
  </p:clrMapOvr>
</p:sld>
</file>

<file path=ppt/slides/slide6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4981622"/>
      </p:ext>
    </p:extLst>
  </p:cSld>
  <p:clrMapOvr>
    <a:masterClrMapping/>
  </p:clrMapOvr>
</p:sld>
</file>

<file path=ppt/slides/slide6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84794193"/>
      </p:ext>
    </p:extLst>
  </p:cSld>
  <p:clrMapOvr>
    <a:masterClrMapping/>
  </p:clrMapOvr>
</p:sld>
</file>

<file path=ppt/slides/slide6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76584869"/>
      </p:ext>
    </p:extLst>
  </p:cSld>
  <p:clrMapOvr>
    <a:masterClrMapping/>
  </p:clrMapOvr>
</p:sld>
</file>

<file path=ppt/slides/slide6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56723664"/>
      </p:ext>
    </p:extLst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02658436"/>
      </p:ext>
    </p:extLst>
  </p:cSld>
  <p:clrMapOvr>
    <a:masterClrMapping/>
  </p:clrMapOvr>
</p:sld>
</file>

<file path=ppt/slides/slide6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46414621"/>
      </p:ext>
    </p:extLst>
  </p:cSld>
  <p:clrMapOvr>
    <a:masterClrMapping/>
  </p:clrMapOvr>
</p:sld>
</file>

<file path=ppt/slides/slide6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2854863"/>
      </p:ext>
    </p:extLst>
  </p:cSld>
  <p:clrMapOvr>
    <a:masterClrMapping/>
  </p:clrMapOvr>
</p:sld>
</file>

<file path=ppt/slides/slide6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92823905"/>
      </p:ext>
    </p:extLst>
  </p:cSld>
  <p:clrMapOvr>
    <a:masterClrMapping/>
  </p:clrMapOvr>
</p:sld>
</file>

<file path=ppt/slides/slide6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12158995"/>
      </p:ext>
    </p:extLst>
  </p:cSld>
  <p:clrMapOvr>
    <a:masterClrMapping/>
  </p:clrMapOvr>
</p:sld>
</file>

<file path=ppt/slides/slide6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03892036"/>
      </p:ext>
    </p:extLst>
  </p:cSld>
  <p:clrMapOvr>
    <a:masterClrMapping/>
  </p:clrMapOvr>
</p:sld>
</file>

<file path=ppt/slides/slide6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205677237"/>
      </p:ext>
    </p:extLst>
  </p:cSld>
  <p:clrMapOvr>
    <a:masterClrMapping/>
  </p:clrMapOvr>
</p:sld>
</file>

<file path=ppt/slides/slide6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3584376"/>
      </p:ext>
    </p:extLst>
  </p:cSld>
  <p:clrMapOvr>
    <a:masterClrMapping/>
  </p:clrMapOvr>
</p:sld>
</file>

<file path=ppt/slides/slide6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60819785"/>
      </p:ext>
    </p:extLst>
  </p:cSld>
  <p:clrMapOvr>
    <a:masterClrMapping/>
  </p:clrMapOvr>
</p:sld>
</file>

<file path=ppt/slides/slide6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24411236"/>
      </p:ext>
    </p:extLst>
  </p:cSld>
  <p:clrMapOvr>
    <a:masterClrMapping/>
  </p:clrMapOvr>
</p:sld>
</file>

<file path=ppt/slides/slide6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37170362"/>
      </p:ext>
    </p:extLst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ER3 SERIES </a:t>
            </a:r>
          </a:p>
        </p:txBody>
      </p:sp>
    </p:spTree>
    <p:extLst>
      <p:ext uri="{BB962C8B-B14F-4D97-AF65-F5344CB8AC3E}">
        <p14:creationId xmlns:p14="http://schemas.microsoft.com/office/powerpoint/2010/main" val="3496542204"/>
      </p:ext>
    </p:extLst>
  </p:cSld>
  <p:clrMapOvr>
    <a:masterClrMapping/>
  </p:clrMapOvr>
</p:sld>
</file>

<file path=ppt/slides/slide6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3692880"/>
      </p:ext>
    </p:extLst>
  </p:cSld>
  <p:clrMapOvr>
    <a:masterClrMapping/>
  </p:clrMapOvr>
</p:sld>
</file>

<file path=ppt/slides/slide6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06996828"/>
      </p:ext>
    </p:extLst>
  </p:cSld>
  <p:clrMapOvr>
    <a:masterClrMapping/>
  </p:clrMapOvr>
</p:sld>
</file>

<file path=ppt/slides/slide6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90888175"/>
      </p:ext>
    </p:extLst>
  </p:cSld>
  <p:clrMapOvr>
    <a:masterClrMapping/>
  </p:clrMapOvr>
</p:sld>
</file>

<file path=ppt/slides/slide6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04368712"/>
      </p:ext>
    </p:extLst>
  </p:cSld>
  <p:clrMapOvr>
    <a:masterClrMapping/>
  </p:clrMapOvr>
</p:sld>
</file>

<file path=ppt/slides/slide6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13028773"/>
      </p:ext>
    </p:extLst>
  </p:cSld>
  <p:clrMapOvr>
    <a:masterClrMapping/>
  </p:clrMapOvr>
</p:sld>
</file>

<file path=ppt/slides/slide6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19168896"/>
      </p:ext>
    </p:extLst>
  </p:cSld>
  <p:clrMapOvr>
    <a:masterClrMapping/>
  </p:clrMapOvr>
</p:sld>
</file>

<file path=ppt/slides/slide6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03173630"/>
      </p:ext>
    </p:extLst>
  </p:cSld>
  <p:clrMapOvr>
    <a:masterClrMapping/>
  </p:clrMapOvr>
</p:sld>
</file>

<file path=ppt/slides/slide6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36883807"/>
      </p:ext>
    </p:extLst>
  </p:cSld>
  <p:clrMapOvr>
    <a:masterClrMapping/>
  </p:clrMapOvr>
</p:sld>
</file>

<file path=ppt/slides/slide6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223548057"/>
      </p:ext>
    </p:extLst>
  </p:cSld>
  <p:clrMapOvr>
    <a:masterClrMapping/>
  </p:clrMapOvr>
</p:sld>
</file>

<file path=ppt/slides/slide6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2735178"/>
      </p:ext>
    </p:extLst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46757888"/>
      </p:ext>
    </p:extLst>
  </p:cSld>
  <p:clrMapOvr>
    <a:masterClrMapping/>
  </p:clrMapOvr>
</p:sld>
</file>

<file path=ppt/slides/slide6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47344361"/>
      </p:ext>
    </p:extLst>
  </p:cSld>
  <p:clrMapOvr>
    <a:masterClrMapping/>
  </p:clrMapOvr>
</p:sld>
</file>

<file path=ppt/slides/slide6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7863777"/>
      </p:ext>
    </p:extLst>
  </p:cSld>
  <p:clrMapOvr>
    <a:masterClrMapping/>
  </p:clrMapOvr>
</p:sld>
</file>

<file path=ppt/slides/slide6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4505392"/>
      </p:ext>
    </p:extLst>
  </p:cSld>
  <p:clrMapOvr>
    <a:masterClrMapping/>
  </p:clrMapOvr>
</p:sld>
</file>

<file path=ppt/slides/slide6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25019635"/>
      </p:ext>
    </p:extLst>
  </p:cSld>
  <p:clrMapOvr>
    <a:masterClrMapping/>
  </p:clrMapOvr>
</p:sld>
</file>

<file path=ppt/slides/slide6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6547311"/>
      </p:ext>
    </p:extLst>
  </p:cSld>
  <p:clrMapOvr>
    <a:masterClrMapping/>
  </p:clrMapOvr>
</p:sld>
</file>

<file path=ppt/slides/slide6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68720236"/>
      </p:ext>
    </p:extLst>
  </p:cSld>
  <p:clrMapOvr>
    <a:masterClrMapping/>
  </p:clrMapOvr>
</p:sld>
</file>

<file path=ppt/slides/slide6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62276769"/>
      </p:ext>
    </p:extLst>
  </p:cSld>
  <p:clrMapOvr>
    <a:masterClrMapping/>
  </p:clrMapOvr>
</p:sld>
</file>

<file path=ppt/slides/slide6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5636523"/>
      </p:ext>
    </p:extLst>
  </p:cSld>
  <p:clrMapOvr>
    <a:masterClrMapping/>
  </p:clrMapOvr>
</p:sld>
</file>

<file path=ppt/slides/slide6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687795"/>
      </p:ext>
    </p:extLst>
  </p:cSld>
  <p:clrMapOvr>
    <a:masterClrMapping/>
  </p:clrMapOvr>
</p:sld>
</file>

<file path=ppt/slides/slide6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83171241"/>
      </p:ext>
    </p:extLst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87735469"/>
      </p:ext>
    </p:extLst>
  </p:cSld>
  <p:clrMapOvr>
    <a:masterClrMapping/>
  </p:clrMapOvr>
</p:sld>
</file>

<file path=ppt/slides/slide6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61199867"/>
      </p:ext>
    </p:extLst>
  </p:cSld>
  <p:clrMapOvr>
    <a:masterClrMapping/>
  </p:clrMapOvr>
</p:sld>
</file>

<file path=ppt/slides/slide6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058113357"/>
      </p:ext>
    </p:extLst>
  </p:cSld>
  <p:clrMapOvr>
    <a:masterClrMapping/>
  </p:clrMapOvr>
</p:sld>
</file>

<file path=ppt/slides/slide6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3706540"/>
      </p:ext>
    </p:extLst>
  </p:cSld>
  <p:clrMapOvr>
    <a:masterClrMapping/>
  </p:clrMapOvr>
</p:sld>
</file>

<file path=ppt/slides/slide6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8510622"/>
      </p:ext>
    </p:extLst>
  </p:cSld>
  <p:clrMapOvr>
    <a:masterClrMapping/>
  </p:clrMapOvr>
</p:sld>
</file>

<file path=ppt/slides/slide6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53229781"/>
      </p:ext>
    </p:extLst>
  </p:cSld>
  <p:clrMapOvr>
    <a:masterClrMapping/>
  </p:clrMapOvr>
</p:sld>
</file>

<file path=ppt/slides/slide6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33295825"/>
      </p:ext>
    </p:extLst>
  </p:cSld>
  <p:clrMapOvr>
    <a:masterClrMapping/>
  </p:clrMapOvr>
</p:sld>
</file>

<file path=ppt/slides/slide6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9608856"/>
      </p:ext>
    </p:extLst>
  </p:cSld>
  <p:clrMapOvr>
    <a:masterClrMapping/>
  </p:clrMapOvr>
</p:sld>
</file>

<file path=ppt/slides/slide6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34222246"/>
      </p:ext>
    </p:extLst>
  </p:cSld>
  <p:clrMapOvr>
    <a:masterClrMapping/>
  </p:clrMapOvr>
</p:sld>
</file>

<file path=ppt/slides/slide6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11493546"/>
      </p:ext>
    </p:extLst>
  </p:cSld>
  <p:clrMapOvr>
    <a:masterClrMapping/>
  </p:clrMapOvr>
</p:sld>
</file>

<file path=ppt/slides/slide6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130858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50113995"/>
      </p:ext>
    </p:extLst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28117651"/>
      </p:ext>
    </p:extLst>
  </p:cSld>
  <p:clrMapOvr>
    <a:masterClrMapping/>
  </p:clrMapOvr>
</p:sld>
</file>

<file path=ppt/slides/slide6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93923762"/>
      </p:ext>
    </p:extLst>
  </p:cSld>
  <p:clrMapOvr>
    <a:masterClrMapping/>
  </p:clrMapOvr>
</p:sld>
</file>

<file path=ppt/slides/slide6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45350936"/>
      </p:ext>
    </p:extLst>
  </p:cSld>
  <p:clrMapOvr>
    <a:masterClrMapping/>
  </p:clrMapOvr>
</p:sld>
</file>

<file path=ppt/slides/slide6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91143640"/>
      </p:ext>
    </p:extLst>
  </p:cSld>
  <p:clrMapOvr>
    <a:masterClrMapping/>
  </p:clrMapOvr>
</p:sld>
</file>

<file path=ppt/slides/slide6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66588257"/>
      </p:ext>
    </p:extLst>
  </p:cSld>
  <p:clrMapOvr>
    <a:masterClrMapping/>
  </p:clrMapOvr>
</p:sld>
</file>

<file path=ppt/slides/slide6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981053823"/>
      </p:ext>
    </p:extLst>
  </p:cSld>
  <p:clrMapOvr>
    <a:masterClrMapping/>
  </p:clrMapOvr>
</p:sld>
</file>

<file path=ppt/slides/slide6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0886696"/>
      </p:ext>
    </p:extLst>
  </p:cSld>
  <p:clrMapOvr>
    <a:masterClrMapping/>
  </p:clrMapOvr>
</p:sld>
</file>

<file path=ppt/slides/slide6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66803252"/>
      </p:ext>
    </p:extLst>
  </p:cSld>
  <p:clrMapOvr>
    <a:masterClrMapping/>
  </p:clrMapOvr>
</p:sld>
</file>

<file path=ppt/slides/slide6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38144082"/>
      </p:ext>
    </p:extLst>
  </p:cSld>
  <p:clrMapOvr>
    <a:masterClrMapping/>
  </p:clrMapOvr>
</p:sld>
</file>

<file path=ppt/slides/slide6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11622136"/>
      </p:ext>
    </p:extLst>
  </p:cSld>
  <p:clrMapOvr>
    <a:masterClrMapping/>
  </p:clrMapOvr>
</p:sld>
</file>

<file path=ppt/slides/slide6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57936670"/>
      </p:ext>
    </p:extLst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ER4 SERIES </a:t>
            </a:r>
          </a:p>
        </p:txBody>
      </p:sp>
    </p:spTree>
    <p:extLst>
      <p:ext uri="{BB962C8B-B14F-4D97-AF65-F5344CB8AC3E}">
        <p14:creationId xmlns:p14="http://schemas.microsoft.com/office/powerpoint/2010/main" val="2143539845"/>
      </p:ext>
    </p:extLst>
  </p:cSld>
  <p:clrMapOvr>
    <a:masterClrMapping/>
  </p:clrMapOvr>
</p:sld>
</file>

<file path=ppt/slides/slide6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10652811"/>
      </p:ext>
    </p:extLst>
  </p:cSld>
  <p:clrMapOvr>
    <a:masterClrMapping/>
  </p:clrMapOvr>
</p:sld>
</file>

<file path=ppt/slides/slide6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62451606"/>
      </p:ext>
    </p:extLst>
  </p:cSld>
  <p:clrMapOvr>
    <a:masterClrMapping/>
  </p:clrMapOvr>
</p:sld>
</file>

<file path=ppt/slides/slide6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20001466"/>
      </p:ext>
    </p:extLst>
  </p:cSld>
  <p:clrMapOvr>
    <a:masterClrMapping/>
  </p:clrMapOvr>
</p:sld>
</file>

<file path=ppt/slides/slide6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26919132"/>
      </p:ext>
    </p:extLst>
  </p:cSld>
  <p:clrMapOvr>
    <a:masterClrMapping/>
  </p:clrMapOvr>
</p:sld>
</file>

<file path=ppt/slides/slide6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4563969"/>
      </p:ext>
    </p:extLst>
  </p:cSld>
  <p:clrMapOvr>
    <a:masterClrMapping/>
  </p:clrMapOvr>
</p:sld>
</file>

<file path=ppt/slides/slide6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55905763"/>
      </p:ext>
    </p:extLst>
  </p:cSld>
  <p:clrMapOvr>
    <a:masterClrMapping/>
  </p:clrMapOvr>
</p:sld>
</file>

<file path=ppt/slides/slide6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8217819"/>
      </p:ext>
    </p:extLst>
  </p:cSld>
  <p:clrMapOvr>
    <a:masterClrMapping/>
  </p:clrMapOvr>
</p:sld>
</file>

<file path=ppt/slides/slide6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221065290"/>
      </p:ext>
    </p:extLst>
  </p:cSld>
  <p:clrMapOvr>
    <a:masterClrMapping/>
  </p:clrMapOvr>
</p:sld>
</file>

<file path=ppt/slides/slide6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5979134"/>
      </p:ext>
    </p:extLst>
  </p:cSld>
  <p:clrMapOvr>
    <a:masterClrMapping/>
  </p:clrMapOvr>
</p:sld>
</file>

<file path=ppt/slides/slide6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96678958"/>
      </p:ext>
    </p:extLst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57364697"/>
      </p:ext>
    </p:extLst>
  </p:cSld>
  <p:clrMapOvr>
    <a:masterClrMapping/>
  </p:clrMapOvr>
</p:sld>
</file>

<file path=ppt/slides/slide6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22375624"/>
      </p:ext>
    </p:extLst>
  </p:cSld>
  <p:clrMapOvr>
    <a:masterClrMapping/>
  </p:clrMapOvr>
</p:sld>
</file>

<file path=ppt/slides/slide6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2969062"/>
      </p:ext>
    </p:extLst>
  </p:cSld>
  <p:clrMapOvr>
    <a:masterClrMapping/>
  </p:clrMapOvr>
</p:sld>
</file>

<file path=ppt/slides/slide6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67144973"/>
      </p:ext>
    </p:extLst>
  </p:cSld>
  <p:clrMapOvr>
    <a:masterClrMapping/>
  </p:clrMapOvr>
</p:sld>
</file>

<file path=ppt/slides/slide6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3620741"/>
      </p:ext>
    </p:extLst>
  </p:cSld>
  <p:clrMapOvr>
    <a:masterClrMapping/>
  </p:clrMapOvr>
</p:sld>
</file>

<file path=ppt/slides/slide6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15784104"/>
      </p:ext>
    </p:extLst>
  </p:cSld>
  <p:clrMapOvr>
    <a:masterClrMapping/>
  </p:clrMapOvr>
</p:sld>
</file>

<file path=ppt/slides/slide6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50038147"/>
      </p:ext>
    </p:extLst>
  </p:cSld>
  <p:clrMapOvr>
    <a:masterClrMapping/>
  </p:clrMapOvr>
</p:sld>
</file>

<file path=ppt/slides/slide6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55738550"/>
      </p:ext>
    </p:extLst>
  </p:cSld>
  <p:clrMapOvr>
    <a:masterClrMapping/>
  </p:clrMapOvr>
</p:sld>
</file>

<file path=ppt/slides/slide6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53907275"/>
      </p:ext>
    </p:extLst>
  </p:cSld>
  <p:clrMapOvr>
    <a:masterClrMapping/>
  </p:clrMapOvr>
</p:sld>
</file>

<file path=ppt/slides/slide6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69767869"/>
      </p:ext>
    </p:extLst>
  </p:cSld>
  <p:clrMapOvr>
    <a:masterClrMapping/>
  </p:clrMapOvr>
</p:sld>
</file>

<file path=ppt/slides/slide6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07245037"/>
      </p:ext>
    </p:extLst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2463990"/>
      </p:ext>
    </p:extLst>
  </p:cSld>
  <p:clrMapOvr>
    <a:masterClrMapping/>
  </p:clrMapOvr>
</p:sld>
</file>

<file path=ppt/slides/slide6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049413959"/>
      </p:ext>
    </p:extLst>
  </p:cSld>
  <p:clrMapOvr>
    <a:masterClrMapping/>
  </p:clrMapOvr>
</p:sld>
</file>

<file path=ppt/slides/slide6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005864"/>
      </p:ext>
    </p:extLst>
  </p:cSld>
  <p:clrMapOvr>
    <a:masterClrMapping/>
  </p:clrMapOvr>
</p:sld>
</file>

<file path=ppt/slides/slide6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83800670"/>
      </p:ext>
    </p:extLst>
  </p:cSld>
  <p:clrMapOvr>
    <a:masterClrMapping/>
  </p:clrMapOvr>
</p:sld>
</file>

<file path=ppt/slides/slide6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9834677"/>
      </p:ext>
    </p:extLst>
  </p:cSld>
  <p:clrMapOvr>
    <a:masterClrMapping/>
  </p:clrMapOvr>
</p:sld>
</file>

<file path=ppt/slides/slide6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2888566"/>
      </p:ext>
    </p:extLst>
  </p:cSld>
  <p:clrMapOvr>
    <a:masterClrMapping/>
  </p:clrMapOvr>
</p:sld>
</file>

<file path=ppt/slides/slide6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15368876"/>
      </p:ext>
    </p:extLst>
  </p:cSld>
  <p:clrMapOvr>
    <a:masterClrMapping/>
  </p:clrMapOvr>
</p:sld>
</file>

<file path=ppt/slides/slide6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56753895"/>
      </p:ext>
    </p:extLst>
  </p:cSld>
  <p:clrMapOvr>
    <a:masterClrMapping/>
  </p:clrMapOvr>
</p:sld>
</file>

<file path=ppt/slides/slide6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88454536"/>
      </p:ext>
    </p:extLst>
  </p:cSld>
  <p:clrMapOvr>
    <a:masterClrMapping/>
  </p:clrMapOvr>
</p:sld>
</file>

<file path=ppt/slides/slide6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17584283"/>
      </p:ext>
    </p:extLst>
  </p:cSld>
  <p:clrMapOvr>
    <a:masterClrMapping/>
  </p:clrMapOvr>
</p:sld>
</file>

<file path=ppt/slides/slide6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97490515"/>
      </p:ext>
    </p:extLst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55308936"/>
      </p:ext>
    </p:extLst>
  </p:cSld>
  <p:clrMapOvr>
    <a:masterClrMapping/>
  </p:clrMapOvr>
</p:sld>
</file>

<file path=ppt/slides/slide6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98575443"/>
      </p:ext>
    </p:extLst>
  </p:cSld>
  <p:clrMapOvr>
    <a:masterClrMapping/>
  </p:clrMapOvr>
</p:sld>
</file>

<file path=ppt/slides/slide6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09433677"/>
      </p:ext>
    </p:extLst>
  </p:cSld>
  <p:clrMapOvr>
    <a:masterClrMapping/>
  </p:clrMapOvr>
</p:sld>
</file>

<file path=ppt/slides/slide6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81817449"/>
      </p:ext>
    </p:extLst>
  </p:cSld>
  <p:clrMapOvr>
    <a:masterClrMapping/>
  </p:clrMapOvr>
</p:sld>
</file>

<file path=ppt/slides/slide6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662876054"/>
      </p:ext>
    </p:extLst>
  </p:cSld>
  <p:clrMapOvr>
    <a:masterClrMapping/>
  </p:clrMapOvr>
</p:sld>
</file>

<file path=ppt/slides/slide6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6249638"/>
      </p:ext>
    </p:extLst>
  </p:cSld>
  <p:clrMapOvr>
    <a:masterClrMapping/>
  </p:clrMapOvr>
</p:sld>
</file>

<file path=ppt/slides/slide6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63306578"/>
      </p:ext>
    </p:extLst>
  </p:cSld>
  <p:clrMapOvr>
    <a:masterClrMapping/>
  </p:clrMapOvr>
</p:sld>
</file>

<file path=ppt/slides/slide6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10336351"/>
      </p:ext>
    </p:extLst>
  </p:cSld>
  <p:clrMapOvr>
    <a:masterClrMapping/>
  </p:clrMapOvr>
</p:sld>
</file>

<file path=ppt/slides/slide6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93937200"/>
      </p:ext>
    </p:extLst>
  </p:cSld>
  <p:clrMapOvr>
    <a:masterClrMapping/>
  </p:clrMapOvr>
</p:sld>
</file>

<file path=ppt/slides/slide6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46659336"/>
      </p:ext>
    </p:extLst>
  </p:cSld>
  <p:clrMapOvr>
    <a:masterClrMapping/>
  </p:clrMapOvr>
</p:sld>
</file>

<file path=ppt/slides/slide6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08053379"/>
      </p:ext>
    </p:extLst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ER5 SERIES </a:t>
            </a:r>
          </a:p>
        </p:txBody>
      </p:sp>
    </p:spTree>
    <p:extLst>
      <p:ext uri="{BB962C8B-B14F-4D97-AF65-F5344CB8AC3E}">
        <p14:creationId xmlns:p14="http://schemas.microsoft.com/office/powerpoint/2010/main" val="909623361"/>
      </p:ext>
    </p:extLst>
  </p:cSld>
  <p:clrMapOvr>
    <a:masterClrMapping/>
  </p:clrMapOvr>
</p:sld>
</file>

<file path=ppt/slides/slide6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37033154"/>
      </p:ext>
    </p:extLst>
  </p:cSld>
  <p:clrMapOvr>
    <a:masterClrMapping/>
  </p:clrMapOvr>
</p:sld>
</file>

<file path=ppt/slides/slide6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36053658"/>
      </p:ext>
    </p:extLst>
  </p:cSld>
  <p:clrMapOvr>
    <a:masterClrMapping/>
  </p:clrMapOvr>
</p:sld>
</file>

<file path=ppt/slides/slide6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03757664"/>
      </p:ext>
    </p:extLst>
  </p:cSld>
  <p:clrMapOvr>
    <a:masterClrMapping/>
  </p:clrMapOvr>
</p:sld>
</file>

<file path=ppt/slides/slide6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72780155"/>
      </p:ext>
    </p:extLst>
  </p:cSld>
  <p:clrMapOvr>
    <a:masterClrMapping/>
  </p:clrMapOvr>
</p:sld>
</file>

<file path=ppt/slides/slide6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14537680"/>
      </p:ext>
    </p:extLst>
  </p:cSld>
  <p:clrMapOvr>
    <a:masterClrMapping/>
  </p:clrMapOvr>
</p:sld>
</file>

<file path=ppt/slides/slide6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05371468"/>
      </p:ext>
    </p:extLst>
  </p:cSld>
  <p:clrMapOvr>
    <a:masterClrMapping/>
  </p:clrMapOvr>
</p:sld>
</file>

<file path=ppt/slides/slide6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621666234"/>
      </p:ext>
    </p:extLst>
  </p:cSld>
  <p:clrMapOvr>
    <a:masterClrMapping/>
  </p:clrMapOvr>
</p:sld>
</file>

<file path=ppt/slides/slide6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2825371"/>
      </p:ext>
    </p:extLst>
  </p:cSld>
  <p:clrMapOvr>
    <a:masterClrMapping/>
  </p:clrMapOvr>
</p:sld>
</file>

<file path=ppt/slides/slide6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19021717"/>
      </p:ext>
    </p:extLst>
  </p:cSld>
  <p:clrMapOvr>
    <a:masterClrMapping/>
  </p:clrMapOvr>
</p:sld>
</file>

<file path=ppt/slides/slide6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1471360"/>
      </p:ext>
    </p:extLst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77511084"/>
      </p:ext>
    </p:extLst>
  </p:cSld>
  <p:clrMapOvr>
    <a:masterClrMapping/>
  </p:clrMapOvr>
</p:sld>
</file>

<file path=ppt/slides/slide6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0655488"/>
      </p:ext>
    </p:extLst>
  </p:cSld>
  <p:clrMapOvr>
    <a:masterClrMapping/>
  </p:clrMapOvr>
</p:sld>
</file>

<file path=ppt/slides/slide6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62292996"/>
      </p:ext>
    </p:extLst>
  </p:cSld>
  <p:clrMapOvr>
    <a:masterClrMapping/>
  </p:clrMapOvr>
</p:sld>
</file>

<file path=ppt/slides/slide6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37818025"/>
      </p:ext>
    </p:extLst>
  </p:cSld>
  <p:clrMapOvr>
    <a:masterClrMapping/>
  </p:clrMapOvr>
</p:sld>
</file>

<file path=ppt/slides/slide6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75738774"/>
      </p:ext>
    </p:extLst>
  </p:cSld>
  <p:clrMapOvr>
    <a:masterClrMapping/>
  </p:clrMapOvr>
</p:sld>
</file>

<file path=ppt/slides/slide6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06592727"/>
      </p:ext>
    </p:extLst>
  </p:cSld>
  <p:clrMapOvr>
    <a:masterClrMapping/>
  </p:clrMapOvr>
</p:sld>
</file>

<file path=ppt/slides/slide6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06167594"/>
      </p:ext>
    </p:extLst>
  </p:cSld>
  <p:clrMapOvr>
    <a:masterClrMapping/>
  </p:clrMapOvr>
</p:sld>
</file>

<file path=ppt/slides/slide6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80295477"/>
      </p:ext>
    </p:extLst>
  </p:cSld>
  <p:clrMapOvr>
    <a:masterClrMapping/>
  </p:clrMapOvr>
</p:sld>
</file>

<file path=ppt/slides/slide6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70968933"/>
      </p:ext>
    </p:extLst>
  </p:cSld>
  <p:clrMapOvr>
    <a:masterClrMapping/>
  </p:clrMapOvr>
</p:sld>
</file>

<file path=ppt/slides/slide6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92859019"/>
      </p:ext>
    </p:extLst>
  </p:cSld>
  <p:clrMapOvr>
    <a:masterClrMapping/>
  </p:clrMapOvr>
</p:sld>
</file>

<file path=ppt/slides/slide6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ZXR1 SERIES </a:t>
            </a:r>
          </a:p>
        </p:txBody>
      </p:sp>
    </p:spTree>
    <p:extLst>
      <p:ext uri="{BB962C8B-B14F-4D97-AF65-F5344CB8AC3E}">
        <p14:creationId xmlns:p14="http://schemas.microsoft.com/office/powerpoint/2010/main" val="2660131526"/>
      </p:ext>
    </p:extLst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35942364"/>
      </p:ext>
    </p:extLst>
  </p:cSld>
  <p:clrMapOvr>
    <a:masterClrMapping/>
  </p:clrMapOvr>
</p:sld>
</file>

<file path=ppt/slides/slide6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80054124"/>
      </p:ext>
    </p:extLst>
  </p:cSld>
  <p:clrMapOvr>
    <a:masterClrMapping/>
  </p:clrMapOvr>
</p:sld>
</file>

<file path=ppt/slides/slide6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51047521"/>
      </p:ext>
    </p:extLst>
  </p:cSld>
  <p:clrMapOvr>
    <a:masterClrMapping/>
  </p:clrMapOvr>
</p:sld>
</file>

<file path=ppt/slides/slide6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28194366"/>
      </p:ext>
    </p:extLst>
  </p:cSld>
  <p:clrMapOvr>
    <a:masterClrMapping/>
  </p:clrMapOvr>
</p:sld>
</file>

<file path=ppt/slides/slide6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ZXR2 SERIES </a:t>
            </a:r>
          </a:p>
        </p:txBody>
      </p:sp>
    </p:spTree>
    <p:extLst>
      <p:ext uri="{BB962C8B-B14F-4D97-AF65-F5344CB8AC3E}">
        <p14:creationId xmlns:p14="http://schemas.microsoft.com/office/powerpoint/2010/main" val="1852098334"/>
      </p:ext>
    </p:extLst>
  </p:cSld>
  <p:clrMapOvr>
    <a:masterClrMapping/>
  </p:clrMapOvr>
</p:sld>
</file>

<file path=ppt/slides/slide6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40620604"/>
      </p:ext>
    </p:extLst>
  </p:cSld>
  <p:clrMapOvr>
    <a:masterClrMapping/>
  </p:clrMapOvr>
</p:sld>
</file>

<file path=ppt/slides/slide6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49290925"/>
      </p:ext>
    </p:extLst>
  </p:cSld>
  <p:clrMapOvr>
    <a:masterClrMapping/>
  </p:clrMapOvr>
</p:sld>
</file>

<file path=ppt/slides/slide6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94561082"/>
      </p:ext>
    </p:extLst>
  </p:cSld>
  <p:clrMapOvr>
    <a:masterClrMapping/>
  </p:clrMapOvr>
</p:sld>
</file>

<file path=ppt/slides/slide6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ZXR3 SERIES </a:t>
            </a:r>
          </a:p>
        </p:txBody>
      </p:sp>
    </p:spTree>
    <p:extLst>
      <p:ext uri="{BB962C8B-B14F-4D97-AF65-F5344CB8AC3E}">
        <p14:creationId xmlns:p14="http://schemas.microsoft.com/office/powerpoint/2010/main" val="3040477017"/>
      </p:ext>
    </p:extLst>
  </p:cSld>
  <p:clrMapOvr>
    <a:masterClrMapping/>
  </p:clrMapOvr>
</p:sld>
</file>

<file path=ppt/slides/slide6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75274309"/>
      </p:ext>
    </p:extLst>
  </p:cSld>
  <p:clrMapOvr>
    <a:masterClrMapping/>
  </p:clrMapOvr>
</p:sld>
</file>

<file path=ppt/slides/slide6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54630499"/>
      </p:ext>
    </p:extLst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18254331"/>
      </p:ext>
    </p:extLst>
  </p:cSld>
  <p:clrMapOvr>
    <a:masterClrMapping/>
  </p:clrMapOvr>
</p:sld>
</file>

<file path=ppt/slides/slide6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38609083"/>
      </p:ext>
    </p:extLst>
  </p:cSld>
  <p:clrMapOvr>
    <a:masterClrMapping/>
  </p:clrMapOvr>
</p:sld>
</file>

<file path=ppt/slides/slide6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ZXR4 SERIES </a:t>
            </a:r>
          </a:p>
        </p:txBody>
      </p:sp>
    </p:spTree>
    <p:extLst>
      <p:ext uri="{BB962C8B-B14F-4D97-AF65-F5344CB8AC3E}">
        <p14:creationId xmlns:p14="http://schemas.microsoft.com/office/powerpoint/2010/main" val="2262869927"/>
      </p:ext>
    </p:extLst>
  </p:cSld>
  <p:clrMapOvr>
    <a:masterClrMapping/>
  </p:clrMapOvr>
</p:sld>
</file>

<file path=ppt/slides/slide6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32604018"/>
      </p:ext>
    </p:extLst>
  </p:cSld>
  <p:clrMapOvr>
    <a:masterClrMapping/>
  </p:clrMapOvr>
</p:sld>
</file>

<file path=ppt/slides/slide6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9396070"/>
      </p:ext>
    </p:extLst>
  </p:cSld>
  <p:clrMapOvr>
    <a:masterClrMapping/>
  </p:clrMapOvr>
</p:sld>
</file>

<file path=ppt/slides/slide6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7783222"/>
      </p:ext>
    </p:extLst>
  </p:cSld>
  <p:clrMapOvr>
    <a:masterClrMapping/>
  </p:clrMapOvr>
</p:sld>
</file>

<file path=ppt/slides/slide6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ZXR5 SERIES </a:t>
            </a:r>
          </a:p>
        </p:txBody>
      </p:sp>
    </p:spTree>
    <p:extLst>
      <p:ext uri="{BB962C8B-B14F-4D97-AF65-F5344CB8AC3E}">
        <p14:creationId xmlns:p14="http://schemas.microsoft.com/office/powerpoint/2010/main" val="1750541443"/>
      </p:ext>
    </p:extLst>
  </p:cSld>
  <p:clrMapOvr>
    <a:masterClrMapping/>
  </p:clrMapOvr>
</p:sld>
</file>

<file path=ppt/slides/slide6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40366357"/>
      </p:ext>
    </p:extLst>
  </p:cSld>
  <p:clrMapOvr>
    <a:masterClrMapping/>
  </p:clrMapOvr>
</p:sld>
</file>

<file path=ppt/slides/slide6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37906749"/>
      </p:ext>
    </p:extLst>
  </p:cSld>
  <p:clrMapOvr>
    <a:masterClrMapping/>
  </p:clrMapOvr>
</p:sld>
</file>

<file path=ppt/slides/slide6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00716232"/>
      </p:ext>
    </p:extLst>
  </p:cSld>
  <p:clrMapOvr>
    <a:masterClrMapping/>
  </p:clrMapOvr>
</p:sld>
</file>

<file path=ppt/slides/slide6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ZXR6 SERIES </a:t>
            </a:r>
          </a:p>
        </p:txBody>
      </p:sp>
    </p:spTree>
    <p:extLst>
      <p:ext uri="{BB962C8B-B14F-4D97-AF65-F5344CB8AC3E}">
        <p14:creationId xmlns:p14="http://schemas.microsoft.com/office/powerpoint/2010/main" val="1809136671"/>
      </p:ext>
    </p:extLst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ER6 SERIES </a:t>
            </a:r>
          </a:p>
        </p:txBody>
      </p:sp>
    </p:spTree>
    <p:extLst>
      <p:ext uri="{BB962C8B-B14F-4D97-AF65-F5344CB8AC3E}">
        <p14:creationId xmlns:p14="http://schemas.microsoft.com/office/powerpoint/2010/main" val="2163464299"/>
      </p:ext>
    </p:extLst>
  </p:cSld>
  <p:clrMapOvr>
    <a:masterClrMapping/>
  </p:clrMapOvr>
</p:sld>
</file>

<file path=ppt/slides/slide6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91742540"/>
      </p:ext>
    </p:extLst>
  </p:cSld>
  <p:clrMapOvr>
    <a:masterClrMapping/>
  </p:clrMapOvr>
</p:sld>
</file>

<file path=ppt/slides/slide6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69551729"/>
      </p:ext>
    </p:extLst>
  </p:cSld>
  <p:clrMapOvr>
    <a:masterClrMapping/>
  </p:clrMapOvr>
</p:sld>
</file>

<file path=ppt/slides/slide6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36052004"/>
      </p:ext>
    </p:extLst>
  </p:cSld>
  <p:clrMapOvr>
    <a:masterClrMapping/>
  </p:clrMapOvr>
</p:sld>
</file>

<file path=ppt/slides/slide6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ZXR7 SERIES </a:t>
            </a:r>
          </a:p>
        </p:txBody>
      </p:sp>
    </p:spTree>
    <p:extLst>
      <p:ext uri="{BB962C8B-B14F-4D97-AF65-F5344CB8AC3E}">
        <p14:creationId xmlns:p14="http://schemas.microsoft.com/office/powerpoint/2010/main" val="3641365346"/>
      </p:ext>
    </p:extLst>
  </p:cSld>
  <p:clrMapOvr>
    <a:masterClrMapping/>
  </p:clrMapOvr>
</p:sld>
</file>

<file path=ppt/slides/slide6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93508520"/>
      </p:ext>
    </p:extLst>
  </p:cSld>
  <p:clrMapOvr>
    <a:masterClrMapping/>
  </p:clrMapOvr>
</p:sld>
</file>

<file path=ppt/slides/slide6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96949466"/>
      </p:ext>
    </p:extLst>
  </p:cSld>
  <p:clrMapOvr>
    <a:masterClrMapping/>
  </p:clrMapOvr>
</p:sld>
</file>

<file path=ppt/slides/slide6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79589994"/>
      </p:ext>
    </p:extLst>
  </p:cSld>
  <p:clrMapOvr>
    <a:masterClrMapping/>
  </p:clrMapOvr>
</p:sld>
</file>

<file path=ppt/slides/slide6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ZXR8 SERIES </a:t>
            </a:r>
          </a:p>
        </p:txBody>
      </p:sp>
    </p:spTree>
    <p:extLst>
      <p:ext uri="{BB962C8B-B14F-4D97-AF65-F5344CB8AC3E}">
        <p14:creationId xmlns:p14="http://schemas.microsoft.com/office/powerpoint/2010/main" val="4236362154"/>
      </p:ext>
    </p:extLst>
  </p:cSld>
  <p:clrMapOvr>
    <a:masterClrMapping/>
  </p:clrMapOvr>
</p:sld>
</file>

<file path=ppt/slides/slide6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80655396"/>
      </p:ext>
    </p:extLst>
  </p:cSld>
  <p:clrMapOvr>
    <a:masterClrMapping/>
  </p:clrMapOvr>
</p:sld>
</file>

<file path=ppt/slides/slide6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5992328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69085957"/>
      </p:ext>
    </p:extLst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10586053"/>
      </p:ext>
    </p:extLst>
  </p:cSld>
  <p:clrMapOvr>
    <a:masterClrMapping/>
  </p:clrMapOvr>
</p:sld>
</file>

<file path=ppt/slides/slide6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96684204"/>
      </p:ext>
    </p:extLst>
  </p:cSld>
  <p:clrMapOvr>
    <a:masterClrMapping/>
  </p:clrMapOvr>
</p:sld>
</file>

<file path=ppt/slides/slide6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ZXR9 SERIES </a:t>
            </a:r>
          </a:p>
        </p:txBody>
      </p:sp>
    </p:spTree>
    <p:extLst>
      <p:ext uri="{BB962C8B-B14F-4D97-AF65-F5344CB8AC3E}">
        <p14:creationId xmlns:p14="http://schemas.microsoft.com/office/powerpoint/2010/main" val="1261968728"/>
      </p:ext>
    </p:extLst>
  </p:cSld>
  <p:clrMapOvr>
    <a:masterClrMapping/>
  </p:clrMapOvr>
</p:sld>
</file>

<file path=ppt/slides/slide6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68473379"/>
      </p:ext>
    </p:extLst>
  </p:cSld>
  <p:clrMapOvr>
    <a:masterClrMapping/>
  </p:clrMapOvr>
</p:sld>
</file>

<file path=ppt/slides/slide6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08153021"/>
      </p:ext>
    </p:extLst>
  </p:cSld>
  <p:clrMapOvr>
    <a:masterClrMapping/>
  </p:clrMapOvr>
</p:sld>
</file>

<file path=ppt/slides/slide6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56292147"/>
      </p:ext>
    </p:extLst>
  </p:cSld>
  <p:clrMapOvr>
    <a:masterClrMapping/>
  </p:clrMapOvr>
</p:sld>
</file>

<file path=ppt/slides/slide6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ZXR10 SERIES </a:t>
            </a:r>
          </a:p>
        </p:txBody>
      </p:sp>
    </p:spTree>
    <p:extLst>
      <p:ext uri="{BB962C8B-B14F-4D97-AF65-F5344CB8AC3E}">
        <p14:creationId xmlns:p14="http://schemas.microsoft.com/office/powerpoint/2010/main" val="1664879018"/>
      </p:ext>
    </p:extLst>
  </p:cSld>
  <p:clrMapOvr>
    <a:masterClrMapping/>
  </p:clrMapOvr>
</p:sld>
</file>

<file path=ppt/slides/slide6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48729448"/>
      </p:ext>
    </p:extLst>
  </p:cSld>
  <p:clrMapOvr>
    <a:masterClrMapping/>
  </p:clrMapOvr>
</p:sld>
</file>

<file path=ppt/slides/slide6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73441817"/>
      </p:ext>
    </p:extLst>
  </p:cSld>
  <p:clrMapOvr>
    <a:masterClrMapping/>
  </p:clrMapOvr>
</p:sld>
</file>

<file path=ppt/slides/slide6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92071405"/>
      </p:ext>
    </p:extLst>
  </p:cSld>
  <p:clrMapOvr>
    <a:masterClrMapping/>
  </p:clrMapOvr>
</p:sld>
</file>

<file path=ppt/slides/slide6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NF SERIES</a:t>
            </a:r>
          </a:p>
        </p:txBody>
      </p:sp>
    </p:spTree>
    <p:extLst>
      <p:ext uri="{BB962C8B-B14F-4D97-AF65-F5344CB8AC3E}">
        <p14:creationId xmlns:p14="http://schemas.microsoft.com/office/powerpoint/2010/main" val="3195774376"/>
      </p:ext>
    </p:extLst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98263590"/>
      </p:ext>
    </p:extLst>
  </p:cSld>
  <p:clrMapOvr>
    <a:masterClrMapping/>
  </p:clrMapOvr>
</p:sld>
</file>

<file path=ppt/slides/slide6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NF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6547277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2690688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861504638"/>
      </p:ext>
    </p:extLst>
  </p:cSld>
  <p:clrMapOvr>
    <a:masterClrMapping/>
  </p:clrMapOvr>
</p:sld>
</file>

<file path=ppt/slides/slide6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14466122"/>
      </p:ext>
    </p:extLst>
  </p:cSld>
  <p:clrMapOvr>
    <a:masterClrMapping/>
  </p:clrMapOvr>
</p:sld>
</file>

<file path=ppt/slides/slide6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0592814"/>
      </p:ext>
    </p:extLst>
  </p:cSld>
  <p:clrMapOvr>
    <a:masterClrMapping/>
  </p:clrMapOvr>
</p:sld>
</file>

<file path=ppt/slides/slide6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26370674"/>
      </p:ext>
    </p:extLst>
  </p:cSld>
  <p:clrMapOvr>
    <a:masterClrMapping/>
  </p:clrMapOvr>
</p:sld>
</file>

<file path=ppt/slides/slide6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63509644"/>
      </p:ext>
    </p:extLst>
  </p:cSld>
  <p:clrMapOvr>
    <a:masterClrMapping/>
  </p:clrMapOvr>
</p:sld>
</file>

<file path=ppt/slides/slide6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80663127"/>
      </p:ext>
    </p:extLst>
  </p:cSld>
  <p:clrMapOvr>
    <a:masterClrMapping/>
  </p:clrMapOvr>
</p:sld>
</file>

<file path=ppt/slides/slide6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14811525"/>
      </p:ext>
    </p:extLst>
  </p:cSld>
  <p:clrMapOvr>
    <a:masterClrMapping/>
  </p:clrMapOvr>
</p:sld>
</file>

<file path=ppt/slides/slide6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3790417"/>
      </p:ext>
    </p:extLst>
  </p:cSld>
  <p:clrMapOvr>
    <a:masterClrMapping/>
  </p:clrMapOvr>
</p:sld>
</file>

<file path=ppt/slides/slide6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91012098"/>
      </p:ext>
    </p:extLst>
  </p:cSld>
  <p:clrMapOvr>
    <a:masterClrMapping/>
  </p:clrMapOvr>
</p:sld>
</file>

<file path=ppt/slides/slide6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74785341"/>
      </p:ext>
    </p:extLst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6848622"/>
      </p:ext>
    </p:extLst>
  </p:cSld>
  <p:clrMapOvr>
    <a:masterClrMapping/>
  </p:clrMapOvr>
</p:sld>
</file>

<file path=ppt/slides/slide6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32639846"/>
      </p:ext>
    </p:extLst>
  </p:cSld>
  <p:clrMapOvr>
    <a:masterClrMapping/>
  </p:clrMapOvr>
</p:sld>
</file>

<file path=ppt/slides/slide6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58950907"/>
      </p:ext>
    </p:extLst>
  </p:cSld>
  <p:clrMapOvr>
    <a:masterClrMapping/>
  </p:clrMapOvr>
</p:sld>
</file>

<file path=ppt/slides/slide6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64296971"/>
      </p:ext>
    </p:extLst>
  </p:cSld>
  <p:clrMapOvr>
    <a:masterClrMapping/>
  </p:clrMapOvr>
</p:sld>
</file>

<file path=ppt/slides/slide6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74088865"/>
      </p:ext>
    </p:extLst>
  </p:cSld>
  <p:clrMapOvr>
    <a:masterClrMapping/>
  </p:clrMapOvr>
</p:sld>
</file>

<file path=ppt/slides/slide6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500391891"/>
      </p:ext>
    </p:extLst>
  </p:cSld>
  <p:clrMapOvr>
    <a:masterClrMapping/>
  </p:clrMapOvr>
</p:sld>
</file>

<file path=ppt/slides/slide6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22409755"/>
      </p:ext>
    </p:extLst>
  </p:cSld>
  <p:clrMapOvr>
    <a:masterClrMapping/>
  </p:clrMapOvr>
</p:sld>
</file>

<file path=ppt/slides/slide6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90616958"/>
      </p:ext>
    </p:extLst>
  </p:cSld>
  <p:clrMapOvr>
    <a:masterClrMapping/>
  </p:clrMapOvr>
</p:sld>
</file>

<file path=ppt/slides/slide6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43145225"/>
      </p:ext>
    </p:extLst>
  </p:cSld>
  <p:clrMapOvr>
    <a:masterClrMapping/>
  </p:clrMapOvr>
</p:sld>
</file>

<file path=ppt/slides/slide6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33628099"/>
      </p:ext>
    </p:extLst>
  </p:cSld>
  <p:clrMapOvr>
    <a:masterClrMapping/>
  </p:clrMapOvr>
</p:sld>
</file>

<file path=ppt/slides/slide6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95735278"/>
      </p:ext>
    </p:extLst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ER7 SERIES </a:t>
            </a:r>
          </a:p>
        </p:txBody>
      </p:sp>
    </p:spTree>
    <p:extLst>
      <p:ext uri="{BB962C8B-B14F-4D97-AF65-F5344CB8AC3E}">
        <p14:creationId xmlns:p14="http://schemas.microsoft.com/office/powerpoint/2010/main" val="964241324"/>
      </p:ext>
    </p:extLst>
  </p:cSld>
  <p:clrMapOvr>
    <a:masterClrMapping/>
  </p:clrMapOvr>
</p:sld>
</file>

<file path=ppt/slides/slide6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05520996"/>
      </p:ext>
    </p:extLst>
  </p:cSld>
  <p:clrMapOvr>
    <a:masterClrMapping/>
  </p:clrMapOvr>
</p:sld>
</file>

<file path=ppt/slides/slide6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8476044"/>
      </p:ext>
    </p:extLst>
  </p:cSld>
  <p:clrMapOvr>
    <a:masterClrMapping/>
  </p:clrMapOvr>
</p:sld>
</file>

<file path=ppt/slides/slide6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33386953"/>
      </p:ext>
    </p:extLst>
  </p:cSld>
  <p:clrMapOvr>
    <a:masterClrMapping/>
  </p:clrMapOvr>
</p:sld>
</file>

<file path=ppt/slides/slide6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44148585"/>
      </p:ext>
    </p:extLst>
  </p:cSld>
  <p:clrMapOvr>
    <a:masterClrMapping/>
  </p:clrMapOvr>
</p:sld>
</file>

<file path=ppt/slides/slide6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79555300"/>
      </p:ext>
    </p:extLst>
  </p:cSld>
  <p:clrMapOvr>
    <a:masterClrMapping/>
  </p:clrMapOvr>
</p:sld>
</file>

<file path=ppt/slides/slide6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05837683"/>
      </p:ext>
    </p:extLst>
  </p:cSld>
  <p:clrMapOvr>
    <a:masterClrMapping/>
  </p:clrMapOvr>
</p:sld>
</file>

<file path=ppt/slides/slide6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51035451"/>
      </p:ext>
    </p:extLst>
  </p:cSld>
  <p:clrMapOvr>
    <a:masterClrMapping/>
  </p:clrMapOvr>
</p:sld>
</file>

<file path=ppt/slides/slide6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678031434"/>
      </p:ext>
    </p:extLst>
  </p:cSld>
  <p:clrMapOvr>
    <a:masterClrMapping/>
  </p:clrMapOvr>
</p:sld>
</file>

<file path=ppt/slides/slide6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9521266"/>
      </p:ext>
    </p:extLst>
  </p:cSld>
  <p:clrMapOvr>
    <a:masterClrMapping/>
  </p:clrMapOvr>
</p:sld>
</file>

<file path=ppt/slides/slide6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54803667"/>
      </p:ext>
    </p:extLst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488557"/>
      </p:ext>
    </p:extLst>
  </p:cSld>
  <p:clrMapOvr>
    <a:masterClrMapping/>
  </p:clrMapOvr>
</p:sld>
</file>

<file path=ppt/slides/slide6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00875708"/>
      </p:ext>
    </p:extLst>
  </p:cSld>
  <p:clrMapOvr>
    <a:masterClrMapping/>
  </p:clrMapOvr>
</p:sld>
</file>

<file path=ppt/slides/slide6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33502615"/>
      </p:ext>
    </p:extLst>
  </p:cSld>
  <p:clrMapOvr>
    <a:masterClrMapping/>
  </p:clrMapOvr>
</p:sld>
</file>

<file path=ppt/slides/slide6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40701602"/>
      </p:ext>
    </p:extLst>
  </p:cSld>
  <p:clrMapOvr>
    <a:masterClrMapping/>
  </p:clrMapOvr>
</p:sld>
</file>

<file path=ppt/slides/slide6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82554049"/>
      </p:ext>
    </p:extLst>
  </p:cSld>
  <p:clrMapOvr>
    <a:masterClrMapping/>
  </p:clrMapOvr>
</p:sld>
</file>

<file path=ppt/slides/slide6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12264502"/>
      </p:ext>
    </p:extLst>
  </p:cSld>
  <p:clrMapOvr>
    <a:masterClrMapping/>
  </p:clrMapOvr>
</p:sld>
</file>

<file path=ppt/slides/slide6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97847613"/>
      </p:ext>
    </p:extLst>
  </p:cSld>
  <p:clrMapOvr>
    <a:masterClrMapping/>
  </p:clrMapOvr>
</p:sld>
</file>

<file path=ppt/slides/slide6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96205816"/>
      </p:ext>
    </p:extLst>
  </p:cSld>
  <p:clrMapOvr>
    <a:masterClrMapping/>
  </p:clrMapOvr>
</p:sld>
</file>

<file path=ppt/slides/slide6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80744029"/>
      </p:ext>
    </p:extLst>
  </p:cSld>
  <p:clrMapOvr>
    <a:masterClrMapping/>
  </p:clrMapOvr>
</p:sld>
</file>

<file path=ppt/slides/slide6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70561080"/>
      </p:ext>
    </p:extLst>
  </p:cSld>
  <p:clrMapOvr>
    <a:masterClrMapping/>
  </p:clrMapOvr>
</p:sld>
</file>

<file path=ppt/slides/slide6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03167772"/>
      </p:ext>
    </p:extLst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12679067"/>
      </p:ext>
    </p:extLst>
  </p:cSld>
  <p:clrMapOvr>
    <a:masterClrMapping/>
  </p:clrMapOvr>
</p:sld>
</file>

<file path=ppt/slides/slide6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122120062"/>
      </p:ext>
    </p:extLst>
  </p:cSld>
  <p:clrMapOvr>
    <a:masterClrMapping/>
  </p:clrMapOvr>
</p:sld>
</file>

<file path=ppt/slides/slide6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1054516"/>
      </p:ext>
    </p:extLst>
  </p:cSld>
  <p:clrMapOvr>
    <a:masterClrMapping/>
  </p:clrMapOvr>
</p:sld>
</file>

<file path=ppt/slides/slide6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91688038"/>
      </p:ext>
    </p:extLst>
  </p:cSld>
  <p:clrMapOvr>
    <a:masterClrMapping/>
  </p:clrMapOvr>
</p:sld>
</file>

<file path=ppt/slides/slide6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24156530"/>
      </p:ext>
    </p:extLst>
  </p:cSld>
  <p:clrMapOvr>
    <a:masterClrMapping/>
  </p:clrMapOvr>
</p:sld>
</file>

<file path=ppt/slides/slide6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68127794"/>
      </p:ext>
    </p:extLst>
  </p:cSld>
  <p:clrMapOvr>
    <a:masterClrMapping/>
  </p:clrMapOvr>
</p:sld>
</file>

<file path=ppt/slides/slide6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99869598"/>
      </p:ext>
    </p:extLst>
  </p:cSld>
  <p:clrMapOvr>
    <a:masterClrMapping/>
  </p:clrMapOvr>
</p:sld>
</file>

<file path=ppt/slides/slide6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77687474"/>
      </p:ext>
    </p:extLst>
  </p:cSld>
  <p:clrMapOvr>
    <a:masterClrMapping/>
  </p:clrMapOvr>
</p:sld>
</file>

<file path=ppt/slides/slide6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30206026"/>
      </p:ext>
    </p:extLst>
  </p:cSld>
  <p:clrMapOvr>
    <a:masterClrMapping/>
  </p:clrMapOvr>
</p:sld>
</file>

<file path=ppt/slides/slide6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07840331"/>
      </p:ext>
    </p:extLst>
  </p:cSld>
  <p:clrMapOvr>
    <a:masterClrMapping/>
  </p:clrMapOvr>
</p:sld>
</file>

<file path=ppt/slides/slide6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52900747"/>
      </p:ext>
    </p:extLst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19920238"/>
      </p:ext>
    </p:extLst>
  </p:cSld>
  <p:clrMapOvr>
    <a:masterClrMapping/>
  </p:clrMapOvr>
</p:sld>
</file>

<file path=ppt/slides/slide6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2596331"/>
      </p:ext>
    </p:extLst>
  </p:cSld>
  <p:clrMapOvr>
    <a:masterClrMapping/>
  </p:clrMapOvr>
</p:sld>
</file>

<file path=ppt/slides/slide6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89179886"/>
      </p:ext>
    </p:extLst>
  </p:cSld>
  <p:clrMapOvr>
    <a:masterClrMapping/>
  </p:clrMapOvr>
</p:sld>
</file>

<file path=ppt/slides/slide6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93921316"/>
      </p:ext>
    </p:extLst>
  </p:cSld>
  <p:clrMapOvr>
    <a:masterClrMapping/>
  </p:clrMapOvr>
</p:sld>
</file>

<file path=ppt/slides/slide6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622961886"/>
      </p:ext>
    </p:extLst>
  </p:cSld>
  <p:clrMapOvr>
    <a:masterClrMapping/>
  </p:clrMapOvr>
</p:sld>
</file>

<file path=ppt/slides/slide6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9722870"/>
      </p:ext>
    </p:extLst>
  </p:cSld>
  <p:clrMapOvr>
    <a:masterClrMapping/>
  </p:clrMapOvr>
</p:sld>
</file>

<file path=ppt/slides/slide6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28661813"/>
      </p:ext>
    </p:extLst>
  </p:cSld>
  <p:clrMapOvr>
    <a:masterClrMapping/>
  </p:clrMapOvr>
</p:sld>
</file>

<file path=ppt/slides/slide6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90213876"/>
      </p:ext>
    </p:extLst>
  </p:cSld>
  <p:clrMapOvr>
    <a:masterClrMapping/>
  </p:clrMapOvr>
</p:sld>
</file>

<file path=ppt/slides/slide6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80803483"/>
      </p:ext>
    </p:extLst>
  </p:cSld>
  <p:clrMapOvr>
    <a:masterClrMapping/>
  </p:clrMapOvr>
</p:sld>
</file>

<file path=ppt/slides/slide6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02550766"/>
      </p:ext>
    </p:extLst>
  </p:cSld>
  <p:clrMapOvr>
    <a:masterClrMapping/>
  </p:clrMapOvr>
</p:sld>
</file>

<file path=ppt/slides/slide6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87017361"/>
      </p:ext>
    </p:extLst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ER8 SERIES </a:t>
            </a:r>
          </a:p>
        </p:txBody>
      </p:sp>
    </p:spTree>
    <p:extLst>
      <p:ext uri="{BB962C8B-B14F-4D97-AF65-F5344CB8AC3E}">
        <p14:creationId xmlns:p14="http://schemas.microsoft.com/office/powerpoint/2010/main" val="1047082764"/>
      </p:ext>
    </p:extLst>
  </p:cSld>
  <p:clrMapOvr>
    <a:masterClrMapping/>
  </p:clrMapOvr>
</p:sld>
</file>

<file path=ppt/slides/slide6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40555278"/>
      </p:ext>
    </p:extLst>
  </p:cSld>
  <p:clrMapOvr>
    <a:masterClrMapping/>
  </p:clrMapOvr>
</p:sld>
</file>

<file path=ppt/slides/slide6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88316315"/>
      </p:ext>
    </p:extLst>
  </p:cSld>
  <p:clrMapOvr>
    <a:masterClrMapping/>
  </p:clrMapOvr>
</p:sld>
</file>

<file path=ppt/slides/slide6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78067825"/>
      </p:ext>
    </p:extLst>
  </p:cSld>
  <p:clrMapOvr>
    <a:masterClrMapping/>
  </p:clrMapOvr>
</p:sld>
</file>

<file path=ppt/slides/slide6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42973345"/>
      </p:ext>
    </p:extLst>
  </p:cSld>
  <p:clrMapOvr>
    <a:masterClrMapping/>
  </p:clrMapOvr>
</p:sld>
</file>

<file path=ppt/slides/slide6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31920816"/>
      </p:ext>
    </p:extLst>
  </p:cSld>
  <p:clrMapOvr>
    <a:masterClrMapping/>
  </p:clrMapOvr>
</p:sld>
</file>

<file path=ppt/slides/slide6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06317400"/>
      </p:ext>
    </p:extLst>
  </p:cSld>
  <p:clrMapOvr>
    <a:masterClrMapping/>
  </p:clrMapOvr>
</p:sld>
</file>

<file path=ppt/slides/slide6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184505414"/>
      </p:ext>
    </p:extLst>
  </p:cSld>
  <p:clrMapOvr>
    <a:masterClrMapping/>
  </p:clrMapOvr>
</p:sld>
</file>

<file path=ppt/slides/slide6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0117764"/>
      </p:ext>
    </p:extLst>
  </p:cSld>
  <p:clrMapOvr>
    <a:masterClrMapping/>
  </p:clrMapOvr>
</p:sld>
</file>

<file path=ppt/slides/slide6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61075929"/>
      </p:ext>
    </p:extLst>
  </p:cSld>
  <p:clrMapOvr>
    <a:masterClrMapping/>
  </p:clrMapOvr>
</p:sld>
</file>

<file path=ppt/slides/slide6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42966702"/>
      </p:ext>
    </p:extLst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72397"/>
      </p:ext>
    </p:extLst>
  </p:cSld>
  <p:clrMapOvr>
    <a:masterClrMapping/>
  </p:clrMapOvr>
</p:sld>
</file>

<file path=ppt/slides/slide6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00935351"/>
      </p:ext>
    </p:extLst>
  </p:cSld>
  <p:clrMapOvr>
    <a:masterClrMapping/>
  </p:clrMapOvr>
</p:sld>
</file>

<file path=ppt/slides/slide6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81352081"/>
      </p:ext>
    </p:extLst>
  </p:cSld>
  <p:clrMapOvr>
    <a:masterClrMapping/>
  </p:clrMapOvr>
</p:sld>
</file>

<file path=ppt/slides/slide6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26020434"/>
      </p:ext>
    </p:extLst>
  </p:cSld>
  <p:clrMapOvr>
    <a:masterClrMapping/>
  </p:clrMapOvr>
</p:sld>
</file>

<file path=ppt/slides/slide6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43328249"/>
      </p:ext>
    </p:extLst>
  </p:cSld>
  <p:clrMapOvr>
    <a:masterClrMapping/>
  </p:clrMapOvr>
</p:sld>
</file>

<file path=ppt/slides/slide6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72811869"/>
      </p:ext>
    </p:extLst>
  </p:cSld>
  <p:clrMapOvr>
    <a:masterClrMapping/>
  </p:clrMapOvr>
</p:sld>
</file>

<file path=ppt/slides/slide6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52893348"/>
      </p:ext>
    </p:extLst>
  </p:cSld>
  <p:clrMapOvr>
    <a:masterClrMapping/>
  </p:clrMapOvr>
</p:sld>
</file>

<file path=ppt/slides/slide6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9751655"/>
      </p:ext>
    </p:extLst>
  </p:cSld>
  <p:clrMapOvr>
    <a:masterClrMapping/>
  </p:clrMapOvr>
</p:sld>
</file>

<file path=ppt/slides/slide6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64226601"/>
      </p:ext>
    </p:extLst>
  </p:cSld>
  <p:clrMapOvr>
    <a:masterClrMapping/>
  </p:clrMapOvr>
</p:sld>
</file>

<file path=ppt/slides/slide6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56805962"/>
      </p:ext>
    </p:extLst>
  </p:cSld>
  <p:clrMapOvr>
    <a:masterClrMapping/>
  </p:clrMapOvr>
</p:sld>
</file>

<file path=ppt/slides/slide6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6091776"/>
      </p:ext>
    </p:extLst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40884800"/>
      </p:ext>
    </p:extLst>
  </p:cSld>
  <p:clrMapOvr>
    <a:masterClrMapping/>
  </p:clrMapOvr>
</p:sld>
</file>

<file path=ppt/slides/slide6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4492813"/>
      </p:ext>
    </p:extLst>
  </p:cSld>
  <p:clrMapOvr>
    <a:masterClrMapping/>
  </p:clrMapOvr>
</p:sld>
</file>

<file path=ppt/slides/slide6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22842221"/>
      </p:ext>
    </p:extLst>
  </p:cSld>
  <p:clrMapOvr>
    <a:masterClrMapping/>
  </p:clrMapOvr>
</p:sld>
</file>

<file path=ppt/slides/slide6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11706125"/>
      </p:ext>
    </p:extLst>
  </p:cSld>
  <p:clrMapOvr>
    <a:masterClrMapping/>
  </p:clrMapOvr>
</p:sld>
</file>

<file path=ppt/slides/slide6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6531652"/>
      </p:ext>
    </p:extLst>
  </p:cSld>
  <p:clrMapOvr>
    <a:masterClrMapping/>
  </p:clrMapOvr>
</p:sld>
</file>

<file path=ppt/slides/slide6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67127468"/>
      </p:ext>
    </p:extLst>
  </p:cSld>
  <p:clrMapOvr>
    <a:masterClrMapping/>
  </p:clrMapOvr>
</p:sld>
</file>

<file path=ppt/slides/slide6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13151091"/>
      </p:ext>
    </p:extLst>
  </p:cSld>
  <p:clrMapOvr>
    <a:masterClrMapping/>
  </p:clrMapOvr>
</p:sld>
</file>

<file path=ppt/slides/slide6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98140408"/>
      </p:ext>
    </p:extLst>
  </p:cSld>
  <p:clrMapOvr>
    <a:masterClrMapping/>
  </p:clrMapOvr>
</p:sld>
</file>

<file path=ppt/slides/slide6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38901918"/>
      </p:ext>
    </p:extLst>
  </p:cSld>
  <p:clrMapOvr>
    <a:masterClrMapping/>
  </p:clrMapOvr>
</p:sld>
</file>

<file path=ppt/slides/slide6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27120813"/>
      </p:ext>
    </p:extLst>
  </p:cSld>
  <p:clrMapOvr>
    <a:masterClrMapping/>
  </p:clrMapOvr>
</p:sld>
</file>

<file path=ppt/slides/slide6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2359672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458276456"/>
      </p:ext>
    </p:extLst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57773557"/>
      </p:ext>
    </p:extLst>
  </p:cSld>
  <p:clrMapOvr>
    <a:masterClrMapping/>
  </p:clrMapOvr>
</p:sld>
</file>

<file path=ppt/slides/slide6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99155310"/>
      </p:ext>
    </p:extLst>
  </p:cSld>
  <p:clrMapOvr>
    <a:masterClrMapping/>
  </p:clrMapOvr>
</p:sld>
</file>

<file path=ppt/slides/slide6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38707062"/>
      </p:ext>
    </p:extLst>
  </p:cSld>
  <p:clrMapOvr>
    <a:masterClrMapping/>
  </p:clrMapOvr>
</p:sld>
</file>

<file path=ppt/slides/slide6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415546023"/>
      </p:ext>
    </p:extLst>
  </p:cSld>
  <p:clrMapOvr>
    <a:masterClrMapping/>
  </p:clrMapOvr>
</p:sld>
</file>

<file path=ppt/slides/slide6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2790505"/>
      </p:ext>
    </p:extLst>
  </p:cSld>
  <p:clrMapOvr>
    <a:masterClrMapping/>
  </p:clrMapOvr>
</p:sld>
</file>

<file path=ppt/slides/slide6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84495864"/>
      </p:ext>
    </p:extLst>
  </p:cSld>
  <p:clrMapOvr>
    <a:masterClrMapping/>
  </p:clrMapOvr>
</p:sld>
</file>

<file path=ppt/slides/slide6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86436745"/>
      </p:ext>
    </p:extLst>
  </p:cSld>
  <p:clrMapOvr>
    <a:masterClrMapping/>
  </p:clrMapOvr>
</p:sld>
</file>

<file path=ppt/slides/slide6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81603234"/>
      </p:ext>
    </p:extLst>
  </p:cSld>
  <p:clrMapOvr>
    <a:masterClrMapping/>
  </p:clrMapOvr>
</p:sld>
</file>

<file path=ppt/slides/slide6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48988950"/>
      </p:ext>
    </p:extLst>
  </p:cSld>
  <p:clrMapOvr>
    <a:masterClrMapping/>
  </p:clrMapOvr>
</p:sld>
</file>

<file path=ppt/slides/slide6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05529568"/>
      </p:ext>
    </p:extLst>
  </p:cSld>
  <p:clrMapOvr>
    <a:masterClrMapping/>
  </p:clrMapOvr>
</p:sld>
</file>

<file path=ppt/slides/slide6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73372491"/>
      </p:ext>
    </p:extLst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ER9 SERIES </a:t>
            </a:r>
          </a:p>
        </p:txBody>
      </p:sp>
    </p:spTree>
    <p:extLst>
      <p:ext uri="{BB962C8B-B14F-4D97-AF65-F5344CB8AC3E}">
        <p14:creationId xmlns:p14="http://schemas.microsoft.com/office/powerpoint/2010/main" val="3013497640"/>
      </p:ext>
    </p:extLst>
  </p:cSld>
  <p:clrMapOvr>
    <a:masterClrMapping/>
  </p:clrMapOvr>
</p:sld>
</file>

<file path=ppt/slides/slide6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30202817"/>
      </p:ext>
    </p:extLst>
  </p:cSld>
  <p:clrMapOvr>
    <a:masterClrMapping/>
  </p:clrMapOvr>
</p:sld>
</file>

<file path=ppt/slides/slide6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9026448"/>
      </p:ext>
    </p:extLst>
  </p:cSld>
  <p:clrMapOvr>
    <a:masterClrMapping/>
  </p:clrMapOvr>
</p:sld>
</file>

<file path=ppt/slides/slide6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63282887"/>
      </p:ext>
    </p:extLst>
  </p:cSld>
  <p:clrMapOvr>
    <a:masterClrMapping/>
  </p:clrMapOvr>
</p:sld>
</file>

<file path=ppt/slides/slide6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58877421"/>
      </p:ext>
    </p:extLst>
  </p:cSld>
  <p:clrMapOvr>
    <a:masterClrMapping/>
  </p:clrMapOvr>
</p:sld>
</file>

<file path=ppt/slides/slide6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63331565"/>
      </p:ext>
    </p:extLst>
  </p:cSld>
  <p:clrMapOvr>
    <a:masterClrMapping/>
  </p:clrMapOvr>
</p:sld>
</file>

<file path=ppt/slides/slide6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951060543"/>
      </p:ext>
    </p:extLst>
  </p:cSld>
  <p:clrMapOvr>
    <a:masterClrMapping/>
  </p:clrMapOvr>
</p:sld>
</file>

<file path=ppt/slides/slide6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13916584"/>
      </p:ext>
    </p:extLst>
  </p:cSld>
  <p:clrMapOvr>
    <a:masterClrMapping/>
  </p:clrMapOvr>
</p:sld>
</file>

<file path=ppt/slides/slide6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95669114"/>
      </p:ext>
    </p:extLst>
  </p:cSld>
  <p:clrMapOvr>
    <a:masterClrMapping/>
  </p:clrMapOvr>
</p:sld>
</file>

<file path=ppt/slides/slide6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16493522"/>
      </p:ext>
    </p:extLst>
  </p:cSld>
  <p:clrMapOvr>
    <a:masterClrMapping/>
  </p:clrMapOvr>
</p:sld>
</file>

<file path=ppt/slides/slide6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06724681"/>
      </p:ext>
    </p:extLst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47736847"/>
      </p:ext>
    </p:extLst>
  </p:cSld>
  <p:clrMapOvr>
    <a:masterClrMapping/>
  </p:clrMapOvr>
</p:sld>
</file>

<file path=ppt/slides/slide6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41027755"/>
      </p:ext>
    </p:extLst>
  </p:cSld>
  <p:clrMapOvr>
    <a:masterClrMapping/>
  </p:clrMapOvr>
</p:sld>
</file>

<file path=ppt/slides/slide6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25239"/>
      </p:ext>
    </p:extLst>
  </p:cSld>
  <p:clrMapOvr>
    <a:masterClrMapping/>
  </p:clrMapOvr>
</p:sld>
</file>

<file path=ppt/slides/slide6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57771093"/>
      </p:ext>
    </p:extLst>
  </p:cSld>
  <p:clrMapOvr>
    <a:masterClrMapping/>
  </p:clrMapOvr>
</p:sld>
</file>

<file path=ppt/slides/slide6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77405127"/>
      </p:ext>
    </p:extLst>
  </p:cSld>
  <p:clrMapOvr>
    <a:masterClrMapping/>
  </p:clrMapOvr>
</p:sld>
</file>

<file path=ppt/slides/slide6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22209936"/>
      </p:ext>
    </p:extLst>
  </p:cSld>
  <p:clrMapOvr>
    <a:masterClrMapping/>
  </p:clrMapOvr>
</p:sld>
</file>

<file path=ppt/slides/slide6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15369939"/>
      </p:ext>
    </p:extLst>
  </p:cSld>
  <p:clrMapOvr>
    <a:masterClrMapping/>
  </p:clrMapOvr>
</p:sld>
</file>

<file path=ppt/slides/slide6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99512133"/>
      </p:ext>
    </p:extLst>
  </p:cSld>
  <p:clrMapOvr>
    <a:masterClrMapping/>
  </p:clrMapOvr>
</p:sld>
</file>

<file path=ppt/slides/slide6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31835045"/>
      </p:ext>
    </p:extLst>
  </p:cSld>
  <p:clrMapOvr>
    <a:masterClrMapping/>
  </p:clrMapOvr>
</p:sld>
</file>

<file path=ppt/slides/slide6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912334179"/>
      </p:ext>
    </p:extLst>
  </p:cSld>
  <p:clrMapOvr>
    <a:masterClrMapping/>
  </p:clrMapOvr>
</p:sld>
</file>

<file path=ppt/slides/slide6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2395153"/>
      </p:ext>
    </p:extLst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84402512"/>
      </p:ext>
    </p:extLst>
  </p:cSld>
  <p:clrMapOvr>
    <a:masterClrMapping/>
  </p:clrMapOvr>
</p:sld>
</file>

<file path=ppt/slides/slide6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00326986"/>
      </p:ext>
    </p:extLst>
  </p:cSld>
  <p:clrMapOvr>
    <a:masterClrMapping/>
  </p:clrMapOvr>
</p:sld>
</file>

<file path=ppt/slides/slide6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00554015"/>
      </p:ext>
    </p:extLst>
  </p:cSld>
  <p:clrMapOvr>
    <a:masterClrMapping/>
  </p:clrMapOvr>
</p:sld>
</file>

<file path=ppt/slides/slide6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98449573"/>
      </p:ext>
    </p:extLst>
  </p:cSld>
  <p:clrMapOvr>
    <a:masterClrMapping/>
  </p:clrMapOvr>
</p:sld>
</file>

<file path=ppt/slides/slide6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15461094"/>
      </p:ext>
    </p:extLst>
  </p:cSld>
  <p:clrMapOvr>
    <a:masterClrMapping/>
  </p:clrMapOvr>
</p:sld>
</file>

<file path=ppt/slides/slide6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16176603"/>
      </p:ext>
    </p:extLst>
  </p:cSld>
  <p:clrMapOvr>
    <a:masterClrMapping/>
  </p:clrMapOvr>
</p:sld>
</file>

<file path=ppt/slides/slide6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99246529"/>
      </p:ext>
    </p:extLst>
  </p:cSld>
  <p:clrMapOvr>
    <a:masterClrMapping/>
  </p:clrMapOvr>
</p:sld>
</file>

<file path=ppt/slides/slide6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59408045"/>
      </p:ext>
    </p:extLst>
  </p:cSld>
  <p:clrMapOvr>
    <a:masterClrMapping/>
  </p:clrMapOvr>
</p:sld>
</file>

<file path=ppt/slides/slide6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36308371"/>
      </p:ext>
    </p:extLst>
  </p:cSld>
  <p:clrMapOvr>
    <a:masterClrMapping/>
  </p:clrMapOvr>
</p:sld>
</file>

<file path=ppt/slides/slide6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10900139"/>
      </p:ext>
    </p:extLst>
  </p:cSld>
  <p:clrMapOvr>
    <a:masterClrMapping/>
  </p:clrMapOvr>
</p:sld>
</file>

<file path=ppt/slides/slide6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04441152"/>
      </p:ext>
    </p:extLst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86256070"/>
      </p:ext>
    </p:extLst>
  </p:cSld>
  <p:clrMapOvr>
    <a:masterClrMapping/>
  </p:clrMapOvr>
</p:sld>
</file>

<file path=ppt/slides/slide6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50095668"/>
      </p:ext>
    </p:extLst>
  </p:cSld>
  <p:clrMapOvr>
    <a:masterClrMapping/>
  </p:clrMapOvr>
</p:sld>
</file>

<file path=ppt/slides/slide6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NF1 SERIES </a:t>
            </a:r>
          </a:p>
        </p:txBody>
      </p:sp>
    </p:spTree>
    <p:extLst>
      <p:ext uri="{BB962C8B-B14F-4D97-AF65-F5344CB8AC3E}">
        <p14:creationId xmlns:p14="http://schemas.microsoft.com/office/powerpoint/2010/main" val="685181448"/>
      </p:ext>
    </p:extLst>
  </p:cSld>
  <p:clrMapOvr>
    <a:masterClrMapping/>
  </p:clrMapOvr>
</p:sld>
</file>

<file path=ppt/slides/slide6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73355063"/>
      </p:ext>
    </p:extLst>
  </p:cSld>
  <p:clrMapOvr>
    <a:masterClrMapping/>
  </p:clrMapOvr>
</p:sld>
</file>

<file path=ppt/slides/slide6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98198850"/>
      </p:ext>
    </p:extLst>
  </p:cSld>
  <p:clrMapOvr>
    <a:masterClrMapping/>
  </p:clrMapOvr>
</p:sld>
</file>

<file path=ppt/slides/slide6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25272170"/>
      </p:ext>
    </p:extLst>
  </p:cSld>
  <p:clrMapOvr>
    <a:masterClrMapping/>
  </p:clrMapOvr>
</p:sld>
</file>

<file path=ppt/slides/slide6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NF2 SERIES </a:t>
            </a:r>
          </a:p>
        </p:txBody>
      </p:sp>
    </p:spTree>
    <p:extLst>
      <p:ext uri="{BB962C8B-B14F-4D97-AF65-F5344CB8AC3E}">
        <p14:creationId xmlns:p14="http://schemas.microsoft.com/office/powerpoint/2010/main" val="2769321831"/>
      </p:ext>
    </p:extLst>
  </p:cSld>
  <p:clrMapOvr>
    <a:masterClrMapping/>
  </p:clrMapOvr>
</p:sld>
</file>

<file path=ppt/slides/slide6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18264991"/>
      </p:ext>
    </p:extLst>
  </p:cSld>
  <p:clrMapOvr>
    <a:masterClrMapping/>
  </p:clrMapOvr>
</p:sld>
</file>

<file path=ppt/slides/slide6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54070939"/>
      </p:ext>
    </p:extLst>
  </p:cSld>
  <p:clrMapOvr>
    <a:masterClrMapping/>
  </p:clrMapOvr>
</p:sld>
</file>

<file path=ppt/slides/slide6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46026006"/>
      </p:ext>
    </p:extLst>
  </p:cSld>
  <p:clrMapOvr>
    <a:masterClrMapping/>
  </p:clrMapOvr>
</p:sld>
</file>

<file path=ppt/slides/slide6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NF3 SERIES </a:t>
            </a:r>
          </a:p>
        </p:txBody>
      </p:sp>
    </p:spTree>
    <p:extLst>
      <p:ext uri="{BB962C8B-B14F-4D97-AF65-F5344CB8AC3E}">
        <p14:creationId xmlns:p14="http://schemas.microsoft.com/office/powerpoint/2010/main" val="966251123"/>
      </p:ext>
    </p:extLst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ER10 SERIES </a:t>
            </a:r>
          </a:p>
        </p:txBody>
      </p:sp>
    </p:spTree>
    <p:extLst>
      <p:ext uri="{BB962C8B-B14F-4D97-AF65-F5344CB8AC3E}">
        <p14:creationId xmlns:p14="http://schemas.microsoft.com/office/powerpoint/2010/main" val="534081433"/>
      </p:ext>
    </p:extLst>
  </p:cSld>
  <p:clrMapOvr>
    <a:masterClrMapping/>
  </p:clrMapOvr>
</p:sld>
</file>

<file path=ppt/slides/slide6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11936372"/>
      </p:ext>
    </p:extLst>
  </p:cSld>
  <p:clrMapOvr>
    <a:masterClrMapping/>
  </p:clrMapOvr>
</p:sld>
</file>

<file path=ppt/slides/slide6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09886920"/>
      </p:ext>
    </p:extLst>
  </p:cSld>
  <p:clrMapOvr>
    <a:masterClrMapping/>
  </p:clrMapOvr>
</p:sld>
</file>

<file path=ppt/slides/slide6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75348075"/>
      </p:ext>
    </p:extLst>
  </p:cSld>
  <p:clrMapOvr>
    <a:masterClrMapping/>
  </p:clrMapOvr>
</p:sld>
</file>

<file path=ppt/slides/slide6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NF4 SERIES </a:t>
            </a:r>
          </a:p>
        </p:txBody>
      </p:sp>
    </p:spTree>
    <p:extLst>
      <p:ext uri="{BB962C8B-B14F-4D97-AF65-F5344CB8AC3E}">
        <p14:creationId xmlns:p14="http://schemas.microsoft.com/office/powerpoint/2010/main" val="2375440500"/>
      </p:ext>
    </p:extLst>
  </p:cSld>
  <p:clrMapOvr>
    <a:masterClrMapping/>
  </p:clrMapOvr>
</p:sld>
</file>

<file path=ppt/slides/slide6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50248529"/>
      </p:ext>
    </p:extLst>
  </p:cSld>
  <p:clrMapOvr>
    <a:masterClrMapping/>
  </p:clrMapOvr>
</p:sld>
</file>

<file path=ppt/slides/slide6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74430701"/>
      </p:ext>
    </p:extLst>
  </p:cSld>
  <p:clrMapOvr>
    <a:masterClrMapping/>
  </p:clrMapOvr>
</p:sld>
</file>

<file path=ppt/slides/slide6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65187614"/>
      </p:ext>
    </p:extLst>
  </p:cSld>
  <p:clrMapOvr>
    <a:masterClrMapping/>
  </p:clrMapOvr>
</p:sld>
</file>

<file path=ppt/slides/slide6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NF5 SERIES </a:t>
            </a:r>
          </a:p>
        </p:txBody>
      </p:sp>
    </p:spTree>
    <p:extLst>
      <p:ext uri="{BB962C8B-B14F-4D97-AF65-F5344CB8AC3E}">
        <p14:creationId xmlns:p14="http://schemas.microsoft.com/office/powerpoint/2010/main" val="2497509283"/>
      </p:ext>
    </p:extLst>
  </p:cSld>
  <p:clrMapOvr>
    <a:masterClrMapping/>
  </p:clrMapOvr>
</p:sld>
</file>

<file path=ppt/slides/slide6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24488586"/>
      </p:ext>
    </p:extLst>
  </p:cSld>
  <p:clrMapOvr>
    <a:masterClrMapping/>
  </p:clrMapOvr>
</p:sld>
</file>

<file path=ppt/slides/slide6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20457978"/>
      </p:ext>
    </p:extLst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30183249"/>
      </p:ext>
    </p:extLst>
  </p:cSld>
  <p:clrMapOvr>
    <a:masterClrMapping/>
  </p:clrMapOvr>
</p:sld>
</file>

<file path=ppt/slides/slide6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65176135"/>
      </p:ext>
    </p:extLst>
  </p:cSld>
  <p:clrMapOvr>
    <a:masterClrMapping/>
  </p:clrMapOvr>
</p:sld>
</file>

<file path=ppt/slides/slide6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NF6 SERIES </a:t>
            </a:r>
          </a:p>
        </p:txBody>
      </p:sp>
    </p:spTree>
    <p:extLst>
      <p:ext uri="{BB962C8B-B14F-4D97-AF65-F5344CB8AC3E}">
        <p14:creationId xmlns:p14="http://schemas.microsoft.com/office/powerpoint/2010/main" val="926637272"/>
      </p:ext>
    </p:extLst>
  </p:cSld>
  <p:clrMapOvr>
    <a:masterClrMapping/>
  </p:clrMapOvr>
</p:sld>
</file>

<file path=ppt/slides/slide6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8207158"/>
      </p:ext>
    </p:extLst>
  </p:cSld>
  <p:clrMapOvr>
    <a:masterClrMapping/>
  </p:clrMapOvr>
</p:sld>
</file>

<file path=ppt/slides/slide6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64901637"/>
      </p:ext>
    </p:extLst>
  </p:cSld>
  <p:clrMapOvr>
    <a:masterClrMapping/>
  </p:clrMapOvr>
</p:sld>
</file>

<file path=ppt/slides/slide6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79965299"/>
      </p:ext>
    </p:extLst>
  </p:cSld>
  <p:clrMapOvr>
    <a:masterClrMapping/>
  </p:clrMapOvr>
</p:sld>
</file>

<file path=ppt/slides/slide6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NF7 SERIES </a:t>
            </a:r>
          </a:p>
        </p:txBody>
      </p:sp>
    </p:spTree>
    <p:extLst>
      <p:ext uri="{BB962C8B-B14F-4D97-AF65-F5344CB8AC3E}">
        <p14:creationId xmlns:p14="http://schemas.microsoft.com/office/powerpoint/2010/main" val="3678719111"/>
      </p:ext>
    </p:extLst>
  </p:cSld>
  <p:clrMapOvr>
    <a:masterClrMapping/>
  </p:clrMapOvr>
</p:sld>
</file>

<file path=ppt/slides/slide6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33843607"/>
      </p:ext>
    </p:extLst>
  </p:cSld>
  <p:clrMapOvr>
    <a:masterClrMapping/>
  </p:clrMapOvr>
</p:sld>
</file>

<file path=ppt/slides/slide6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1147768"/>
      </p:ext>
    </p:extLst>
  </p:cSld>
  <p:clrMapOvr>
    <a:masterClrMapping/>
  </p:clrMapOvr>
</p:sld>
</file>

<file path=ppt/slides/slide6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03915588"/>
      </p:ext>
    </p:extLst>
  </p:cSld>
  <p:clrMapOvr>
    <a:masterClrMapping/>
  </p:clrMapOvr>
</p:sld>
</file>

<file path=ppt/slides/slide6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NF8 SERIES </a:t>
            </a:r>
          </a:p>
        </p:txBody>
      </p:sp>
    </p:spTree>
    <p:extLst>
      <p:ext uri="{BB962C8B-B14F-4D97-AF65-F5344CB8AC3E}">
        <p14:creationId xmlns:p14="http://schemas.microsoft.com/office/powerpoint/2010/main" val="1601110838"/>
      </p:ext>
    </p:extLst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05600545"/>
      </p:ext>
    </p:extLst>
  </p:cSld>
  <p:clrMapOvr>
    <a:masterClrMapping/>
  </p:clrMapOvr>
</p:sld>
</file>

<file path=ppt/slides/slide6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40243114"/>
      </p:ext>
    </p:extLst>
  </p:cSld>
  <p:clrMapOvr>
    <a:masterClrMapping/>
  </p:clrMapOvr>
</p:sld>
</file>

<file path=ppt/slides/slide6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34475122"/>
      </p:ext>
    </p:extLst>
  </p:cSld>
  <p:clrMapOvr>
    <a:masterClrMapping/>
  </p:clrMapOvr>
</p:sld>
</file>

<file path=ppt/slides/slide6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05798547"/>
      </p:ext>
    </p:extLst>
  </p:cSld>
  <p:clrMapOvr>
    <a:masterClrMapping/>
  </p:clrMapOvr>
</p:sld>
</file>

<file path=ppt/slides/slide6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NF9 SERIES </a:t>
            </a:r>
          </a:p>
        </p:txBody>
      </p:sp>
    </p:spTree>
    <p:extLst>
      <p:ext uri="{BB962C8B-B14F-4D97-AF65-F5344CB8AC3E}">
        <p14:creationId xmlns:p14="http://schemas.microsoft.com/office/powerpoint/2010/main" val="582057019"/>
      </p:ext>
    </p:extLst>
  </p:cSld>
  <p:clrMapOvr>
    <a:masterClrMapping/>
  </p:clrMapOvr>
</p:sld>
</file>

<file path=ppt/slides/slide6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16046255"/>
      </p:ext>
    </p:extLst>
  </p:cSld>
  <p:clrMapOvr>
    <a:masterClrMapping/>
  </p:clrMapOvr>
</p:sld>
</file>

<file path=ppt/slides/slide6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39360444"/>
      </p:ext>
    </p:extLst>
  </p:cSld>
  <p:clrMapOvr>
    <a:masterClrMapping/>
  </p:clrMapOvr>
</p:sld>
</file>

<file path=ppt/slides/slide6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36827407"/>
      </p:ext>
    </p:extLst>
  </p:cSld>
  <p:clrMapOvr>
    <a:masterClrMapping/>
  </p:clrMapOvr>
</p:sld>
</file>

<file path=ppt/slides/slide6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NF10 SERIES </a:t>
            </a:r>
          </a:p>
        </p:txBody>
      </p:sp>
    </p:spTree>
    <p:extLst>
      <p:ext uri="{BB962C8B-B14F-4D97-AF65-F5344CB8AC3E}">
        <p14:creationId xmlns:p14="http://schemas.microsoft.com/office/powerpoint/2010/main" val="1915160113"/>
      </p:ext>
    </p:extLst>
  </p:cSld>
  <p:clrMapOvr>
    <a:masterClrMapping/>
  </p:clrMapOvr>
</p:sld>
</file>

<file path=ppt/slides/slide6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65151566"/>
      </p:ext>
    </p:extLst>
  </p:cSld>
  <p:clrMapOvr>
    <a:masterClrMapping/>
  </p:clrMapOvr>
</p:sld>
</file>

<file path=ppt/slides/slide6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53311337"/>
      </p:ext>
    </p:extLst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36952540"/>
      </p:ext>
    </p:extLst>
  </p:cSld>
  <p:clrMapOvr>
    <a:masterClrMapping/>
  </p:clrMapOvr>
</p:sld>
</file>

<file path=ppt/slides/slide6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24360157"/>
      </p:ext>
    </p:extLst>
  </p:cSld>
  <p:clrMapOvr>
    <a:masterClrMapping/>
  </p:clrMapOvr>
</p:sld>
</file>

<file path=ppt/slides/slide6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 SERIES</a:t>
            </a:r>
          </a:p>
        </p:txBody>
      </p:sp>
    </p:spTree>
    <p:extLst>
      <p:ext uri="{BB962C8B-B14F-4D97-AF65-F5344CB8AC3E}">
        <p14:creationId xmlns:p14="http://schemas.microsoft.com/office/powerpoint/2010/main" val="2670907691"/>
      </p:ext>
    </p:extLst>
  </p:cSld>
  <p:clrMapOvr>
    <a:masterClrMapping/>
  </p:clrMapOvr>
</p:sld>
</file>

<file path=ppt/slides/slide6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AN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11385371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1756001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84035057"/>
      </p:ext>
    </p:extLst>
  </p:cSld>
  <p:clrMapOvr>
    <a:masterClrMapping/>
  </p:clrMapOvr>
</p:sld>
</file>

<file path=ppt/slides/slide6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135142136"/>
      </p:ext>
    </p:extLst>
  </p:cSld>
  <p:clrMapOvr>
    <a:masterClrMapping/>
  </p:clrMapOvr>
</p:sld>
</file>

<file path=ppt/slides/slide6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9769299"/>
      </p:ext>
    </p:extLst>
  </p:cSld>
  <p:clrMapOvr>
    <a:masterClrMapping/>
  </p:clrMapOvr>
</p:sld>
</file>

<file path=ppt/slides/slide6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95746263"/>
      </p:ext>
    </p:extLst>
  </p:cSld>
  <p:clrMapOvr>
    <a:masterClrMapping/>
  </p:clrMapOvr>
</p:sld>
</file>

<file path=ppt/slides/slide6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33130219"/>
      </p:ext>
    </p:extLst>
  </p:cSld>
  <p:clrMapOvr>
    <a:masterClrMapping/>
  </p:clrMapOvr>
</p:sld>
</file>

<file path=ppt/slides/slide6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5439574"/>
      </p:ext>
    </p:extLst>
  </p:cSld>
  <p:clrMapOvr>
    <a:masterClrMapping/>
  </p:clrMapOvr>
</p:sld>
</file>

<file path=ppt/slides/slide6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18682924"/>
      </p:ext>
    </p:extLst>
  </p:cSld>
  <p:clrMapOvr>
    <a:masterClrMapping/>
  </p:clrMapOvr>
</p:sld>
</file>

<file path=ppt/slides/slide6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32316596"/>
      </p:ext>
    </p:extLst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CT SERIES</a:t>
            </a:r>
          </a:p>
        </p:txBody>
      </p:sp>
    </p:spTree>
    <p:extLst>
      <p:ext uri="{BB962C8B-B14F-4D97-AF65-F5344CB8AC3E}">
        <p14:creationId xmlns:p14="http://schemas.microsoft.com/office/powerpoint/2010/main" val="282907657"/>
      </p:ext>
    </p:extLst>
  </p:cSld>
  <p:clrMapOvr>
    <a:masterClrMapping/>
  </p:clrMapOvr>
</p:sld>
</file>

<file path=ppt/slides/slide6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3707981"/>
      </p:ext>
    </p:extLst>
  </p:cSld>
  <p:clrMapOvr>
    <a:masterClrMapping/>
  </p:clrMapOvr>
</p:sld>
</file>

<file path=ppt/slides/slide6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78219959"/>
      </p:ext>
    </p:extLst>
  </p:cSld>
  <p:clrMapOvr>
    <a:masterClrMapping/>
  </p:clrMapOvr>
</p:sld>
</file>

<file path=ppt/slides/slide6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24956241"/>
      </p:ext>
    </p:extLst>
  </p:cSld>
  <p:clrMapOvr>
    <a:masterClrMapping/>
  </p:clrMapOvr>
</p:sld>
</file>

<file path=ppt/slides/slide6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26158643"/>
      </p:ext>
    </p:extLst>
  </p:cSld>
  <p:clrMapOvr>
    <a:masterClrMapping/>
  </p:clrMapOvr>
</p:sld>
</file>

<file path=ppt/slides/slide6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16154519"/>
      </p:ext>
    </p:extLst>
  </p:cSld>
  <p:clrMapOvr>
    <a:masterClrMapping/>
  </p:clrMapOvr>
</p:sld>
</file>

<file path=ppt/slides/slide6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02919396"/>
      </p:ext>
    </p:extLst>
  </p:cSld>
  <p:clrMapOvr>
    <a:masterClrMapping/>
  </p:clrMapOvr>
</p:sld>
</file>

<file path=ppt/slides/slide6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260633166"/>
      </p:ext>
    </p:extLst>
  </p:cSld>
  <p:clrMapOvr>
    <a:masterClrMapping/>
  </p:clrMapOvr>
</p:sld>
</file>

<file path=ppt/slides/slide6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9187734"/>
      </p:ext>
    </p:extLst>
  </p:cSld>
  <p:clrMapOvr>
    <a:masterClrMapping/>
  </p:clrMapOvr>
</p:sld>
</file>

<file path=ppt/slides/slide6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57053604"/>
      </p:ext>
    </p:extLst>
  </p:cSld>
  <p:clrMapOvr>
    <a:masterClrMapping/>
  </p:clrMapOvr>
</p:sld>
</file>

<file path=ppt/slides/slide6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875873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6127627"/>
      </p:ext>
    </p:extLst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CT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2970072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07319400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860979315"/>
      </p:ext>
    </p:extLst>
  </p:cSld>
  <p:clrMapOvr>
    <a:masterClrMapping/>
  </p:clrMapOvr>
</p:sld>
</file>

<file path=ppt/slides/slide6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61205592"/>
      </p:ext>
    </p:extLst>
  </p:cSld>
  <p:clrMapOvr>
    <a:masterClrMapping/>
  </p:clrMapOvr>
</p:sld>
</file>

<file path=ppt/slides/slide6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41806647"/>
      </p:ext>
    </p:extLst>
  </p:cSld>
  <p:clrMapOvr>
    <a:masterClrMapping/>
  </p:clrMapOvr>
</p:sld>
</file>

<file path=ppt/slides/slide6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83445349"/>
      </p:ext>
    </p:extLst>
  </p:cSld>
  <p:clrMapOvr>
    <a:masterClrMapping/>
  </p:clrMapOvr>
</p:sld>
</file>

<file path=ppt/slides/slide6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89979803"/>
      </p:ext>
    </p:extLst>
  </p:cSld>
  <p:clrMapOvr>
    <a:masterClrMapping/>
  </p:clrMapOvr>
</p:sld>
</file>

<file path=ppt/slides/slide6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34786899"/>
      </p:ext>
    </p:extLst>
  </p:cSld>
  <p:clrMapOvr>
    <a:masterClrMapping/>
  </p:clrMapOvr>
</p:sld>
</file>

<file path=ppt/slides/slide6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25877662"/>
      </p:ext>
    </p:extLst>
  </p:cSld>
  <p:clrMapOvr>
    <a:masterClrMapping/>
  </p:clrMapOvr>
</p:sld>
</file>

<file path=ppt/slides/slide6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90309216"/>
      </p:ext>
    </p:extLst>
  </p:cSld>
  <p:clrMapOvr>
    <a:masterClrMapping/>
  </p:clrMapOvr>
</p:sld>
</file>

<file path=ppt/slides/slide6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2574538"/>
      </p:ext>
    </p:extLst>
  </p:cSld>
  <p:clrMapOvr>
    <a:masterClrMapping/>
  </p:clrMapOvr>
</p:sld>
</file>

<file path=ppt/slides/slide6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62180670"/>
      </p:ext>
    </p:extLst>
  </p:cSld>
  <p:clrMapOvr>
    <a:masterClrMapping/>
  </p:clrMapOvr>
</p:sld>
</file>

<file path=ppt/slides/slide6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810708999"/>
      </p:ext>
    </p:extLst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87766831"/>
      </p:ext>
    </p:extLst>
  </p:cSld>
  <p:clrMapOvr>
    <a:masterClrMapping/>
  </p:clrMapOvr>
</p:sld>
</file>

<file path=ppt/slides/slide6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9222009"/>
      </p:ext>
    </p:extLst>
  </p:cSld>
  <p:clrMapOvr>
    <a:masterClrMapping/>
  </p:clrMapOvr>
</p:sld>
</file>

<file path=ppt/slides/slide6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32032036"/>
      </p:ext>
    </p:extLst>
  </p:cSld>
  <p:clrMapOvr>
    <a:masterClrMapping/>
  </p:clrMapOvr>
</p:sld>
</file>

<file path=ppt/slides/slide6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23678443"/>
      </p:ext>
    </p:extLst>
  </p:cSld>
  <p:clrMapOvr>
    <a:masterClrMapping/>
  </p:clrMapOvr>
</p:sld>
</file>

<file path=ppt/slides/slide6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10714268"/>
      </p:ext>
    </p:extLst>
  </p:cSld>
  <p:clrMapOvr>
    <a:masterClrMapping/>
  </p:clrMapOvr>
</p:sld>
</file>

<file path=ppt/slides/slide6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94738313"/>
      </p:ext>
    </p:extLst>
  </p:cSld>
  <p:clrMapOvr>
    <a:masterClrMapping/>
  </p:clrMapOvr>
</p:sld>
</file>

<file path=ppt/slides/slide6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21619426"/>
      </p:ext>
    </p:extLst>
  </p:cSld>
  <p:clrMapOvr>
    <a:masterClrMapping/>
  </p:clrMapOvr>
</p:sld>
</file>

<file path=ppt/slides/slide6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61024617"/>
      </p:ext>
    </p:extLst>
  </p:cSld>
  <p:clrMapOvr>
    <a:masterClrMapping/>
  </p:clrMapOvr>
</p:sld>
</file>

<file path=ppt/slides/slide6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53538908"/>
      </p:ext>
    </p:extLst>
  </p:cSld>
  <p:clrMapOvr>
    <a:masterClrMapping/>
  </p:clrMapOvr>
</p:sld>
</file>

<file path=ppt/slides/slide6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17217391"/>
      </p:ext>
    </p:extLst>
  </p:cSld>
  <p:clrMapOvr>
    <a:masterClrMapping/>
  </p:clrMapOvr>
</p:sld>
</file>

<file path=ppt/slides/slide6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9085415"/>
      </p:ext>
    </p:extLst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1987130"/>
      </p:ext>
    </p:extLst>
  </p:cSld>
  <p:clrMapOvr>
    <a:masterClrMapping/>
  </p:clrMapOvr>
</p:sld>
</file>

<file path=ppt/slides/slide6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31788939"/>
      </p:ext>
    </p:extLst>
  </p:cSld>
  <p:clrMapOvr>
    <a:masterClrMapping/>
  </p:clrMapOvr>
</p:sld>
</file>

<file path=ppt/slides/slide6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6814375"/>
      </p:ext>
    </p:extLst>
  </p:cSld>
  <p:clrMapOvr>
    <a:masterClrMapping/>
  </p:clrMapOvr>
</p:sld>
</file>

<file path=ppt/slides/slide6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906008878"/>
      </p:ext>
    </p:extLst>
  </p:cSld>
  <p:clrMapOvr>
    <a:masterClrMapping/>
  </p:clrMapOvr>
</p:sld>
</file>

<file path=ppt/slides/slide6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2092182"/>
      </p:ext>
    </p:extLst>
  </p:cSld>
  <p:clrMapOvr>
    <a:masterClrMapping/>
  </p:clrMapOvr>
</p:sld>
</file>

<file path=ppt/slides/slide6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57972131"/>
      </p:ext>
    </p:extLst>
  </p:cSld>
  <p:clrMapOvr>
    <a:masterClrMapping/>
  </p:clrMapOvr>
</p:sld>
</file>

<file path=ppt/slides/slide6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42238110"/>
      </p:ext>
    </p:extLst>
  </p:cSld>
  <p:clrMapOvr>
    <a:masterClrMapping/>
  </p:clrMapOvr>
</p:sld>
</file>

<file path=ppt/slides/slide6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42635832"/>
      </p:ext>
    </p:extLst>
  </p:cSld>
  <p:clrMapOvr>
    <a:masterClrMapping/>
  </p:clrMapOvr>
</p:sld>
</file>

<file path=ppt/slides/slide6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78321431"/>
      </p:ext>
    </p:extLst>
  </p:cSld>
  <p:clrMapOvr>
    <a:masterClrMapping/>
  </p:clrMapOvr>
</p:sld>
</file>

<file path=ppt/slides/slide6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41608556"/>
      </p:ext>
    </p:extLst>
  </p:cSld>
  <p:clrMapOvr>
    <a:masterClrMapping/>
  </p:clrMapOvr>
</p:sld>
</file>

<file path=ppt/slides/slide6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92495993"/>
      </p:ext>
    </p:extLst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88670657"/>
      </p:ext>
    </p:extLst>
  </p:cSld>
  <p:clrMapOvr>
    <a:masterClrMapping/>
  </p:clrMapOvr>
</p:sld>
</file>

<file path=ppt/slides/slide6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90112113"/>
      </p:ext>
    </p:extLst>
  </p:cSld>
  <p:clrMapOvr>
    <a:masterClrMapping/>
  </p:clrMapOvr>
</p:sld>
</file>

<file path=ppt/slides/slide6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53580300"/>
      </p:ext>
    </p:extLst>
  </p:cSld>
  <p:clrMapOvr>
    <a:masterClrMapping/>
  </p:clrMapOvr>
</p:sld>
</file>

<file path=ppt/slides/slide6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31911044"/>
      </p:ext>
    </p:extLst>
  </p:cSld>
  <p:clrMapOvr>
    <a:masterClrMapping/>
  </p:clrMapOvr>
</p:sld>
</file>

<file path=ppt/slides/slide6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48218505"/>
      </p:ext>
    </p:extLst>
  </p:cSld>
  <p:clrMapOvr>
    <a:masterClrMapping/>
  </p:clrMapOvr>
</p:sld>
</file>

<file path=ppt/slides/slide6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3350718"/>
      </p:ext>
    </p:extLst>
  </p:cSld>
  <p:clrMapOvr>
    <a:masterClrMapping/>
  </p:clrMapOvr>
</p:sld>
</file>

<file path=ppt/slides/slide6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939188614"/>
      </p:ext>
    </p:extLst>
  </p:cSld>
  <p:clrMapOvr>
    <a:masterClrMapping/>
  </p:clrMapOvr>
</p:sld>
</file>

<file path=ppt/slides/slide6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1818799"/>
      </p:ext>
    </p:extLst>
  </p:cSld>
  <p:clrMapOvr>
    <a:masterClrMapping/>
  </p:clrMapOvr>
</p:sld>
</file>

<file path=ppt/slides/slide6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69203217"/>
      </p:ext>
    </p:extLst>
  </p:cSld>
  <p:clrMapOvr>
    <a:masterClrMapping/>
  </p:clrMapOvr>
</p:sld>
</file>

<file path=ppt/slides/slide6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7977226"/>
      </p:ext>
    </p:extLst>
  </p:cSld>
  <p:clrMapOvr>
    <a:masterClrMapping/>
  </p:clrMapOvr>
</p:sld>
</file>

<file path=ppt/slides/slide6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84846265"/>
      </p:ext>
    </p:extLst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58860978"/>
      </p:ext>
    </p:extLst>
  </p:cSld>
  <p:clrMapOvr>
    <a:masterClrMapping/>
  </p:clrMapOvr>
</p:sld>
</file>

<file path=ppt/slides/slide6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10425280"/>
      </p:ext>
    </p:extLst>
  </p:cSld>
  <p:clrMapOvr>
    <a:masterClrMapping/>
  </p:clrMapOvr>
</p:sld>
</file>

<file path=ppt/slides/slide6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97261123"/>
      </p:ext>
    </p:extLst>
  </p:cSld>
  <p:clrMapOvr>
    <a:masterClrMapping/>
  </p:clrMapOvr>
</p:sld>
</file>

<file path=ppt/slides/slide6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92760231"/>
      </p:ext>
    </p:extLst>
  </p:cSld>
  <p:clrMapOvr>
    <a:masterClrMapping/>
  </p:clrMapOvr>
</p:sld>
</file>

<file path=ppt/slides/slide6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74998076"/>
      </p:ext>
    </p:extLst>
  </p:cSld>
  <p:clrMapOvr>
    <a:masterClrMapping/>
  </p:clrMapOvr>
</p:sld>
</file>

<file path=ppt/slides/slide6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85724449"/>
      </p:ext>
    </p:extLst>
  </p:cSld>
  <p:clrMapOvr>
    <a:masterClrMapping/>
  </p:clrMapOvr>
</p:sld>
</file>

<file path=ppt/slides/slide6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46087372"/>
      </p:ext>
    </p:extLst>
  </p:cSld>
  <p:clrMapOvr>
    <a:masterClrMapping/>
  </p:clrMapOvr>
</p:sld>
</file>

<file path=ppt/slides/slide6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57906619"/>
      </p:ext>
    </p:extLst>
  </p:cSld>
  <p:clrMapOvr>
    <a:masterClrMapping/>
  </p:clrMapOvr>
</p:sld>
</file>

<file path=ppt/slides/slide6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0869452"/>
      </p:ext>
    </p:extLst>
  </p:cSld>
  <p:clrMapOvr>
    <a:masterClrMapping/>
  </p:clrMapOvr>
</p:sld>
</file>

<file path=ppt/slides/slide6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0620519"/>
      </p:ext>
    </p:extLst>
  </p:cSld>
  <p:clrMapOvr>
    <a:masterClrMapping/>
  </p:clrMapOvr>
</p:sld>
</file>

<file path=ppt/slides/slide6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6036577"/>
      </p:ext>
    </p:extLst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30670356"/>
      </p:ext>
    </p:extLst>
  </p:cSld>
  <p:clrMapOvr>
    <a:masterClrMapping/>
  </p:clrMapOvr>
</p:sld>
</file>

<file path=ppt/slides/slide6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85884897"/>
      </p:ext>
    </p:extLst>
  </p:cSld>
  <p:clrMapOvr>
    <a:masterClrMapping/>
  </p:clrMapOvr>
</p:sld>
</file>

<file path=ppt/slides/slide6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81484062"/>
      </p:ext>
    </p:extLst>
  </p:cSld>
  <p:clrMapOvr>
    <a:masterClrMapping/>
  </p:clrMapOvr>
</p:sld>
</file>

<file path=ppt/slides/slide6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6603939"/>
      </p:ext>
    </p:extLst>
  </p:cSld>
  <p:clrMapOvr>
    <a:masterClrMapping/>
  </p:clrMapOvr>
</p:sld>
</file>

<file path=ppt/slides/slide6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1768169"/>
      </p:ext>
    </p:extLst>
  </p:cSld>
  <p:clrMapOvr>
    <a:masterClrMapping/>
  </p:clrMapOvr>
</p:sld>
</file>

<file path=ppt/slides/slide6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60645486"/>
      </p:ext>
    </p:extLst>
  </p:cSld>
  <p:clrMapOvr>
    <a:masterClrMapping/>
  </p:clrMapOvr>
</p:sld>
</file>

<file path=ppt/slides/slide6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96826309"/>
      </p:ext>
    </p:extLst>
  </p:cSld>
  <p:clrMapOvr>
    <a:masterClrMapping/>
  </p:clrMapOvr>
</p:sld>
</file>

<file path=ppt/slides/slide6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98123085"/>
      </p:ext>
    </p:extLst>
  </p:cSld>
  <p:clrMapOvr>
    <a:masterClrMapping/>
  </p:clrMapOvr>
</p:sld>
</file>

<file path=ppt/slides/slide6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59994268"/>
      </p:ext>
    </p:extLst>
  </p:cSld>
  <p:clrMapOvr>
    <a:masterClrMapping/>
  </p:clrMapOvr>
</p:sld>
</file>

<file path=ppt/slides/slide6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97860643"/>
      </p:ext>
    </p:extLst>
  </p:cSld>
  <p:clrMapOvr>
    <a:masterClrMapping/>
  </p:clrMapOvr>
</p:sld>
</file>

<file path=ppt/slides/slide6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2141873"/>
      </p:ext>
    </p:extLst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43495481"/>
      </p:ext>
    </p:extLst>
  </p:cSld>
  <p:clrMapOvr>
    <a:masterClrMapping/>
  </p:clrMapOvr>
</p:sld>
</file>

<file path=ppt/slides/slide6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4313145"/>
      </p:ext>
    </p:extLst>
  </p:cSld>
  <p:clrMapOvr>
    <a:masterClrMapping/>
  </p:clrMapOvr>
</p:sld>
</file>

<file path=ppt/slides/slide6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421046882"/>
      </p:ext>
    </p:extLst>
  </p:cSld>
  <p:clrMapOvr>
    <a:masterClrMapping/>
  </p:clrMapOvr>
</p:sld>
</file>

<file path=ppt/slides/slide6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2490541"/>
      </p:ext>
    </p:extLst>
  </p:cSld>
  <p:clrMapOvr>
    <a:masterClrMapping/>
  </p:clrMapOvr>
</p:sld>
</file>

<file path=ppt/slides/slide6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74527681"/>
      </p:ext>
    </p:extLst>
  </p:cSld>
  <p:clrMapOvr>
    <a:masterClrMapping/>
  </p:clrMapOvr>
</p:sld>
</file>

<file path=ppt/slides/slide6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87763546"/>
      </p:ext>
    </p:extLst>
  </p:cSld>
  <p:clrMapOvr>
    <a:masterClrMapping/>
  </p:clrMapOvr>
</p:sld>
</file>

<file path=ppt/slides/slide6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48861908"/>
      </p:ext>
    </p:extLst>
  </p:cSld>
  <p:clrMapOvr>
    <a:masterClrMapping/>
  </p:clrMapOvr>
</p:sld>
</file>

<file path=ppt/slides/slide6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39664465"/>
      </p:ext>
    </p:extLst>
  </p:cSld>
  <p:clrMapOvr>
    <a:masterClrMapping/>
  </p:clrMapOvr>
</p:sld>
</file>

<file path=ppt/slides/slide6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7917997"/>
      </p:ext>
    </p:extLst>
  </p:cSld>
  <p:clrMapOvr>
    <a:masterClrMapping/>
  </p:clrMapOvr>
</p:sld>
</file>

<file path=ppt/slides/slide6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09677539"/>
      </p:ext>
    </p:extLst>
  </p:cSld>
  <p:clrMapOvr>
    <a:masterClrMapping/>
  </p:clrMapOvr>
</p:sld>
</file>

<file path=ppt/slides/slide6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29812897"/>
      </p:ext>
    </p:extLst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30721197"/>
      </p:ext>
    </p:extLst>
  </p:cSld>
  <p:clrMapOvr>
    <a:masterClrMapping/>
  </p:clrMapOvr>
</p:sld>
</file>

<file path=ppt/slides/slide6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90304310"/>
      </p:ext>
    </p:extLst>
  </p:cSld>
  <p:clrMapOvr>
    <a:masterClrMapping/>
  </p:clrMapOvr>
</p:sld>
</file>

<file path=ppt/slides/slide6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70772909"/>
      </p:ext>
    </p:extLst>
  </p:cSld>
  <p:clrMapOvr>
    <a:masterClrMapping/>
  </p:clrMapOvr>
</p:sld>
</file>

<file path=ppt/slides/slide6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54858353"/>
      </p:ext>
    </p:extLst>
  </p:cSld>
  <p:clrMapOvr>
    <a:masterClrMapping/>
  </p:clrMapOvr>
</p:sld>
</file>

<file path=ppt/slides/slide6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39094539"/>
      </p:ext>
    </p:extLst>
  </p:cSld>
  <p:clrMapOvr>
    <a:masterClrMapping/>
  </p:clrMapOvr>
</p:sld>
</file>

<file path=ppt/slides/slide6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193161451"/>
      </p:ext>
    </p:extLst>
  </p:cSld>
  <p:clrMapOvr>
    <a:masterClrMapping/>
  </p:clrMapOvr>
</p:sld>
</file>

<file path=ppt/slides/slide6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1146629"/>
      </p:ext>
    </p:extLst>
  </p:cSld>
  <p:clrMapOvr>
    <a:masterClrMapping/>
  </p:clrMapOvr>
</p:sld>
</file>

<file path=ppt/slides/slide6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48672452"/>
      </p:ext>
    </p:extLst>
  </p:cSld>
  <p:clrMapOvr>
    <a:masterClrMapping/>
  </p:clrMapOvr>
</p:sld>
</file>

<file path=ppt/slides/slide6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10997763"/>
      </p:ext>
    </p:extLst>
  </p:cSld>
  <p:clrMapOvr>
    <a:masterClrMapping/>
  </p:clrMapOvr>
</p:sld>
</file>

<file path=ppt/slides/slide6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63994144"/>
      </p:ext>
    </p:extLst>
  </p:cSld>
  <p:clrMapOvr>
    <a:masterClrMapping/>
  </p:clrMapOvr>
</p:sld>
</file>

<file path=ppt/slides/slide6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43079699"/>
      </p:ext>
    </p:extLst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0273324"/>
      </p:ext>
    </p:extLst>
  </p:cSld>
  <p:clrMapOvr>
    <a:masterClrMapping/>
  </p:clrMapOvr>
</p:sld>
</file>

<file path=ppt/slides/slide6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42416879"/>
      </p:ext>
    </p:extLst>
  </p:cSld>
  <p:clrMapOvr>
    <a:masterClrMapping/>
  </p:clrMapOvr>
</p:sld>
</file>

<file path=ppt/slides/slide6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71709023"/>
      </p:ext>
    </p:extLst>
  </p:cSld>
  <p:clrMapOvr>
    <a:masterClrMapping/>
  </p:clrMapOvr>
</p:sld>
</file>

<file path=ppt/slides/slide6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67437558"/>
      </p:ext>
    </p:extLst>
  </p:cSld>
  <p:clrMapOvr>
    <a:masterClrMapping/>
  </p:clrMapOvr>
</p:sld>
</file>

<file path=ppt/slides/slide6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4997326"/>
      </p:ext>
    </p:extLst>
  </p:cSld>
  <p:clrMapOvr>
    <a:masterClrMapping/>
  </p:clrMapOvr>
</p:sld>
</file>

<file path=ppt/slides/slide6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19453230"/>
      </p:ext>
    </p:extLst>
  </p:cSld>
  <p:clrMapOvr>
    <a:masterClrMapping/>
  </p:clrMapOvr>
</p:sld>
</file>

<file path=ppt/slides/slide6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70798646"/>
      </p:ext>
    </p:extLst>
  </p:cSld>
  <p:clrMapOvr>
    <a:masterClrMapping/>
  </p:clrMapOvr>
</p:sld>
</file>

<file path=ppt/slides/slide6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9265981"/>
      </p:ext>
    </p:extLst>
  </p:cSld>
  <p:clrMapOvr>
    <a:masterClrMapping/>
  </p:clrMapOvr>
</p:sld>
</file>

<file path=ppt/slides/slide6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368332310"/>
      </p:ext>
    </p:extLst>
  </p:cSld>
  <p:clrMapOvr>
    <a:masterClrMapping/>
  </p:clrMapOvr>
</p:sld>
</file>

<file path=ppt/slides/slide6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8903807"/>
      </p:ext>
    </p:extLst>
  </p:cSld>
  <p:clrMapOvr>
    <a:masterClrMapping/>
  </p:clrMapOvr>
</p:sld>
</file>

<file path=ppt/slides/slide6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95675118"/>
      </p:ext>
    </p:extLst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92993451"/>
      </p:ext>
    </p:extLst>
  </p:cSld>
  <p:clrMapOvr>
    <a:masterClrMapping/>
  </p:clrMapOvr>
</p:sld>
</file>

<file path=ppt/slides/slide6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69759283"/>
      </p:ext>
    </p:extLst>
  </p:cSld>
  <p:clrMapOvr>
    <a:masterClrMapping/>
  </p:clrMapOvr>
</p:sld>
</file>

<file path=ppt/slides/slide6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86018004"/>
      </p:ext>
    </p:extLst>
  </p:cSld>
  <p:clrMapOvr>
    <a:masterClrMapping/>
  </p:clrMapOvr>
</p:sld>
</file>

<file path=ppt/slides/slide6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35982222"/>
      </p:ext>
    </p:extLst>
  </p:cSld>
  <p:clrMapOvr>
    <a:masterClrMapping/>
  </p:clrMapOvr>
</p:sld>
</file>

<file path=ppt/slides/slide6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82036685"/>
      </p:ext>
    </p:extLst>
  </p:cSld>
  <p:clrMapOvr>
    <a:masterClrMapping/>
  </p:clrMapOvr>
</p:sld>
</file>

<file path=ppt/slides/slide6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42827741"/>
      </p:ext>
    </p:extLst>
  </p:cSld>
  <p:clrMapOvr>
    <a:masterClrMapping/>
  </p:clrMapOvr>
</p:sld>
</file>

<file path=ppt/slides/slide6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89741905"/>
      </p:ext>
    </p:extLst>
  </p:cSld>
  <p:clrMapOvr>
    <a:masterClrMapping/>
  </p:clrMapOvr>
</p:sld>
</file>

<file path=ppt/slides/slide6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4209399"/>
      </p:ext>
    </p:extLst>
  </p:cSld>
  <p:clrMapOvr>
    <a:masterClrMapping/>
  </p:clrMapOvr>
</p:sld>
</file>

<file path=ppt/slides/slide6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33169688"/>
      </p:ext>
    </p:extLst>
  </p:cSld>
  <p:clrMapOvr>
    <a:masterClrMapping/>
  </p:clrMapOvr>
</p:sld>
</file>

<file path=ppt/slides/slide6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5786142"/>
      </p:ext>
    </p:extLst>
  </p:cSld>
  <p:clrMapOvr>
    <a:masterClrMapping/>
  </p:clrMapOvr>
</p:sld>
</file>

<file path=ppt/slides/slide6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48078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4988587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7531159"/>
      </p:ext>
    </p:extLst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73001069"/>
      </p:ext>
    </p:extLst>
  </p:cSld>
  <p:clrMapOvr>
    <a:masterClrMapping/>
  </p:clrMapOvr>
</p:sld>
</file>

<file path=ppt/slides/slide7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620903411"/>
      </p:ext>
    </p:extLst>
  </p:cSld>
  <p:clrMapOvr>
    <a:masterClrMapping/>
  </p:clrMapOvr>
</p:sld>
</file>

<file path=ppt/slides/slide7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9123112"/>
      </p:ext>
    </p:extLst>
  </p:cSld>
  <p:clrMapOvr>
    <a:masterClrMapping/>
  </p:clrMapOvr>
</p:sld>
</file>

<file path=ppt/slides/slide7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39695986"/>
      </p:ext>
    </p:extLst>
  </p:cSld>
  <p:clrMapOvr>
    <a:masterClrMapping/>
  </p:clrMapOvr>
</p:sld>
</file>

<file path=ppt/slides/slide7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73689013"/>
      </p:ext>
    </p:extLst>
  </p:cSld>
  <p:clrMapOvr>
    <a:masterClrMapping/>
  </p:clrMapOvr>
</p:sld>
</file>

<file path=ppt/slides/slide7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73319323"/>
      </p:ext>
    </p:extLst>
  </p:cSld>
  <p:clrMapOvr>
    <a:masterClrMapping/>
  </p:clrMapOvr>
</p:sld>
</file>

<file path=ppt/slides/slide7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12455474"/>
      </p:ext>
    </p:extLst>
  </p:cSld>
  <p:clrMapOvr>
    <a:masterClrMapping/>
  </p:clrMapOvr>
</p:sld>
</file>

<file path=ppt/slides/slide7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68153943"/>
      </p:ext>
    </p:extLst>
  </p:cSld>
  <p:clrMapOvr>
    <a:masterClrMapping/>
  </p:clrMapOvr>
</p:sld>
</file>

<file path=ppt/slides/slide7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73362849"/>
      </p:ext>
    </p:extLst>
  </p:cSld>
  <p:clrMapOvr>
    <a:masterClrMapping/>
  </p:clrMapOvr>
</p:sld>
</file>

<file path=ppt/slides/slide7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10624375"/>
      </p:ext>
    </p:extLst>
  </p:cSld>
  <p:clrMapOvr>
    <a:masterClrMapping/>
  </p:clrMapOvr>
</p:sld>
</file>

<file path=ppt/slides/slide7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34087139"/>
      </p:ext>
    </p:extLst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24226000"/>
      </p:ext>
    </p:extLst>
  </p:cSld>
  <p:clrMapOvr>
    <a:masterClrMapping/>
  </p:clrMapOvr>
</p:sld>
</file>

<file path=ppt/slides/slide7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69974880"/>
      </p:ext>
    </p:extLst>
  </p:cSld>
  <p:clrMapOvr>
    <a:masterClrMapping/>
  </p:clrMapOvr>
</p:sld>
</file>

<file path=ppt/slides/slide7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55900810"/>
      </p:ext>
    </p:extLst>
  </p:cSld>
  <p:clrMapOvr>
    <a:masterClrMapping/>
  </p:clrMapOvr>
</p:sld>
</file>

<file path=ppt/slides/slide7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90239949"/>
      </p:ext>
    </p:extLst>
  </p:cSld>
  <p:clrMapOvr>
    <a:masterClrMapping/>
  </p:clrMapOvr>
</p:sld>
</file>

<file path=ppt/slides/slide7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AN1 SERIES </a:t>
            </a:r>
          </a:p>
        </p:txBody>
      </p:sp>
    </p:spTree>
    <p:extLst>
      <p:ext uri="{BB962C8B-B14F-4D97-AF65-F5344CB8AC3E}">
        <p14:creationId xmlns:p14="http://schemas.microsoft.com/office/powerpoint/2010/main" val="2179683997"/>
      </p:ext>
    </p:extLst>
  </p:cSld>
  <p:clrMapOvr>
    <a:masterClrMapping/>
  </p:clrMapOvr>
</p:sld>
</file>

<file path=ppt/slides/slide7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99362176"/>
      </p:ext>
    </p:extLst>
  </p:cSld>
  <p:clrMapOvr>
    <a:masterClrMapping/>
  </p:clrMapOvr>
</p:sld>
</file>

<file path=ppt/slides/slide7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52612838"/>
      </p:ext>
    </p:extLst>
  </p:cSld>
  <p:clrMapOvr>
    <a:masterClrMapping/>
  </p:clrMapOvr>
</p:sld>
</file>

<file path=ppt/slides/slide7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74099857"/>
      </p:ext>
    </p:extLst>
  </p:cSld>
  <p:clrMapOvr>
    <a:masterClrMapping/>
  </p:clrMapOvr>
</p:sld>
</file>

<file path=ppt/slides/slide7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AN2 SERIES </a:t>
            </a:r>
          </a:p>
        </p:txBody>
      </p:sp>
    </p:spTree>
    <p:extLst>
      <p:ext uri="{BB962C8B-B14F-4D97-AF65-F5344CB8AC3E}">
        <p14:creationId xmlns:p14="http://schemas.microsoft.com/office/powerpoint/2010/main" val="3088682888"/>
      </p:ext>
    </p:extLst>
  </p:cSld>
  <p:clrMapOvr>
    <a:masterClrMapping/>
  </p:clrMapOvr>
</p:sld>
</file>

<file path=ppt/slides/slide7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04184704"/>
      </p:ext>
    </p:extLst>
  </p:cSld>
  <p:clrMapOvr>
    <a:masterClrMapping/>
  </p:clrMapOvr>
</p:sld>
</file>

<file path=ppt/slides/slide7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11863048"/>
      </p:ext>
    </p:extLst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27326465"/>
      </p:ext>
    </p:extLst>
  </p:cSld>
  <p:clrMapOvr>
    <a:masterClrMapping/>
  </p:clrMapOvr>
</p:sld>
</file>

<file path=ppt/slides/slide7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72626024"/>
      </p:ext>
    </p:extLst>
  </p:cSld>
  <p:clrMapOvr>
    <a:masterClrMapping/>
  </p:clrMapOvr>
</p:sld>
</file>

<file path=ppt/slides/slide7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AN3 SERIES </a:t>
            </a:r>
          </a:p>
        </p:txBody>
      </p:sp>
    </p:spTree>
    <p:extLst>
      <p:ext uri="{BB962C8B-B14F-4D97-AF65-F5344CB8AC3E}">
        <p14:creationId xmlns:p14="http://schemas.microsoft.com/office/powerpoint/2010/main" val="14466952"/>
      </p:ext>
    </p:extLst>
  </p:cSld>
  <p:clrMapOvr>
    <a:masterClrMapping/>
  </p:clrMapOvr>
</p:sld>
</file>

<file path=ppt/slides/slide7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70142175"/>
      </p:ext>
    </p:extLst>
  </p:cSld>
  <p:clrMapOvr>
    <a:masterClrMapping/>
  </p:clrMapOvr>
</p:sld>
</file>

<file path=ppt/slides/slide7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61100291"/>
      </p:ext>
    </p:extLst>
  </p:cSld>
  <p:clrMapOvr>
    <a:masterClrMapping/>
  </p:clrMapOvr>
</p:sld>
</file>

<file path=ppt/slides/slide7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30158748"/>
      </p:ext>
    </p:extLst>
  </p:cSld>
  <p:clrMapOvr>
    <a:masterClrMapping/>
  </p:clrMapOvr>
</p:sld>
</file>

<file path=ppt/slides/slide7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AN4 SERIES </a:t>
            </a:r>
          </a:p>
        </p:txBody>
      </p:sp>
    </p:spTree>
    <p:extLst>
      <p:ext uri="{BB962C8B-B14F-4D97-AF65-F5344CB8AC3E}">
        <p14:creationId xmlns:p14="http://schemas.microsoft.com/office/powerpoint/2010/main" val="2214252796"/>
      </p:ext>
    </p:extLst>
  </p:cSld>
  <p:clrMapOvr>
    <a:masterClrMapping/>
  </p:clrMapOvr>
</p:sld>
</file>

<file path=ppt/slides/slide7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99813432"/>
      </p:ext>
    </p:extLst>
  </p:cSld>
  <p:clrMapOvr>
    <a:masterClrMapping/>
  </p:clrMapOvr>
</p:sld>
</file>

<file path=ppt/slides/slide7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13402069"/>
      </p:ext>
    </p:extLst>
  </p:cSld>
  <p:clrMapOvr>
    <a:masterClrMapping/>
  </p:clrMapOvr>
</p:sld>
</file>

<file path=ppt/slides/slide7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16901224"/>
      </p:ext>
    </p:extLst>
  </p:cSld>
  <p:clrMapOvr>
    <a:masterClrMapping/>
  </p:clrMapOvr>
</p:sld>
</file>

<file path=ppt/slides/slide7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AN5 SERIES </a:t>
            </a:r>
          </a:p>
        </p:txBody>
      </p:sp>
    </p:spTree>
    <p:extLst>
      <p:ext uri="{BB962C8B-B14F-4D97-AF65-F5344CB8AC3E}">
        <p14:creationId xmlns:p14="http://schemas.microsoft.com/office/powerpoint/2010/main" val="814618739"/>
      </p:ext>
    </p:extLst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73551920"/>
      </p:ext>
    </p:extLst>
  </p:cSld>
  <p:clrMapOvr>
    <a:masterClrMapping/>
  </p:clrMapOvr>
</p:sld>
</file>

<file path=ppt/slides/slide7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94931514"/>
      </p:ext>
    </p:extLst>
  </p:cSld>
  <p:clrMapOvr>
    <a:masterClrMapping/>
  </p:clrMapOvr>
</p:sld>
</file>

<file path=ppt/slides/slide7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5463767"/>
      </p:ext>
    </p:extLst>
  </p:cSld>
  <p:clrMapOvr>
    <a:masterClrMapping/>
  </p:clrMapOvr>
</p:sld>
</file>

<file path=ppt/slides/slide7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84166103"/>
      </p:ext>
    </p:extLst>
  </p:cSld>
  <p:clrMapOvr>
    <a:masterClrMapping/>
  </p:clrMapOvr>
</p:sld>
</file>

<file path=ppt/slides/slide7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AN6 SERIES </a:t>
            </a:r>
          </a:p>
        </p:txBody>
      </p:sp>
    </p:spTree>
    <p:extLst>
      <p:ext uri="{BB962C8B-B14F-4D97-AF65-F5344CB8AC3E}">
        <p14:creationId xmlns:p14="http://schemas.microsoft.com/office/powerpoint/2010/main" val="2844936334"/>
      </p:ext>
    </p:extLst>
  </p:cSld>
  <p:clrMapOvr>
    <a:masterClrMapping/>
  </p:clrMapOvr>
</p:sld>
</file>

<file path=ppt/slides/slide7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11433503"/>
      </p:ext>
    </p:extLst>
  </p:cSld>
  <p:clrMapOvr>
    <a:masterClrMapping/>
  </p:clrMapOvr>
</p:sld>
</file>

<file path=ppt/slides/slide7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15588387"/>
      </p:ext>
    </p:extLst>
  </p:cSld>
  <p:clrMapOvr>
    <a:masterClrMapping/>
  </p:clrMapOvr>
</p:sld>
</file>

<file path=ppt/slides/slide7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55391926"/>
      </p:ext>
    </p:extLst>
  </p:cSld>
  <p:clrMapOvr>
    <a:masterClrMapping/>
  </p:clrMapOvr>
</p:sld>
</file>

<file path=ppt/slides/slide7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AN7 SERIES </a:t>
            </a:r>
          </a:p>
        </p:txBody>
      </p:sp>
    </p:spTree>
    <p:extLst>
      <p:ext uri="{BB962C8B-B14F-4D97-AF65-F5344CB8AC3E}">
        <p14:creationId xmlns:p14="http://schemas.microsoft.com/office/powerpoint/2010/main" val="1784628190"/>
      </p:ext>
    </p:extLst>
  </p:cSld>
  <p:clrMapOvr>
    <a:masterClrMapping/>
  </p:clrMapOvr>
</p:sld>
</file>

<file path=ppt/slides/slide7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27400191"/>
      </p:ext>
    </p:extLst>
  </p:cSld>
  <p:clrMapOvr>
    <a:masterClrMapping/>
  </p:clrMapOvr>
</p:sld>
</file>

<file path=ppt/slides/slide7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69806591"/>
      </p:ext>
    </p:extLst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056071388"/>
      </p:ext>
    </p:extLst>
  </p:cSld>
  <p:clrMapOvr>
    <a:masterClrMapping/>
  </p:clrMapOvr>
</p:sld>
</file>

<file path=ppt/slides/slide7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38593750"/>
      </p:ext>
    </p:extLst>
  </p:cSld>
  <p:clrMapOvr>
    <a:masterClrMapping/>
  </p:clrMapOvr>
</p:sld>
</file>

<file path=ppt/slides/slide7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AN8 SERIES </a:t>
            </a:r>
          </a:p>
        </p:txBody>
      </p:sp>
    </p:spTree>
    <p:extLst>
      <p:ext uri="{BB962C8B-B14F-4D97-AF65-F5344CB8AC3E}">
        <p14:creationId xmlns:p14="http://schemas.microsoft.com/office/powerpoint/2010/main" val="1067631493"/>
      </p:ext>
    </p:extLst>
  </p:cSld>
  <p:clrMapOvr>
    <a:masterClrMapping/>
  </p:clrMapOvr>
</p:sld>
</file>

<file path=ppt/slides/slide7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62862084"/>
      </p:ext>
    </p:extLst>
  </p:cSld>
  <p:clrMapOvr>
    <a:masterClrMapping/>
  </p:clrMapOvr>
</p:sld>
</file>

<file path=ppt/slides/slide7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12472431"/>
      </p:ext>
    </p:extLst>
  </p:cSld>
  <p:clrMapOvr>
    <a:masterClrMapping/>
  </p:clrMapOvr>
</p:sld>
</file>

<file path=ppt/slides/slide7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79433869"/>
      </p:ext>
    </p:extLst>
  </p:cSld>
  <p:clrMapOvr>
    <a:masterClrMapping/>
  </p:clrMapOvr>
</p:sld>
</file>

<file path=ppt/slides/slide7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algn="ctr"/>
            <a:r>
              <a:rPr lang="en-US" dirty="0"/>
              <a:t>AN9 SERIES </a:t>
            </a:r>
          </a:p>
        </p:txBody>
      </p:sp>
    </p:spTree>
    <p:extLst>
      <p:ext uri="{BB962C8B-B14F-4D97-AF65-F5344CB8AC3E}">
        <p14:creationId xmlns:p14="http://schemas.microsoft.com/office/powerpoint/2010/main" val="2890523946"/>
      </p:ext>
    </p:extLst>
  </p:cSld>
  <p:clrMapOvr>
    <a:masterClrMapping/>
  </p:clrMapOvr>
</p:sld>
</file>

<file path=ppt/slides/slide7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46728839"/>
      </p:ext>
    </p:extLst>
  </p:cSld>
  <p:clrMapOvr>
    <a:masterClrMapping/>
  </p:clrMapOvr>
</p:sld>
</file>

<file path=ppt/slides/slide7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06323470"/>
      </p:ext>
    </p:extLst>
  </p:cSld>
  <p:clrMapOvr>
    <a:masterClrMapping/>
  </p:clrMapOvr>
</p:sld>
</file>

<file path=ppt/slides/slide7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56959943"/>
      </p:ext>
    </p:extLst>
  </p:cSld>
  <p:clrMapOvr>
    <a:masterClrMapping/>
  </p:clrMapOvr>
</p:sld>
</file>

<file path=ppt/slides/slide7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AN10 SERIES </a:t>
            </a:r>
          </a:p>
        </p:txBody>
      </p:sp>
    </p:spTree>
    <p:extLst>
      <p:ext uri="{BB962C8B-B14F-4D97-AF65-F5344CB8AC3E}">
        <p14:creationId xmlns:p14="http://schemas.microsoft.com/office/powerpoint/2010/main" val="1619695883"/>
      </p:ext>
    </p:extLst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9334026"/>
      </p:ext>
    </p:extLst>
  </p:cSld>
  <p:clrMapOvr>
    <a:masterClrMapping/>
  </p:clrMapOvr>
</p:sld>
</file>

<file path=ppt/slides/slide7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32294972"/>
      </p:ext>
    </p:extLst>
  </p:cSld>
  <p:clrMapOvr>
    <a:masterClrMapping/>
  </p:clrMapOvr>
</p:sld>
</file>

<file path=ppt/slides/slide7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61737409"/>
      </p:ext>
    </p:extLst>
  </p:cSld>
  <p:clrMapOvr>
    <a:masterClrMapping/>
  </p:clrMapOvr>
</p:sld>
</file>

<file path=ppt/slides/slide7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77819480"/>
      </p:ext>
    </p:extLst>
  </p:cSld>
  <p:clrMapOvr>
    <a:masterClrMapping/>
  </p:clrMapOvr>
</p:sld>
</file>

<file path=ppt/slides/slide7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PB SERIES</a:t>
            </a:r>
          </a:p>
        </p:txBody>
      </p:sp>
    </p:spTree>
    <p:extLst>
      <p:ext uri="{BB962C8B-B14F-4D97-AF65-F5344CB8AC3E}">
        <p14:creationId xmlns:p14="http://schemas.microsoft.com/office/powerpoint/2010/main" val="1442299437"/>
      </p:ext>
    </p:extLst>
  </p:cSld>
  <p:clrMapOvr>
    <a:masterClrMapping/>
  </p:clrMapOvr>
</p:sld>
</file>

<file path=ppt/slides/slide7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PB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00047313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8492827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805456077"/>
      </p:ext>
    </p:extLst>
  </p:cSld>
  <p:clrMapOvr>
    <a:masterClrMapping/>
  </p:clrMapOvr>
</p:sld>
</file>

<file path=ppt/slides/slide7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233569890"/>
      </p:ext>
    </p:extLst>
  </p:cSld>
  <p:clrMapOvr>
    <a:masterClrMapping/>
  </p:clrMapOvr>
</p:sld>
</file>

<file path=ppt/slides/slide7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5613805"/>
      </p:ext>
    </p:extLst>
  </p:cSld>
  <p:clrMapOvr>
    <a:masterClrMapping/>
  </p:clrMapOvr>
</p:sld>
</file>

<file path=ppt/slides/slide7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93559815"/>
      </p:ext>
    </p:extLst>
  </p:cSld>
  <p:clrMapOvr>
    <a:masterClrMapping/>
  </p:clrMapOvr>
</p:sld>
</file>

<file path=ppt/slides/slide7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12207760"/>
      </p:ext>
    </p:extLst>
  </p:cSld>
  <p:clrMapOvr>
    <a:masterClrMapping/>
  </p:clrMapOvr>
</p:sld>
</file>

<file path=ppt/slides/slide7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88251771"/>
      </p:ext>
    </p:extLst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8003541"/>
      </p:ext>
    </p:extLst>
  </p:cSld>
  <p:clrMapOvr>
    <a:masterClrMapping/>
  </p:clrMapOvr>
</p:sld>
</file>

<file path=ppt/slides/slide7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84748926"/>
      </p:ext>
    </p:extLst>
  </p:cSld>
  <p:clrMapOvr>
    <a:masterClrMapping/>
  </p:clrMapOvr>
</p:sld>
</file>

<file path=ppt/slides/slide7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79270623"/>
      </p:ext>
    </p:extLst>
  </p:cSld>
  <p:clrMapOvr>
    <a:masterClrMapping/>
  </p:clrMapOvr>
</p:sld>
</file>

<file path=ppt/slides/slide7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85793117"/>
      </p:ext>
    </p:extLst>
  </p:cSld>
  <p:clrMapOvr>
    <a:masterClrMapping/>
  </p:clrMapOvr>
</p:sld>
</file>

<file path=ppt/slides/slide7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20765869"/>
      </p:ext>
    </p:extLst>
  </p:cSld>
  <p:clrMapOvr>
    <a:masterClrMapping/>
  </p:clrMapOvr>
</p:sld>
</file>

<file path=ppt/slides/slide7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03642345"/>
      </p:ext>
    </p:extLst>
  </p:cSld>
  <p:clrMapOvr>
    <a:masterClrMapping/>
  </p:clrMapOvr>
</p:sld>
</file>

<file path=ppt/slides/slide7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76061898"/>
      </p:ext>
    </p:extLst>
  </p:cSld>
  <p:clrMapOvr>
    <a:masterClrMapping/>
  </p:clrMapOvr>
</p:sld>
</file>

<file path=ppt/slides/slide7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00267767"/>
      </p:ext>
    </p:extLst>
  </p:cSld>
  <p:clrMapOvr>
    <a:masterClrMapping/>
  </p:clrMapOvr>
</p:sld>
</file>

<file path=ppt/slides/slide7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81446989"/>
      </p:ext>
    </p:extLst>
  </p:cSld>
  <p:clrMapOvr>
    <a:masterClrMapping/>
  </p:clrMapOvr>
</p:sld>
</file>

<file path=ppt/slides/slide7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212952501"/>
      </p:ext>
    </p:extLst>
  </p:cSld>
  <p:clrMapOvr>
    <a:masterClrMapping/>
  </p:clrMapOvr>
</p:sld>
</file>

<file path=ppt/slides/slide7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308485"/>
      </p:ext>
    </p:extLst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4292636"/>
      </p:ext>
    </p:extLst>
  </p:cSld>
  <p:clrMapOvr>
    <a:masterClrMapping/>
  </p:clrMapOvr>
</p:sld>
</file>

<file path=ppt/slides/slide7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22945964"/>
      </p:ext>
    </p:extLst>
  </p:cSld>
  <p:clrMapOvr>
    <a:masterClrMapping/>
  </p:clrMapOvr>
</p:sld>
</file>

<file path=ppt/slides/slide7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26978977"/>
      </p:ext>
    </p:extLst>
  </p:cSld>
  <p:clrMapOvr>
    <a:masterClrMapping/>
  </p:clrMapOvr>
</p:sld>
</file>

<file path=ppt/slides/slide7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11144475"/>
      </p:ext>
    </p:extLst>
  </p:cSld>
  <p:clrMapOvr>
    <a:masterClrMapping/>
  </p:clrMapOvr>
</p:sld>
</file>

<file path=ppt/slides/slide7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44688755"/>
      </p:ext>
    </p:extLst>
  </p:cSld>
  <p:clrMapOvr>
    <a:masterClrMapping/>
  </p:clrMapOvr>
</p:sld>
</file>

<file path=ppt/slides/slide7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45936388"/>
      </p:ext>
    </p:extLst>
  </p:cSld>
  <p:clrMapOvr>
    <a:masterClrMapping/>
  </p:clrMapOvr>
</p:sld>
</file>

<file path=ppt/slides/slide7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5591136"/>
      </p:ext>
    </p:extLst>
  </p:cSld>
  <p:clrMapOvr>
    <a:masterClrMapping/>
  </p:clrMapOvr>
</p:sld>
</file>

<file path=ppt/slides/slide7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5936471"/>
      </p:ext>
    </p:extLst>
  </p:cSld>
  <p:clrMapOvr>
    <a:masterClrMapping/>
  </p:clrMapOvr>
</p:sld>
</file>

<file path=ppt/slides/slide7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36077746"/>
      </p:ext>
    </p:extLst>
  </p:cSld>
  <p:clrMapOvr>
    <a:masterClrMapping/>
  </p:clrMapOvr>
</p:sld>
</file>

<file path=ppt/slides/slide7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70768938"/>
      </p:ext>
    </p:extLst>
  </p:cSld>
  <p:clrMapOvr>
    <a:masterClrMapping/>
  </p:clrMapOvr>
</p:sld>
</file>

<file path=ppt/slides/slide7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06559314"/>
      </p:ext>
    </p:extLst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59836438"/>
      </p:ext>
    </p:extLst>
  </p:cSld>
  <p:clrMapOvr>
    <a:masterClrMapping/>
  </p:clrMapOvr>
</p:sld>
</file>

<file path=ppt/slides/slide7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49198984"/>
      </p:ext>
    </p:extLst>
  </p:cSld>
  <p:clrMapOvr>
    <a:masterClrMapping/>
  </p:clrMapOvr>
</p:sld>
</file>

<file path=ppt/slides/slide7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740332583"/>
      </p:ext>
    </p:extLst>
  </p:cSld>
  <p:clrMapOvr>
    <a:masterClrMapping/>
  </p:clrMapOvr>
</p:sld>
</file>

<file path=ppt/slides/slide7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2346614"/>
      </p:ext>
    </p:extLst>
  </p:cSld>
  <p:clrMapOvr>
    <a:masterClrMapping/>
  </p:clrMapOvr>
</p:sld>
</file>

<file path=ppt/slides/slide7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19277318"/>
      </p:ext>
    </p:extLst>
  </p:cSld>
  <p:clrMapOvr>
    <a:masterClrMapping/>
  </p:clrMapOvr>
</p:sld>
</file>

<file path=ppt/slides/slide7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74232425"/>
      </p:ext>
    </p:extLst>
  </p:cSld>
  <p:clrMapOvr>
    <a:masterClrMapping/>
  </p:clrMapOvr>
</p:sld>
</file>

<file path=ppt/slides/slide7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82750695"/>
      </p:ext>
    </p:extLst>
  </p:cSld>
  <p:clrMapOvr>
    <a:masterClrMapping/>
  </p:clrMapOvr>
</p:sld>
</file>

<file path=ppt/slides/slide7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18494636"/>
      </p:ext>
    </p:extLst>
  </p:cSld>
  <p:clrMapOvr>
    <a:masterClrMapping/>
  </p:clrMapOvr>
</p:sld>
</file>

<file path=ppt/slides/slide7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87943058"/>
      </p:ext>
    </p:extLst>
  </p:cSld>
  <p:clrMapOvr>
    <a:masterClrMapping/>
  </p:clrMapOvr>
</p:sld>
</file>

<file path=ppt/slides/slide7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99483748"/>
      </p:ext>
    </p:extLst>
  </p:cSld>
  <p:clrMapOvr>
    <a:masterClrMapping/>
  </p:clrMapOvr>
</p:sld>
</file>

<file path=ppt/slides/slide7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31484227"/>
      </p:ext>
    </p:extLst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57546764"/>
      </p:ext>
    </p:extLst>
  </p:cSld>
  <p:clrMapOvr>
    <a:masterClrMapping/>
  </p:clrMapOvr>
</p:sld>
</file>

<file path=ppt/slides/slide7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16260661"/>
      </p:ext>
    </p:extLst>
  </p:cSld>
  <p:clrMapOvr>
    <a:masterClrMapping/>
  </p:clrMapOvr>
</p:sld>
</file>

<file path=ppt/slides/slide7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21136640"/>
      </p:ext>
    </p:extLst>
  </p:cSld>
  <p:clrMapOvr>
    <a:masterClrMapping/>
  </p:clrMapOvr>
</p:sld>
</file>

<file path=ppt/slides/slide7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91287614"/>
      </p:ext>
    </p:extLst>
  </p:cSld>
  <p:clrMapOvr>
    <a:masterClrMapping/>
  </p:clrMapOvr>
</p:sld>
</file>

<file path=ppt/slides/slide7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50469993"/>
      </p:ext>
    </p:extLst>
  </p:cSld>
  <p:clrMapOvr>
    <a:masterClrMapping/>
  </p:clrMapOvr>
</p:sld>
</file>

<file path=ppt/slides/slide7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970694273"/>
      </p:ext>
    </p:extLst>
  </p:cSld>
  <p:clrMapOvr>
    <a:masterClrMapping/>
  </p:clrMapOvr>
</p:sld>
</file>

<file path=ppt/slides/slide7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2234298"/>
      </p:ext>
    </p:extLst>
  </p:cSld>
  <p:clrMapOvr>
    <a:masterClrMapping/>
  </p:clrMapOvr>
</p:sld>
</file>

<file path=ppt/slides/slide7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62143633"/>
      </p:ext>
    </p:extLst>
  </p:cSld>
  <p:clrMapOvr>
    <a:masterClrMapping/>
  </p:clrMapOvr>
</p:sld>
</file>

<file path=ppt/slides/slide7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00430529"/>
      </p:ext>
    </p:extLst>
  </p:cSld>
  <p:clrMapOvr>
    <a:masterClrMapping/>
  </p:clrMapOvr>
</p:sld>
</file>

<file path=ppt/slides/slide7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78149403"/>
      </p:ext>
    </p:extLst>
  </p:cSld>
  <p:clrMapOvr>
    <a:masterClrMapping/>
  </p:clrMapOvr>
</p:sld>
</file>

<file path=ppt/slides/slide7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502512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41171556"/>
      </p:ext>
    </p:extLst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90865816"/>
      </p:ext>
    </p:extLst>
  </p:cSld>
  <p:clrMapOvr>
    <a:masterClrMapping/>
  </p:clrMapOvr>
</p:sld>
</file>

<file path=ppt/slides/slide7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65820315"/>
      </p:ext>
    </p:extLst>
  </p:cSld>
  <p:clrMapOvr>
    <a:masterClrMapping/>
  </p:clrMapOvr>
</p:sld>
</file>

<file path=ppt/slides/slide7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94389996"/>
      </p:ext>
    </p:extLst>
  </p:cSld>
  <p:clrMapOvr>
    <a:masterClrMapping/>
  </p:clrMapOvr>
</p:sld>
</file>

<file path=ppt/slides/slide7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02864146"/>
      </p:ext>
    </p:extLst>
  </p:cSld>
  <p:clrMapOvr>
    <a:masterClrMapping/>
  </p:clrMapOvr>
</p:sld>
</file>

<file path=ppt/slides/slide7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07685506"/>
      </p:ext>
    </p:extLst>
  </p:cSld>
  <p:clrMapOvr>
    <a:masterClrMapping/>
  </p:clrMapOvr>
</p:sld>
</file>

<file path=ppt/slides/slide7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65112685"/>
      </p:ext>
    </p:extLst>
  </p:cSld>
  <p:clrMapOvr>
    <a:masterClrMapping/>
  </p:clrMapOvr>
</p:sld>
</file>

<file path=ppt/slides/slide7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49354846"/>
      </p:ext>
    </p:extLst>
  </p:cSld>
  <p:clrMapOvr>
    <a:masterClrMapping/>
  </p:clrMapOvr>
</p:sld>
</file>

<file path=ppt/slides/slide7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47819562"/>
      </p:ext>
    </p:extLst>
  </p:cSld>
  <p:clrMapOvr>
    <a:masterClrMapping/>
  </p:clrMapOvr>
</p:sld>
</file>

<file path=ppt/slides/slide7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613868466"/>
      </p:ext>
    </p:extLst>
  </p:cSld>
  <p:clrMapOvr>
    <a:masterClrMapping/>
  </p:clrMapOvr>
</p:sld>
</file>

<file path=ppt/slides/slide7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8024759"/>
      </p:ext>
    </p:extLst>
  </p:cSld>
  <p:clrMapOvr>
    <a:masterClrMapping/>
  </p:clrMapOvr>
</p:sld>
</file>

<file path=ppt/slides/slide7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45566293"/>
      </p:ext>
    </p:extLst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90460257"/>
      </p:ext>
    </p:extLst>
  </p:cSld>
  <p:clrMapOvr>
    <a:masterClrMapping/>
  </p:clrMapOvr>
</p:sld>
</file>

<file path=ppt/slides/slide7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90167325"/>
      </p:ext>
    </p:extLst>
  </p:cSld>
  <p:clrMapOvr>
    <a:masterClrMapping/>
  </p:clrMapOvr>
</p:sld>
</file>

<file path=ppt/slides/slide7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81303779"/>
      </p:ext>
    </p:extLst>
  </p:cSld>
  <p:clrMapOvr>
    <a:masterClrMapping/>
  </p:clrMapOvr>
</p:sld>
</file>

<file path=ppt/slides/slide7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93785162"/>
      </p:ext>
    </p:extLst>
  </p:cSld>
  <p:clrMapOvr>
    <a:masterClrMapping/>
  </p:clrMapOvr>
</p:sld>
</file>

<file path=ppt/slides/slide7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89455875"/>
      </p:ext>
    </p:extLst>
  </p:cSld>
  <p:clrMapOvr>
    <a:masterClrMapping/>
  </p:clrMapOvr>
</p:sld>
</file>

<file path=ppt/slides/slide7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8090997"/>
      </p:ext>
    </p:extLst>
  </p:cSld>
  <p:clrMapOvr>
    <a:masterClrMapping/>
  </p:clrMapOvr>
</p:sld>
</file>

<file path=ppt/slides/slide7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46112529"/>
      </p:ext>
    </p:extLst>
  </p:cSld>
  <p:clrMapOvr>
    <a:masterClrMapping/>
  </p:clrMapOvr>
</p:sld>
</file>

<file path=ppt/slides/slide7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80862109"/>
      </p:ext>
    </p:extLst>
  </p:cSld>
  <p:clrMapOvr>
    <a:masterClrMapping/>
  </p:clrMapOvr>
</p:sld>
</file>

<file path=ppt/slides/slide7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1625526"/>
      </p:ext>
    </p:extLst>
  </p:cSld>
  <p:clrMapOvr>
    <a:masterClrMapping/>
  </p:clrMapOvr>
</p:sld>
</file>

<file path=ppt/slides/slide7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99157334"/>
      </p:ext>
    </p:extLst>
  </p:cSld>
  <p:clrMapOvr>
    <a:masterClrMapping/>
  </p:clrMapOvr>
</p:sld>
</file>

<file path=ppt/slides/slide7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77657811"/>
      </p:ext>
    </p:extLst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39245303"/>
      </p:ext>
    </p:extLst>
  </p:cSld>
  <p:clrMapOvr>
    <a:masterClrMapping/>
  </p:clrMapOvr>
</p:sld>
</file>

<file path=ppt/slides/slide7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112139299"/>
      </p:ext>
    </p:extLst>
  </p:cSld>
  <p:clrMapOvr>
    <a:masterClrMapping/>
  </p:clrMapOvr>
</p:sld>
</file>

<file path=ppt/slides/slide7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92992091"/>
      </p:ext>
    </p:extLst>
  </p:cSld>
  <p:clrMapOvr>
    <a:masterClrMapping/>
  </p:clrMapOvr>
</p:sld>
</file>

<file path=ppt/slides/slide7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17093882"/>
      </p:ext>
    </p:extLst>
  </p:cSld>
  <p:clrMapOvr>
    <a:masterClrMapping/>
  </p:clrMapOvr>
</p:sld>
</file>

<file path=ppt/slides/slide7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68445857"/>
      </p:ext>
    </p:extLst>
  </p:cSld>
  <p:clrMapOvr>
    <a:masterClrMapping/>
  </p:clrMapOvr>
</p:sld>
</file>

<file path=ppt/slides/slide7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41705286"/>
      </p:ext>
    </p:extLst>
  </p:cSld>
  <p:clrMapOvr>
    <a:masterClrMapping/>
  </p:clrMapOvr>
</p:sld>
</file>

<file path=ppt/slides/slide7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69895202"/>
      </p:ext>
    </p:extLst>
  </p:cSld>
  <p:clrMapOvr>
    <a:masterClrMapping/>
  </p:clrMapOvr>
</p:sld>
</file>

<file path=ppt/slides/slide7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60736671"/>
      </p:ext>
    </p:extLst>
  </p:cSld>
  <p:clrMapOvr>
    <a:masterClrMapping/>
  </p:clrMapOvr>
</p:sld>
</file>

<file path=ppt/slides/slide7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1846540"/>
      </p:ext>
    </p:extLst>
  </p:cSld>
  <p:clrMapOvr>
    <a:masterClrMapping/>
  </p:clrMapOvr>
</p:sld>
</file>

<file path=ppt/slides/slide7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94726549"/>
      </p:ext>
    </p:extLst>
  </p:cSld>
  <p:clrMapOvr>
    <a:masterClrMapping/>
  </p:clrMapOvr>
</p:sld>
</file>

<file path=ppt/slides/slide7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74061974"/>
      </p:ext>
    </p:extLst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63997746"/>
      </p:ext>
    </p:extLst>
  </p:cSld>
  <p:clrMapOvr>
    <a:masterClrMapping/>
  </p:clrMapOvr>
</p:sld>
</file>

<file path=ppt/slides/slide7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47032440"/>
      </p:ext>
    </p:extLst>
  </p:cSld>
  <p:clrMapOvr>
    <a:masterClrMapping/>
  </p:clrMapOvr>
</p:sld>
</file>

<file path=ppt/slides/slide7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44922419"/>
      </p:ext>
    </p:extLst>
  </p:cSld>
  <p:clrMapOvr>
    <a:masterClrMapping/>
  </p:clrMapOvr>
</p:sld>
</file>

<file path=ppt/slides/slide7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18447424"/>
      </p:ext>
    </p:extLst>
  </p:cSld>
  <p:clrMapOvr>
    <a:masterClrMapping/>
  </p:clrMapOvr>
</p:sld>
</file>

<file path=ppt/slides/slide7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964766048"/>
      </p:ext>
    </p:extLst>
  </p:cSld>
  <p:clrMapOvr>
    <a:masterClrMapping/>
  </p:clrMapOvr>
</p:sld>
</file>

<file path=ppt/slides/slide7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540760"/>
      </p:ext>
    </p:extLst>
  </p:cSld>
  <p:clrMapOvr>
    <a:masterClrMapping/>
  </p:clrMapOvr>
</p:sld>
</file>

<file path=ppt/slides/slide7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46281396"/>
      </p:ext>
    </p:extLst>
  </p:cSld>
  <p:clrMapOvr>
    <a:masterClrMapping/>
  </p:clrMapOvr>
</p:sld>
</file>

<file path=ppt/slides/slide7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94802679"/>
      </p:ext>
    </p:extLst>
  </p:cSld>
  <p:clrMapOvr>
    <a:masterClrMapping/>
  </p:clrMapOvr>
</p:sld>
</file>

<file path=ppt/slides/slide7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72206973"/>
      </p:ext>
    </p:extLst>
  </p:cSld>
  <p:clrMapOvr>
    <a:masterClrMapping/>
  </p:clrMapOvr>
</p:sld>
</file>

<file path=ppt/slides/slide7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45847807"/>
      </p:ext>
    </p:extLst>
  </p:cSld>
  <p:clrMapOvr>
    <a:masterClrMapping/>
  </p:clrMapOvr>
</p:sld>
</file>

<file path=ppt/slides/slide7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67010925"/>
      </p:ext>
    </p:extLst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40556210"/>
      </p:ext>
    </p:extLst>
  </p:cSld>
  <p:clrMapOvr>
    <a:masterClrMapping/>
  </p:clrMapOvr>
</p:sld>
</file>

<file path=ppt/slides/slide7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46689461"/>
      </p:ext>
    </p:extLst>
  </p:cSld>
  <p:clrMapOvr>
    <a:masterClrMapping/>
  </p:clrMapOvr>
</p:sld>
</file>

<file path=ppt/slides/slide7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15180317"/>
      </p:ext>
    </p:extLst>
  </p:cSld>
  <p:clrMapOvr>
    <a:masterClrMapping/>
  </p:clrMapOvr>
</p:sld>
</file>

<file path=ppt/slides/slide7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75116152"/>
      </p:ext>
    </p:extLst>
  </p:cSld>
  <p:clrMapOvr>
    <a:masterClrMapping/>
  </p:clrMapOvr>
</p:sld>
</file>

<file path=ppt/slides/slide7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41847720"/>
      </p:ext>
    </p:extLst>
  </p:cSld>
  <p:clrMapOvr>
    <a:masterClrMapping/>
  </p:clrMapOvr>
</p:sld>
</file>

<file path=ppt/slides/slide7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29907201"/>
      </p:ext>
    </p:extLst>
  </p:cSld>
  <p:clrMapOvr>
    <a:masterClrMapping/>
  </p:clrMapOvr>
</p:sld>
</file>

<file path=ppt/slides/slide7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37409258"/>
      </p:ext>
    </p:extLst>
  </p:cSld>
  <p:clrMapOvr>
    <a:masterClrMapping/>
  </p:clrMapOvr>
</p:sld>
</file>

<file path=ppt/slides/slide7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982534393"/>
      </p:ext>
    </p:extLst>
  </p:cSld>
  <p:clrMapOvr>
    <a:masterClrMapping/>
  </p:clrMapOvr>
</p:sld>
</file>

<file path=ppt/slides/slide7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7452000"/>
      </p:ext>
    </p:extLst>
  </p:cSld>
  <p:clrMapOvr>
    <a:masterClrMapping/>
  </p:clrMapOvr>
</p:sld>
</file>

<file path=ppt/slides/slide7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35918586"/>
      </p:ext>
    </p:extLst>
  </p:cSld>
  <p:clrMapOvr>
    <a:masterClrMapping/>
  </p:clrMapOvr>
</p:sld>
</file>

<file path=ppt/slides/slide7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8013547"/>
      </p:ext>
    </p:extLst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3672872"/>
      </p:ext>
    </p:extLst>
  </p:cSld>
  <p:clrMapOvr>
    <a:masterClrMapping/>
  </p:clrMapOvr>
</p:sld>
</file>

<file path=ppt/slides/slide7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0028325"/>
      </p:ext>
    </p:extLst>
  </p:cSld>
  <p:clrMapOvr>
    <a:masterClrMapping/>
  </p:clrMapOvr>
</p:sld>
</file>

<file path=ppt/slides/slide7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64293295"/>
      </p:ext>
    </p:extLst>
  </p:cSld>
  <p:clrMapOvr>
    <a:masterClrMapping/>
  </p:clrMapOvr>
</p:sld>
</file>

<file path=ppt/slides/slide7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77925927"/>
      </p:ext>
    </p:extLst>
  </p:cSld>
  <p:clrMapOvr>
    <a:masterClrMapping/>
  </p:clrMapOvr>
</p:sld>
</file>

<file path=ppt/slides/slide7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973087"/>
      </p:ext>
    </p:extLst>
  </p:cSld>
  <p:clrMapOvr>
    <a:masterClrMapping/>
  </p:clrMapOvr>
</p:sld>
</file>

<file path=ppt/slides/slide7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57924883"/>
      </p:ext>
    </p:extLst>
  </p:cSld>
  <p:clrMapOvr>
    <a:masterClrMapping/>
  </p:clrMapOvr>
</p:sld>
</file>

<file path=ppt/slides/slide7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8276989"/>
      </p:ext>
    </p:extLst>
  </p:cSld>
  <p:clrMapOvr>
    <a:masterClrMapping/>
  </p:clrMapOvr>
</p:sld>
</file>

<file path=ppt/slides/slide7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86346447"/>
      </p:ext>
    </p:extLst>
  </p:cSld>
  <p:clrMapOvr>
    <a:masterClrMapping/>
  </p:clrMapOvr>
</p:sld>
</file>

<file path=ppt/slides/slide7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25639835"/>
      </p:ext>
    </p:extLst>
  </p:cSld>
  <p:clrMapOvr>
    <a:masterClrMapping/>
  </p:clrMapOvr>
</p:sld>
</file>

<file path=ppt/slides/slide7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39114508"/>
      </p:ext>
    </p:extLst>
  </p:cSld>
  <p:clrMapOvr>
    <a:masterClrMapping/>
  </p:clrMapOvr>
</p:sld>
</file>

<file path=ppt/slides/slide7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172707264"/>
      </p:ext>
    </p:extLst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6071058"/>
      </p:ext>
    </p:extLst>
  </p:cSld>
  <p:clrMapOvr>
    <a:masterClrMapping/>
  </p:clrMapOvr>
</p:sld>
</file>

<file path=ppt/slides/slide7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3367480"/>
      </p:ext>
    </p:extLst>
  </p:cSld>
  <p:clrMapOvr>
    <a:masterClrMapping/>
  </p:clrMapOvr>
</p:sld>
</file>

<file path=ppt/slides/slide7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40307688"/>
      </p:ext>
    </p:extLst>
  </p:cSld>
  <p:clrMapOvr>
    <a:masterClrMapping/>
  </p:clrMapOvr>
</p:sld>
</file>

<file path=ppt/slides/slide7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64193484"/>
      </p:ext>
    </p:extLst>
  </p:cSld>
  <p:clrMapOvr>
    <a:masterClrMapping/>
  </p:clrMapOvr>
</p:sld>
</file>

<file path=ppt/slides/slide7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05010426"/>
      </p:ext>
    </p:extLst>
  </p:cSld>
  <p:clrMapOvr>
    <a:masterClrMapping/>
  </p:clrMapOvr>
</p:sld>
</file>

<file path=ppt/slides/slide7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26199759"/>
      </p:ext>
    </p:extLst>
  </p:cSld>
  <p:clrMapOvr>
    <a:masterClrMapping/>
  </p:clrMapOvr>
</p:sld>
</file>

<file path=ppt/slides/slide7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94073832"/>
      </p:ext>
    </p:extLst>
  </p:cSld>
  <p:clrMapOvr>
    <a:masterClrMapping/>
  </p:clrMapOvr>
</p:sld>
</file>

<file path=ppt/slides/slide7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33880160"/>
      </p:ext>
    </p:extLst>
  </p:cSld>
  <p:clrMapOvr>
    <a:masterClrMapping/>
  </p:clrMapOvr>
</p:sld>
</file>

<file path=ppt/slides/slide7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49420990"/>
      </p:ext>
    </p:extLst>
  </p:cSld>
  <p:clrMapOvr>
    <a:masterClrMapping/>
  </p:clrMapOvr>
</p:sld>
</file>

<file path=ppt/slides/slide7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51264282"/>
      </p:ext>
    </p:extLst>
  </p:cSld>
  <p:clrMapOvr>
    <a:masterClrMapping/>
  </p:clrMapOvr>
</p:sld>
</file>

<file path=ppt/slides/slide7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09837116"/>
      </p:ext>
    </p:extLst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884223043"/>
      </p:ext>
    </p:extLst>
  </p:cSld>
  <p:clrMapOvr>
    <a:masterClrMapping/>
  </p:clrMapOvr>
</p:sld>
</file>

<file path=ppt/slides/slide7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987069"/>
      </p:ext>
    </p:extLst>
  </p:cSld>
  <p:clrMapOvr>
    <a:masterClrMapping/>
  </p:clrMapOvr>
</p:sld>
</file>

<file path=ppt/slides/slide7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59884585"/>
      </p:ext>
    </p:extLst>
  </p:cSld>
  <p:clrMapOvr>
    <a:masterClrMapping/>
  </p:clrMapOvr>
</p:sld>
</file>

<file path=ppt/slides/slide7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76230419"/>
      </p:ext>
    </p:extLst>
  </p:cSld>
  <p:clrMapOvr>
    <a:masterClrMapping/>
  </p:clrMapOvr>
</p:sld>
</file>

<file path=ppt/slides/slide7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3200165"/>
      </p:ext>
    </p:extLst>
  </p:cSld>
  <p:clrMapOvr>
    <a:masterClrMapping/>
  </p:clrMapOvr>
</p:sld>
</file>

<file path=ppt/slides/slide7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64211589"/>
      </p:ext>
    </p:extLst>
  </p:cSld>
  <p:clrMapOvr>
    <a:masterClrMapping/>
  </p:clrMapOvr>
</p:sld>
</file>

<file path=ppt/slides/slide7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78297745"/>
      </p:ext>
    </p:extLst>
  </p:cSld>
  <p:clrMapOvr>
    <a:masterClrMapping/>
  </p:clrMapOvr>
</p:sld>
</file>

<file path=ppt/slides/slide7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36128548"/>
      </p:ext>
    </p:extLst>
  </p:cSld>
  <p:clrMapOvr>
    <a:masterClrMapping/>
  </p:clrMapOvr>
</p:sld>
</file>

<file path=ppt/slides/slide7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19916413"/>
      </p:ext>
    </p:extLst>
  </p:cSld>
  <p:clrMapOvr>
    <a:masterClrMapping/>
  </p:clrMapOvr>
</p:sld>
</file>

<file path=ppt/slides/slide7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28234715"/>
      </p:ext>
    </p:extLst>
  </p:cSld>
  <p:clrMapOvr>
    <a:masterClrMapping/>
  </p:clrMapOvr>
</p:sld>
</file>

<file path=ppt/slides/slide7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23972775"/>
      </p:ext>
    </p:extLst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4800256"/>
      </p:ext>
    </p:extLst>
  </p:cSld>
  <p:clrMapOvr>
    <a:masterClrMapping/>
  </p:clrMapOvr>
</p:sld>
</file>

<file path=ppt/slides/slide7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66258604"/>
      </p:ext>
    </p:extLst>
  </p:cSld>
  <p:clrMapOvr>
    <a:masterClrMapping/>
  </p:clrMapOvr>
</p:sld>
</file>

<file path=ppt/slides/slide7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00997307"/>
      </p:ext>
    </p:extLst>
  </p:cSld>
  <p:clrMapOvr>
    <a:masterClrMapping/>
  </p:clrMapOvr>
</p:sld>
</file>

<file path=ppt/slides/slide7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97913575"/>
      </p:ext>
    </p:extLst>
  </p:cSld>
  <p:clrMapOvr>
    <a:masterClrMapping/>
  </p:clrMapOvr>
</p:sld>
</file>

<file path=ppt/slides/slide7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58703554"/>
      </p:ext>
    </p:extLst>
  </p:cSld>
  <p:clrMapOvr>
    <a:masterClrMapping/>
  </p:clrMapOvr>
</p:sld>
</file>

<file path=ppt/slides/slide7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96346713"/>
      </p:ext>
    </p:extLst>
  </p:cSld>
  <p:clrMapOvr>
    <a:masterClrMapping/>
  </p:clrMapOvr>
</p:sld>
</file>

<file path=ppt/slides/slide7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PB1 SERIES </a:t>
            </a:r>
          </a:p>
        </p:txBody>
      </p:sp>
    </p:spTree>
    <p:extLst>
      <p:ext uri="{BB962C8B-B14F-4D97-AF65-F5344CB8AC3E}">
        <p14:creationId xmlns:p14="http://schemas.microsoft.com/office/powerpoint/2010/main" val="2759121656"/>
      </p:ext>
    </p:extLst>
  </p:cSld>
  <p:clrMapOvr>
    <a:masterClrMapping/>
  </p:clrMapOvr>
</p:sld>
</file>

<file path=ppt/slides/slide7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15122014"/>
      </p:ext>
    </p:extLst>
  </p:cSld>
  <p:clrMapOvr>
    <a:masterClrMapping/>
  </p:clrMapOvr>
</p:sld>
</file>

<file path=ppt/slides/slide7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99919690"/>
      </p:ext>
    </p:extLst>
  </p:cSld>
  <p:clrMapOvr>
    <a:masterClrMapping/>
  </p:clrMapOvr>
</p:sld>
</file>

<file path=ppt/slides/slide7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85763253"/>
      </p:ext>
    </p:extLst>
  </p:cSld>
  <p:clrMapOvr>
    <a:masterClrMapping/>
  </p:clrMapOvr>
</p:sld>
</file>

<file path=ppt/slides/slide7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PB2 SERIES </a:t>
            </a:r>
          </a:p>
        </p:txBody>
      </p:sp>
    </p:spTree>
    <p:extLst>
      <p:ext uri="{BB962C8B-B14F-4D97-AF65-F5344CB8AC3E}">
        <p14:creationId xmlns:p14="http://schemas.microsoft.com/office/powerpoint/2010/main" val="4092590943"/>
      </p:ext>
    </p:extLst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68957445"/>
      </p:ext>
    </p:extLst>
  </p:cSld>
  <p:clrMapOvr>
    <a:masterClrMapping/>
  </p:clrMapOvr>
</p:sld>
</file>

<file path=ppt/slides/slide7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89295814"/>
      </p:ext>
    </p:extLst>
  </p:cSld>
  <p:clrMapOvr>
    <a:masterClrMapping/>
  </p:clrMapOvr>
</p:sld>
</file>

<file path=ppt/slides/slide7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05010985"/>
      </p:ext>
    </p:extLst>
  </p:cSld>
  <p:clrMapOvr>
    <a:masterClrMapping/>
  </p:clrMapOvr>
</p:sld>
</file>

<file path=ppt/slides/slide7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21685183"/>
      </p:ext>
    </p:extLst>
  </p:cSld>
  <p:clrMapOvr>
    <a:masterClrMapping/>
  </p:clrMapOvr>
</p:sld>
</file>

<file path=ppt/slides/slide7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PB3 SERIES </a:t>
            </a:r>
          </a:p>
        </p:txBody>
      </p:sp>
    </p:spTree>
    <p:extLst>
      <p:ext uri="{BB962C8B-B14F-4D97-AF65-F5344CB8AC3E}">
        <p14:creationId xmlns:p14="http://schemas.microsoft.com/office/powerpoint/2010/main" val="3755567911"/>
      </p:ext>
    </p:extLst>
  </p:cSld>
  <p:clrMapOvr>
    <a:masterClrMapping/>
  </p:clrMapOvr>
</p:sld>
</file>

<file path=ppt/slides/slide7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19692473"/>
      </p:ext>
    </p:extLst>
  </p:cSld>
  <p:clrMapOvr>
    <a:masterClrMapping/>
  </p:clrMapOvr>
</p:sld>
</file>

<file path=ppt/slides/slide7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2931349"/>
      </p:ext>
    </p:extLst>
  </p:cSld>
  <p:clrMapOvr>
    <a:masterClrMapping/>
  </p:clrMapOvr>
</p:sld>
</file>

<file path=ppt/slides/slide7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7435748"/>
      </p:ext>
    </p:extLst>
  </p:cSld>
  <p:clrMapOvr>
    <a:masterClrMapping/>
  </p:clrMapOvr>
</p:sld>
</file>

<file path=ppt/slides/slide7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PB4 SERIES </a:t>
            </a:r>
          </a:p>
        </p:txBody>
      </p:sp>
    </p:spTree>
    <p:extLst>
      <p:ext uri="{BB962C8B-B14F-4D97-AF65-F5344CB8AC3E}">
        <p14:creationId xmlns:p14="http://schemas.microsoft.com/office/powerpoint/2010/main" val="492505003"/>
      </p:ext>
    </p:extLst>
  </p:cSld>
  <p:clrMapOvr>
    <a:masterClrMapping/>
  </p:clrMapOvr>
</p:sld>
</file>

<file path=ppt/slides/slide7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08712703"/>
      </p:ext>
    </p:extLst>
  </p:cSld>
  <p:clrMapOvr>
    <a:masterClrMapping/>
  </p:clrMapOvr>
</p:sld>
</file>

<file path=ppt/slides/slide7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0809148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26722035"/>
      </p:ext>
    </p:extLst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4827298"/>
      </p:ext>
    </p:extLst>
  </p:cSld>
  <p:clrMapOvr>
    <a:masterClrMapping/>
  </p:clrMapOvr>
</p:sld>
</file>

<file path=ppt/slides/slide7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36086143"/>
      </p:ext>
    </p:extLst>
  </p:cSld>
  <p:clrMapOvr>
    <a:masterClrMapping/>
  </p:clrMapOvr>
</p:sld>
</file>

<file path=ppt/slides/slide7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PB5 SERIES </a:t>
            </a:r>
          </a:p>
        </p:txBody>
      </p:sp>
    </p:spTree>
    <p:extLst>
      <p:ext uri="{BB962C8B-B14F-4D97-AF65-F5344CB8AC3E}">
        <p14:creationId xmlns:p14="http://schemas.microsoft.com/office/powerpoint/2010/main" val="3941717069"/>
      </p:ext>
    </p:extLst>
  </p:cSld>
  <p:clrMapOvr>
    <a:masterClrMapping/>
  </p:clrMapOvr>
</p:sld>
</file>

<file path=ppt/slides/slide7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39610037"/>
      </p:ext>
    </p:extLst>
  </p:cSld>
  <p:clrMapOvr>
    <a:masterClrMapping/>
  </p:clrMapOvr>
</p:sld>
</file>

<file path=ppt/slides/slide7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54495362"/>
      </p:ext>
    </p:extLst>
  </p:cSld>
  <p:clrMapOvr>
    <a:masterClrMapping/>
  </p:clrMapOvr>
</p:sld>
</file>

<file path=ppt/slides/slide7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28680983"/>
      </p:ext>
    </p:extLst>
  </p:cSld>
  <p:clrMapOvr>
    <a:masterClrMapping/>
  </p:clrMapOvr>
</p:sld>
</file>

<file path=ppt/slides/slide7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PB6 SERIES </a:t>
            </a:r>
          </a:p>
        </p:txBody>
      </p:sp>
    </p:spTree>
    <p:extLst>
      <p:ext uri="{BB962C8B-B14F-4D97-AF65-F5344CB8AC3E}">
        <p14:creationId xmlns:p14="http://schemas.microsoft.com/office/powerpoint/2010/main" val="3820286209"/>
      </p:ext>
    </p:extLst>
  </p:cSld>
  <p:clrMapOvr>
    <a:masterClrMapping/>
  </p:clrMapOvr>
</p:sld>
</file>

<file path=ppt/slides/slide7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43258792"/>
      </p:ext>
    </p:extLst>
  </p:cSld>
  <p:clrMapOvr>
    <a:masterClrMapping/>
  </p:clrMapOvr>
</p:sld>
</file>

<file path=ppt/slides/slide7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05292556"/>
      </p:ext>
    </p:extLst>
  </p:cSld>
  <p:clrMapOvr>
    <a:masterClrMapping/>
  </p:clrMapOvr>
</p:sld>
</file>

<file path=ppt/slides/slide7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33410001"/>
      </p:ext>
    </p:extLst>
  </p:cSld>
  <p:clrMapOvr>
    <a:masterClrMapping/>
  </p:clrMapOvr>
</p:sld>
</file>

<file path=ppt/slides/slide7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PB7 SERIES </a:t>
            </a:r>
          </a:p>
        </p:txBody>
      </p:sp>
    </p:spTree>
    <p:extLst>
      <p:ext uri="{BB962C8B-B14F-4D97-AF65-F5344CB8AC3E}">
        <p14:creationId xmlns:p14="http://schemas.microsoft.com/office/powerpoint/2010/main" val="2847561159"/>
      </p:ext>
    </p:extLst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58087643"/>
      </p:ext>
    </p:extLst>
  </p:cSld>
  <p:clrMapOvr>
    <a:masterClrMapping/>
  </p:clrMapOvr>
</p:sld>
</file>

<file path=ppt/slides/slide7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07582907"/>
      </p:ext>
    </p:extLst>
  </p:cSld>
  <p:clrMapOvr>
    <a:masterClrMapping/>
  </p:clrMapOvr>
</p:sld>
</file>

<file path=ppt/slides/slide7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8084659"/>
      </p:ext>
    </p:extLst>
  </p:cSld>
  <p:clrMapOvr>
    <a:masterClrMapping/>
  </p:clrMapOvr>
</p:sld>
</file>

<file path=ppt/slides/slide7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19044946"/>
      </p:ext>
    </p:extLst>
  </p:cSld>
  <p:clrMapOvr>
    <a:masterClrMapping/>
  </p:clrMapOvr>
</p:sld>
</file>

<file path=ppt/slides/slide7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PB8 SERIES </a:t>
            </a:r>
          </a:p>
        </p:txBody>
      </p:sp>
    </p:spTree>
    <p:extLst>
      <p:ext uri="{BB962C8B-B14F-4D97-AF65-F5344CB8AC3E}">
        <p14:creationId xmlns:p14="http://schemas.microsoft.com/office/powerpoint/2010/main" val="1237154929"/>
      </p:ext>
    </p:extLst>
  </p:cSld>
  <p:clrMapOvr>
    <a:masterClrMapping/>
  </p:clrMapOvr>
</p:sld>
</file>

<file path=ppt/slides/slide7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57791651"/>
      </p:ext>
    </p:extLst>
  </p:cSld>
  <p:clrMapOvr>
    <a:masterClrMapping/>
  </p:clrMapOvr>
</p:sld>
</file>

<file path=ppt/slides/slide7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75386820"/>
      </p:ext>
    </p:extLst>
  </p:cSld>
  <p:clrMapOvr>
    <a:masterClrMapping/>
  </p:clrMapOvr>
</p:sld>
</file>

<file path=ppt/slides/slide7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02425756"/>
      </p:ext>
    </p:extLst>
  </p:cSld>
  <p:clrMapOvr>
    <a:masterClrMapping/>
  </p:clrMapOvr>
</p:sld>
</file>

<file path=ppt/slides/slide7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PB9 SERIES </a:t>
            </a:r>
          </a:p>
        </p:txBody>
      </p:sp>
    </p:spTree>
    <p:extLst>
      <p:ext uri="{BB962C8B-B14F-4D97-AF65-F5344CB8AC3E}">
        <p14:creationId xmlns:p14="http://schemas.microsoft.com/office/powerpoint/2010/main" val="2574626605"/>
      </p:ext>
    </p:extLst>
  </p:cSld>
  <p:clrMapOvr>
    <a:masterClrMapping/>
  </p:clrMapOvr>
</p:sld>
</file>

<file path=ppt/slides/slide7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35730313"/>
      </p:ext>
    </p:extLst>
  </p:cSld>
  <p:clrMapOvr>
    <a:masterClrMapping/>
  </p:clrMapOvr>
</p:sld>
</file>

<file path=ppt/slides/slide7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92762260"/>
      </p:ext>
    </p:extLst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96779748"/>
      </p:ext>
    </p:extLst>
  </p:cSld>
  <p:clrMapOvr>
    <a:masterClrMapping/>
  </p:clrMapOvr>
</p:sld>
</file>

<file path=ppt/slides/slide7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43114127"/>
      </p:ext>
    </p:extLst>
  </p:cSld>
  <p:clrMapOvr>
    <a:masterClrMapping/>
  </p:clrMapOvr>
</p:sld>
</file>

<file path=ppt/slides/slide7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PB10 SERIES </a:t>
            </a:r>
          </a:p>
        </p:txBody>
      </p:sp>
    </p:spTree>
    <p:extLst>
      <p:ext uri="{BB962C8B-B14F-4D97-AF65-F5344CB8AC3E}">
        <p14:creationId xmlns:p14="http://schemas.microsoft.com/office/powerpoint/2010/main" val="505517816"/>
      </p:ext>
    </p:extLst>
  </p:cSld>
  <p:clrMapOvr>
    <a:masterClrMapping/>
  </p:clrMapOvr>
</p:sld>
</file>

<file path=ppt/slides/slide7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33384815"/>
      </p:ext>
    </p:extLst>
  </p:cSld>
  <p:clrMapOvr>
    <a:masterClrMapping/>
  </p:clrMapOvr>
</p:sld>
</file>

<file path=ppt/slides/slide7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30633437"/>
      </p:ext>
    </p:extLst>
  </p:cSld>
  <p:clrMapOvr>
    <a:masterClrMapping/>
  </p:clrMapOvr>
</p:sld>
</file>

<file path=ppt/slides/slide7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85505552"/>
      </p:ext>
    </p:extLst>
  </p:cSld>
  <p:clrMapOvr>
    <a:masterClrMapping/>
  </p:clrMapOvr>
</p:sld>
</file>

<file path=ppt/slides/slide7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MTX SERIES</a:t>
            </a:r>
          </a:p>
        </p:txBody>
      </p:sp>
    </p:spTree>
    <p:extLst>
      <p:ext uri="{BB962C8B-B14F-4D97-AF65-F5344CB8AC3E}">
        <p14:creationId xmlns:p14="http://schemas.microsoft.com/office/powerpoint/2010/main" val="286899560"/>
      </p:ext>
    </p:extLst>
  </p:cSld>
  <p:clrMapOvr>
    <a:masterClrMapping/>
  </p:clrMapOvr>
</p:sld>
</file>

<file path=ppt/slides/slide7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MTX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9368498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09716987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57431249"/>
      </p:ext>
    </p:extLst>
  </p:cSld>
  <p:clrMapOvr>
    <a:masterClrMapping/>
  </p:clrMapOvr>
</p:sld>
</file>

<file path=ppt/slides/slide7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344966221"/>
      </p:ext>
    </p:extLst>
  </p:cSld>
  <p:clrMapOvr>
    <a:masterClrMapping/>
  </p:clrMapOvr>
</p:sld>
</file>

<file path=ppt/slides/slide7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393897"/>
      </p:ext>
    </p:extLst>
  </p:cSld>
  <p:clrMapOvr>
    <a:masterClrMapping/>
  </p:clrMapOvr>
</p:sld>
</file>

<file path=ppt/slides/slide7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53100944"/>
      </p:ext>
    </p:extLst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02941710"/>
      </p:ext>
    </p:extLst>
  </p:cSld>
  <p:clrMapOvr>
    <a:masterClrMapping/>
  </p:clrMapOvr>
</p:sld>
</file>

<file path=ppt/slides/slide7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9000497"/>
      </p:ext>
    </p:extLst>
  </p:cSld>
  <p:clrMapOvr>
    <a:masterClrMapping/>
  </p:clrMapOvr>
</p:sld>
</file>

<file path=ppt/slides/slide7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5487264"/>
      </p:ext>
    </p:extLst>
  </p:cSld>
  <p:clrMapOvr>
    <a:masterClrMapping/>
  </p:clrMapOvr>
</p:sld>
</file>

<file path=ppt/slides/slide7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42604688"/>
      </p:ext>
    </p:extLst>
  </p:cSld>
  <p:clrMapOvr>
    <a:masterClrMapping/>
  </p:clrMapOvr>
</p:sld>
</file>

<file path=ppt/slides/slide7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44078940"/>
      </p:ext>
    </p:extLst>
  </p:cSld>
  <p:clrMapOvr>
    <a:masterClrMapping/>
  </p:clrMapOvr>
</p:sld>
</file>

<file path=ppt/slides/slide7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13099149"/>
      </p:ext>
    </p:extLst>
  </p:cSld>
  <p:clrMapOvr>
    <a:masterClrMapping/>
  </p:clrMapOvr>
</p:sld>
</file>

<file path=ppt/slides/slide7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1057855"/>
      </p:ext>
    </p:extLst>
  </p:cSld>
  <p:clrMapOvr>
    <a:masterClrMapping/>
  </p:clrMapOvr>
</p:sld>
</file>

<file path=ppt/slides/slide7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32873119"/>
      </p:ext>
    </p:extLst>
  </p:cSld>
  <p:clrMapOvr>
    <a:masterClrMapping/>
  </p:clrMapOvr>
</p:sld>
</file>

<file path=ppt/slides/slide7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90815334"/>
      </p:ext>
    </p:extLst>
  </p:cSld>
  <p:clrMapOvr>
    <a:masterClrMapping/>
  </p:clrMapOvr>
</p:sld>
</file>

<file path=ppt/slides/slide7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57977019"/>
      </p:ext>
    </p:extLst>
  </p:cSld>
  <p:clrMapOvr>
    <a:masterClrMapping/>
  </p:clrMapOvr>
</p:sld>
</file>

<file path=ppt/slides/slide7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91689904"/>
      </p:ext>
    </p:extLst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52385162"/>
      </p:ext>
    </p:extLst>
  </p:cSld>
  <p:clrMapOvr>
    <a:masterClrMapping/>
  </p:clrMapOvr>
</p:sld>
</file>

<file path=ppt/slides/slide7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246193980"/>
      </p:ext>
    </p:extLst>
  </p:cSld>
  <p:clrMapOvr>
    <a:masterClrMapping/>
  </p:clrMapOvr>
</p:sld>
</file>

<file path=ppt/slides/slide7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0343841"/>
      </p:ext>
    </p:extLst>
  </p:cSld>
  <p:clrMapOvr>
    <a:masterClrMapping/>
  </p:clrMapOvr>
</p:sld>
</file>

<file path=ppt/slides/slide7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98816861"/>
      </p:ext>
    </p:extLst>
  </p:cSld>
  <p:clrMapOvr>
    <a:masterClrMapping/>
  </p:clrMapOvr>
</p:sld>
</file>

<file path=ppt/slides/slide7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46243541"/>
      </p:ext>
    </p:extLst>
  </p:cSld>
  <p:clrMapOvr>
    <a:masterClrMapping/>
  </p:clrMapOvr>
</p:sld>
</file>

<file path=ppt/slides/slide7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97085119"/>
      </p:ext>
    </p:extLst>
  </p:cSld>
  <p:clrMapOvr>
    <a:masterClrMapping/>
  </p:clrMapOvr>
</p:sld>
</file>

<file path=ppt/slides/slide7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06384475"/>
      </p:ext>
    </p:extLst>
  </p:cSld>
  <p:clrMapOvr>
    <a:masterClrMapping/>
  </p:clrMapOvr>
</p:sld>
</file>

<file path=ppt/slides/slide7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51385170"/>
      </p:ext>
    </p:extLst>
  </p:cSld>
  <p:clrMapOvr>
    <a:masterClrMapping/>
  </p:clrMapOvr>
</p:sld>
</file>

<file path=ppt/slides/slide7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09746939"/>
      </p:ext>
    </p:extLst>
  </p:cSld>
  <p:clrMapOvr>
    <a:masterClrMapping/>
  </p:clrMapOvr>
</p:sld>
</file>

<file path=ppt/slides/slide7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11990286"/>
      </p:ext>
    </p:extLst>
  </p:cSld>
  <p:clrMapOvr>
    <a:masterClrMapping/>
  </p:clrMapOvr>
</p:sld>
</file>

<file path=ppt/slides/slide7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05557914"/>
      </p:ext>
    </p:extLst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7183269"/>
      </p:ext>
    </p:extLst>
  </p:cSld>
  <p:clrMapOvr>
    <a:masterClrMapping/>
  </p:clrMapOvr>
</p:sld>
</file>

<file path=ppt/slides/slide7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18559314"/>
      </p:ext>
    </p:extLst>
  </p:cSld>
  <p:clrMapOvr>
    <a:masterClrMapping/>
  </p:clrMapOvr>
</p:sld>
</file>

<file path=ppt/slides/slide7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27596001"/>
      </p:ext>
    </p:extLst>
  </p:cSld>
  <p:clrMapOvr>
    <a:masterClrMapping/>
  </p:clrMapOvr>
</p:sld>
</file>

<file path=ppt/slides/slide7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30672399"/>
      </p:ext>
    </p:extLst>
  </p:cSld>
  <p:clrMapOvr>
    <a:masterClrMapping/>
  </p:clrMapOvr>
</p:sld>
</file>

<file path=ppt/slides/slide7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851118196"/>
      </p:ext>
    </p:extLst>
  </p:cSld>
  <p:clrMapOvr>
    <a:masterClrMapping/>
  </p:clrMapOvr>
</p:sld>
</file>

<file path=ppt/slides/slide7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3827166"/>
      </p:ext>
    </p:extLst>
  </p:cSld>
  <p:clrMapOvr>
    <a:masterClrMapping/>
  </p:clrMapOvr>
</p:sld>
</file>

<file path=ppt/slides/slide7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90705479"/>
      </p:ext>
    </p:extLst>
  </p:cSld>
  <p:clrMapOvr>
    <a:masterClrMapping/>
  </p:clrMapOvr>
</p:sld>
</file>

<file path=ppt/slides/slide7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52299435"/>
      </p:ext>
    </p:extLst>
  </p:cSld>
  <p:clrMapOvr>
    <a:masterClrMapping/>
  </p:clrMapOvr>
</p:sld>
</file>

<file path=ppt/slides/slide7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06441766"/>
      </p:ext>
    </p:extLst>
  </p:cSld>
  <p:clrMapOvr>
    <a:masterClrMapping/>
  </p:clrMapOvr>
</p:sld>
</file>

<file path=ppt/slides/slide7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63378108"/>
      </p:ext>
    </p:extLst>
  </p:cSld>
  <p:clrMapOvr>
    <a:masterClrMapping/>
  </p:clrMapOvr>
</p:sld>
</file>

<file path=ppt/slides/slide7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12430546"/>
      </p:ext>
    </p:extLst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25153567"/>
      </p:ext>
    </p:extLst>
  </p:cSld>
  <p:clrMapOvr>
    <a:masterClrMapping/>
  </p:clrMapOvr>
</p:sld>
</file>

<file path=ppt/slides/slide7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58617848"/>
      </p:ext>
    </p:extLst>
  </p:cSld>
  <p:clrMapOvr>
    <a:masterClrMapping/>
  </p:clrMapOvr>
</p:sld>
</file>

<file path=ppt/slides/slide7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67528827"/>
      </p:ext>
    </p:extLst>
  </p:cSld>
  <p:clrMapOvr>
    <a:masterClrMapping/>
  </p:clrMapOvr>
</p:sld>
</file>

<file path=ppt/slides/slide7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4940426"/>
      </p:ext>
    </p:extLst>
  </p:cSld>
  <p:clrMapOvr>
    <a:masterClrMapping/>
  </p:clrMapOvr>
</p:sld>
</file>

<file path=ppt/slides/slide7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94002421"/>
      </p:ext>
    </p:extLst>
  </p:cSld>
  <p:clrMapOvr>
    <a:masterClrMapping/>
  </p:clrMapOvr>
</p:sld>
</file>

<file path=ppt/slides/slide7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12316193"/>
      </p:ext>
    </p:extLst>
  </p:cSld>
  <p:clrMapOvr>
    <a:masterClrMapping/>
  </p:clrMapOvr>
</p:sld>
</file>

<file path=ppt/slides/slide7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1093495"/>
      </p:ext>
    </p:extLst>
  </p:cSld>
  <p:clrMapOvr>
    <a:masterClrMapping/>
  </p:clrMapOvr>
</p:sld>
</file>

<file path=ppt/slides/slide7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153798208"/>
      </p:ext>
    </p:extLst>
  </p:cSld>
  <p:clrMapOvr>
    <a:masterClrMapping/>
  </p:clrMapOvr>
</p:sld>
</file>

<file path=ppt/slides/slide7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1451509"/>
      </p:ext>
    </p:extLst>
  </p:cSld>
  <p:clrMapOvr>
    <a:masterClrMapping/>
  </p:clrMapOvr>
</p:sld>
</file>

<file path=ppt/slides/slide7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76697963"/>
      </p:ext>
    </p:extLst>
  </p:cSld>
  <p:clrMapOvr>
    <a:masterClrMapping/>
  </p:clrMapOvr>
</p:sld>
</file>

<file path=ppt/slides/slide7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48203798"/>
      </p:ext>
    </p:extLst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51312164"/>
      </p:ext>
    </p:extLst>
  </p:cSld>
  <p:clrMapOvr>
    <a:masterClrMapping/>
  </p:clrMapOvr>
</p:sld>
</file>

<file path=ppt/slides/slide7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75976694"/>
      </p:ext>
    </p:extLst>
  </p:cSld>
  <p:clrMapOvr>
    <a:masterClrMapping/>
  </p:clrMapOvr>
</p:sld>
</file>

<file path=ppt/slides/slide7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81255743"/>
      </p:ext>
    </p:extLst>
  </p:cSld>
  <p:clrMapOvr>
    <a:masterClrMapping/>
  </p:clrMapOvr>
</p:sld>
</file>

<file path=ppt/slides/slide7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54400085"/>
      </p:ext>
    </p:extLst>
  </p:cSld>
  <p:clrMapOvr>
    <a:masterClrMapping/>
  </p:clrMapOvr>
</p:sld>
</file>

<file path=ppt/slides/slide7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97833578"/>
      </p:ext>
    </p:extLst>
  </p:cSld>
  <p:clrMapOvr>
    <a:masterClrMapping/>
  </p:clrMapOvr>
</p:sld>
</file>

<file path=ppt/slides/slide7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91988450"/>
      </p:ext>
    </p:extLst>
  </p:cSld>
  <p:clrMapOvr>
    <a:masterClrMapping/>
  </p:clrMapOvr>
</p:sld>
</file>

<file path=ppt/slides/slide7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58197930"/>
      </p:ext>
    </p:extLst>
  </p:cSld>
  <p:clrMapOvr>
    <a:masterClrMapping/>
  </p:clrMapOvr>
</p:sld>
</file>

<file path=ppt/slides/slide7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05667881"/>
      </p:ext>
    </p:extLst>
  </p:cSld>
  <p:clrMapOvr>
    <a:masterClrMapping/>
  </p:clrMapOvr>
</p:sld>
</file>

<file path=ppt/slides/slide7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92865446"/>
      </p:ext>
    </p:extLst>
  </p:cSld>
  <p:clrMapOvr>
    <a:masterClrMapping/>
  </p:clrMapOvr>
</p:sld>
</file>

<file path=ppt/slides/slide7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43272460"/>
      </p:ext>
    </p:extLst>
  </p:cSld>
  <p:clrMapOvr>
    <a:masterClrMapping/>
  </p:clrMapOvr>
</p:sld>
</file>

<file path=ppt/slides/slide7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639570152"/>
      </p:ext>
    </p:extLst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2472889"/>
      </p:ext>
    </p:extLst>
  </p:cSld>
  <p:clrMapOvr>
    <a:masterClrMapping/>
  </p:clrMapOvr>
</p:sld>
</file>

<file path=ppt/slides/slide7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7335488"/>
      </p:ext>
    </p:extLst>
  </p:cSld>
  <p:clrMapOvr>
    <a:masterClrMapping/>
  </p:clrMapOvr>
</p:sld>
</file>

<file path=ppt/slides/slide7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58537165"/>
      </p:ext>
    </p:extLst>
  </p:cSld>
  <p:clrMapOvr>
    <a:masterClrMapping/>
  </p:clrMapOvr>
</p:sld>
</file>

<file path=ppt/slides/slide7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61408147"/>
      </p:ext>
    </p:extLst>
  </p:cSld>
  <p:clrMapOvr>
    <a:masterClrMapping/>
  </p:clrMapOvr>
</p:sld>
</file>

<file path=ppt/slides/slide7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25887178"/>
      </p:ext>
    </p:extLst>
  </p:cSld>
  <p:clrMapOvr>
    <a:masterClrMapping/>
  </p:clrMapOvr>
</p:sld>
</file>

<file path=ppt/slides/slide7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48403666"/>
      </p:ext>
    </p:extLst>
  </p:cSld>
  <p:clrMapOvr>
    <a:masterClrMapping/>
  </p:clrMapOvr>
</p:sld>
</file>

<file path=ppt/slides/slide7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67877267"/>
      </p:ext>
    </p:extLst>
  </p:cSld>
  <p:clrMapOvr>
    <a:masterClrMapping/>
  </p:clrMapOvr>
</p:sld>
</file>

<file path=ppt/slides/slide7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36809537"/>
      </p:ext>
    </p:extLst>
  </p:cSld>
  <p:clrMapOvr>
    <a:masterClrMapping/>
  </p:clrMapOvr>
</p:sld>
</file>

<file path=ppt/slides/slide7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6697067"/>
      </p:ext>
    </p:extLst>
  </p:cSld>
  <p:clrMapOvr>
    <a:masterClrMapping/>
  </p:clrMapOvr>
</p:sld>
</file>

<file path=ppt/slides/slide7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8325419"/>
      </p:ext>
    </p:extLst>
  </p:cSld>
  <p:clrMapOvr>
    <a:masterClrMapping/>
  </p:clrMapOvr>
</p:sld>
</file>

<file path=ppt/slides/slide7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90046229"/>
      </p:ext>
    </p:extLst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04623135"/>
      </p:ext>
    </p:extLst>
  </p:cSld>
  <p:clrMapOvr>
    <a:masterClrMapping/>
  </p:clrMapOvr>
</p:sld>
</file>

<file path=ppt/slides/slide7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612091"/>
      </p:ext>
    </p:extLst>
  </p:cSld>
  <p:clrMapOvr>
    <a:masterClrMapping/>
  </p:clrMapOvr>
</p:sld>
</file>

<file path=ppt/slides/slide7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49451485"/>
      </p:ext>
    </p:extLst>
  </p:cSld>
  <p:clrMapOvr>
    <a:masterClrMapping/>
  </p:clrMapOvr>
</p:sld>
</file>

<file path=ppt/slides/slide7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23661757"/>
      </p:ext>
    </p:extLst>
  </p:cSld>
  <p:clrMapOvr>
    <a:masterClrMapping/>
  </p:clrMapOvr>
</p:sld>
</file>

<file path=ppt/slides/slide7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0429868"/>
      </p:ext>
    </p:extLst>
  </p:cSld>
  <p:clrMapOvr>
    <a:masterClrMapping/>
  </p:clrMapOvr>
</p:sld>
</file>

<file path=ppt/slides/slide7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26838564"/>
      </p:ext>
    </p:extLst>
  </p:cSld>
  <p:clrMapOvr>
    <a:masterClrMapping/>
  </p:clrMapOvr>
</p:sld>
</file>

<file path=ppt/slides/slide7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06218204"/>
      </p:ext>
    </p:extLst>
  </p:cSld>
  <p:clrMapOvr>
    <a:masterClrMapping/>
  </p:clrMapOvr>
</p:sld>
</file>

<file path=ppt/slides/slide7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79004507"/>
      </p:ext>
    </p:extLst>
  </p:cSld>
  <p:clrMapOvr>
    <a:masterClrMapping/>
  </p:clrMapOvr>
</p:sld>
</file>

<file path=ppt/slides/slide7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96715500"/>
      </p:ext>
    </p:extLst>
  </p:cSld>
  <p:clrMapOvr>
    <a:masterClrMapping/>
  </p:clrMapOvr>
</p:sld>
</file>

<file path=ppt/slides/slide7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85891867"/>
      </p:ext>
    </p:extLst>
  </p:cSld>
  <p:clrMapOvr>
    <a:masterClrMapping/>
  </p:clrMapOvr>
</p:sld>
</file>

<file path=ppt/slides/slide7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1280917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42922566"/>
      </p:ext>
    </p:extLst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198435952"/>
      </p:ext>
    </p:extLst>
  </p:cSld>
  <p:clrMapOvr>
    <a:masterClrMapping/>
  </p:clrMapOvr>
</p:sld>
</file>

<file path=ppt/slides/slide7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85791950"/>
      </p:ext>
    </p:extLst>
  </p:cSld>
  <p:clrMapOvr>
    <a:masterClrMapping/>
  </p:clrMapOvr>
</p:sld>
</file>

<file path=ppt/slides/slide7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6481934"/>
      </p:ext>
    </p:extLst>
  </p:cSld>
  <p:clrMapOvr>
    <a:masterClrMapping/>
  </p:clrMapOvr>
</p:sld>
</file>

<file path=ppt/slides/slide7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29398915"/>
      </p:ext>
    </p:extLst>
  </p:cSld>
  <p:clrMapOvr>
    <a:masterClrMapping/>
  </p:clrMapOvr>
</p:sld>
</file>

<file path=ppt/slides/slide7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52971218"/>
      </p:ext>
    </p:extLst>
  </p:cSld>
  <p:clrMapOvr>
    <a:masterClrMapping/>
  </p:clrMapOvr>
</p:sld>
</file>

<file path=ppt/slides/slide7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36905280"/>
      </p:ext>
    </p:extLst>
  </p:cSld>
  <p:clrMapOvr>
    <a:masterClrMapping/>
  </p:clrMapOvr>
</p:sld>
</file>

<file path=ppt/slides/slide7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300268545"/>
      </p:ext>
    </p:extLst>
  </p:cSld>
  <p:clrMapOvr>
    <a:masterClrMapping/>
  </p:clrMapOvr>
</p:sld>
</file>

<file path=ppt/slides/slide7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1588048"/>
      </p:ext>
    </p:extLst>
  </p:cSld>
  <p:clrMapOvr>
    <a:masterClrMapping/>
  </p:clrMapOvr>
</p:sld>
</file>

<file path=ppt/slides/slide7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18345942"/>
      </p:ext>
    </p:extLst>
  </p:cSld>
  <p:clrMapOvr>
    <a:masterClrMapping/>
  </p:clrMapOvr>
</p:sld>
</file>

<file path=ppt/slides/slide7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63390651"/>
      </p:ext>
    </p:extLst>
  </p:cSld>
  <p:clrMapOvr>
    <a:masterClrMapping/>
  </p:clrMapOvr>
</p:sld>
</file>

<file path=ppt/slides/slide7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11041745"/>
      </p:ext>
    </p:extLst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8539680"/>
      </p:ext>
    </p:extLst>
  </p:cSld>
  <p:clrMapOvr>
    <a:masterClrMapping/>
  </p:clrMapOvr>
</p:sld>
</file>

<file path=ppt/slides/slide7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60358623"/>
      </p:ext>
    </p:extLst>
  </p:cSld>
  <p:clrMapOvr>
    <a:masterClrMapping/>
  </p:clrMapOvr>
</p:sld>
</file>

<file path=ppt/slides/slide7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16766919"/>
      </p:ext>
    </p:extLst>
  </p:cSld>
  <p:clrMapOvr>
    <a:masterClrMapping/>
  </p:clrMapOvr>
</p:sld>
</file>

<file path=ppt/slides/slide7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9119001"/>
      </p:ext>
    </p:extLst>
  </p:cSld>
  <p:clrMapOvr>
    <a:masterClrMapping/>
  </p:clrMapOvr>
</p:sld>
</file>

<file path=ppt/slides/slide7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02178491"/>
      </p:ext>
    </p:extLst>
  </p:cSld>
  <p:clrMapOvr>
    <a:masterClrMapping/>
  </p:clrMapOvr>
</p:sld>
</file>

<file path=ppt/slides/slide7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17011468"/>
      </p:ext>
    </p:extLst>
  </p:cSld>
  <p:clrMapOvr>
    <a:masterClrMapping/>
  </p:clrMapOvr>
</p:sld>
</file>

<file path=ppt/slides/slide7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0293078"/>
      </p:ext>
    </p:extLst>
  </p:cSld>
  <p:clrMapOvr>
    <a:masterClrMapping/>
  </p:clrMapOvr>
</p:sld>
</file>

<file path=ppt/slides/slide7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15027535"/>
      </p:ext>
    </p:extLst>
  </p:cSld>
  <p:clrMapOvr>
    <a:masterClrMapping/>
  </p:clrMapOvr>
</p:sld>
</file>

<file path=ppt/slides/slide7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84592840"/>
      </p:ext>
    </p:extLst>
  </p:cSld>
  <p:clrMapOvr>
    <a:masterClrMapping/>
  </p:clrMapOvr>
</p:sld>
</file>

<file path=ppt/slides/slide7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526119458"/>
      </p:ext>
    </p:extLst>
  </p:cSld>
  <p:clrMapOvr>
    <a:masterClrMapping/>
  </p:clrMapOvr>
</p:sld>
</file>

<file path=ppt/slides/slide7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843394"/>
      </p:ext>
    </p:extLst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66430806"/>
      </p:ext>
    </p:extLst>
  </p:cSld>
  <p:clrMapOvr>
    <a:masterClrMapping/>
  </p:clrMapOvr>
</p:sld>
</file>

<file path=ppt/slides/slide7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28087269"/>
      </p:ext>
    </p:extLst>
  </p:cSld>
  <p:clrMapOvr>
    <a:masterClrMapping/>
  </p:clrMapOvr>
</p:sld>
</file>

<file path=ppt/slides/slide7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54427186"/>
      </p:ext>
    </p:extLst>
  </p:cSld>
  <p:clrMapOvr>
    <a:masterClrMapping/>
  </p:clrMapOvr>
</p:sld>
</file>

<file path=ppt/slides/slide7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21658404"/>
      </p:ext>
    </p:extLst>
  </p:cSld>
  <p:clrMapOvr>
    <a:masterClrMapping/>
  </p:clrMapOvr>
</p:sld>
</file>

<file path=ppt/slides/slide7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25162004"/>
      </p:ext>
    </p:extLst>
  </p:cSld>
  <p:clrMapOvr>
    <a:masterClrMapping/>
  </p:clrMapOvr>
</p:sld>
</file>

<file path=ppt/slides/slide7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31090453"/>
      </p:ext>
    </p:extLst>
  </p:cSld>
  <p:clrMapOvr>
    <a:masterClrMapping/>
  </p:clrMapOvr>
</p:sld>
</file>

<file path=ppt/slides/slide7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73734800"/>
      </p:ext>
    </p:extLst>
  </p:cSld>
  <p:clrMapOvr>
    <a:masterClrMapping/>
  </p:clrMapOvr>
</p:sld>
</file>

<file path=ppt/slides/slide7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01689922"/>
      </p:ext>
    </p:extLst>
  </p:cSld>
  <p:clrMapOvr>
    <a:masterClrMapping/>
  </p:clrMapOvr>
</p:sld>
</file>

<file path=ppt/slides/slide7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3700587"/>
      </p:ext>
    </p:extLst>
  </p:cSld>
  <p:clrMapOvr>
    <a:masterClrMapping/>
  </p:clrMapOvr>
</p:sld>
</file>

<file path=ppt/slides/slide7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66056335"/>
      </p:ext>
    </p:extLst>
  </p:cSld>
  <p:clrMapOvr>
    <a:masterClrMapping/>
  </p:clrMapOvr>
</p:sld>
</file>

<file path=ppt/slides/slide7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08727611"/>
      </p:ext>
    </p:extLst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13011851"/>
      </p:ext>
    </p:extLst>
  </p:cSld>
  <p:clrMapOvr>
    <a:masterClrMapping/>
  </p:clrMapOvr>
</p:sld>
</file>

<file path=ppt/slides/slide7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28865964"/>
      </p:ext>
    </p:extLst>
  </p:cSld>
  <p:clrMapOvr>
    <a:masterClrMapping/>
  </p:clrMapOvr>
</p:sld>
</file>

<file path=ppt/slides/slide7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103016542"/>
      </p:ext>
    </p:extLst>
  </p:cSld>
  <p:clrMapOvr>
    <a:masterClrMapping/>
  </p:clrMapOvr>
</p:sld>
</file>

<file path=ppt/slides/slide7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8442002"/>
      </p:ext>
    </p:extLst>
  </p:cSld>
  <p:clrMapOvr>
    <a:masterClrMapping/>
  </p:clrMapOvr>
</p:sld>
</file>

<file path=ppt/slides/slide7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66852524"/>
      </p:ext>
    </p:extLst>
  </p:cSld>
  <p:clrMapOvr>
    <a:masterClrMapping/>
  </p:clrMapOvr>
</p:sld>
</file>

<file path=ppt/slides/slide7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39771798"/>
      </p:ext>
    </p:extLst>
  </p:cSld>
  <p:clrMapOvr>
    <a:masterClrMapping/>
  </p:clrMapOvr>
</p:sld>
</file>

<file path=ppt/slides/slide7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41062316"/>
      </p:ext>
    </p:extLst>
  </p:cSld>
  <p:clrMapOvr>
    <a:masterClrMapping/>
  </p:clrMapOvr>
</p:sld>
</file>

<file path=ppt/slides/slide7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59897104"/>
      </p:ext>
    </p:extLst>
  </p:cSld>
  <p:clrMapOvr>
    <a:masterClrMapping/>
  </p:clrMapOvr>
</p:sld>
</file>

<file path=ppt/slides/slide7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574364"/>
      </p:ext>
    </p:extLst>
  </p:cSld>
  <p:clrMapOvr>
    <a:masterClrMapping/>
  </p:clrMapOvr>
</p:sld>
</file>

<file path=ppt/slides/slide7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96047309"/>
      </p:ext>
    </p:extLst>
  </p:cSld>
  <p:clrMapOvr>
    <a:masterClrMapping/>
  </p:clrMapOvr>
</p:sld>
</file>

<file path=ppt/slides/slide7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55837362"/>
      </p:ext>
    </p:extLst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1661274"/>
      </p:ext>
    </p:extLst>
  </p:cSld>
  <p:clrMapOvr>
    <a:masterClrMapping/>
  </p:clrMapOvr>
</p:sld>
</file>

<file path=ppt/slides/slide7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61777461"/>
      </p:ext>
    </p:extLst>
  </p:cSld>
  <p:clrMapOvr>
    <a:masterClrMapping/>
  </p:clrMapOvr>
</p:sld>
</file>

<file path=ppt/slides/slide7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95168461"/>
      </p:ext>
    </p:extLst>
  </p:cSld>
  <p:clrMapOvr>
    <a:masterClrMapping/>
  </p:clrMapOvr>
</p:sld>
</file>

<file path=ppt/slides/slide7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75580819"/>
      </p:ext>
    </p:extLst>
  </p:cSld>
  <p:clrMapOvr>
    <a:masterClrMapping/>
  </p:clrMapOvr>
</p:sld>
</file>

<file path=ppt/slides/slide7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19553650"/>
      </p:ext>
    </p:extLst>
  </p:cSld>
  <p:clrMapOvr>
    <a:masterClrMapping/>
  </p:clrMapOvr>
</p:sld>
</file>

<file path=ppt/slides/slide7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932926356"/>
      </p:ext>
    </p:extLst>
  </p:cSld>
  <p:clrMapOvr>
    <a:masterClrMapping/>
  </p:clrMapOvr>
</p:sld>
</file>

<file path=ppt/slides/slide7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1388612"/>
      </p:ext>
    </p:extLst>
  </p:cSld>
  <p:clrMapOvr>
    <a:masterClrMapping/>
  </p:clrMapOvr>
</p:sld>
</file>

<file path=ppt/slides/slide7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50449896"/>
      </p:ext>
    </p:extLst>
  </p:cSld>
  <p:clrMapOvr>
    <a:masterClrMapping/>
  </p:clrMapOvr>
</p:sld>
</file>

<file path=ppt/slides/slide7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63742890"/>
      </p:ext>
    </p:extLst>
  </p:cSld>
  <p:clrMapOvr>
    <a:masterClrMapping/>
  </p:clrMapOvr>
</p:sld>
</file>

<file path=ppt/slides/slide7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58619341"/>
      </p:ext>
    </p:extLst>
  </p:cSld>
  <p:clrMapOvr>
    <a:masterClrMapping/>
  </p:clrMapOvr>
</p:sld>
</file>

<file path=ppt/slides/slide7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25261"/>
      </p:ext>
    </p:extLst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95420935"/>
      </p:ext>
    </p:extLst>
  </p:cSld>
  <p:clrMapOvr>
    <a:masterClrMapping/>
  </p:clrMapOvr>
</p:sld>
</file>

<file path=ppt/slides/slide7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80914301"/>
      </p:ext>
    </p:extLst>
  </p:cSld>
  <p:clrMapOvr>
    <a:masterClrMapping/>
  </p:clrMapOvr>
</p:sld>
</file>

<file path=ppt/slides/slide7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64296784"/>
      </p:ext>
    </p:extLst>
  </p:cSld>
  <p:clrMapOvr>
    <a:masterClrMapping/>
  </p:clrMapOvr>
</p:sld>
</file>

<file path=ppt/slides/slide7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22715583"/>
      </p:ext>
    </p:extLst>
  </p:cSld>
  <p:clrMapOvr>
    <a:masterClrMapping/>
  </p:clrMapOvr>
</p:sld>
</file>

<file path=ppt/slides/slide7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93807118"/>
      </p:ext>
    </p:extLst>
  </p:cSld>
  <p:clrMapOvr>
    <a:masterClrMapping/>
  </p:clrMapOvr>
</p:sld>
</file>

<file path=ppt/slides/slide7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83613493"/>
      </p:ext>
    </p:extLst>
  </p:cSld>
  <p:clrMapOvr>
    <a:masterClrMapping/>
  </p:clrMapOvr>
</p:sld>
</file>

<file path=ppt/slides/slide7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22727443"/>
      </p:ext>
    </p:extLst>
  </p:cSld>
  <p:clrMapOvr>
    <a:masterClrMapping/>
  </p:clrMapOvr>
</p:sld>
</file>

<file path=ppt/slides/slide7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90725155"/>
      </p:ext>
    </p:extLst>
  </p:cSld>
  <p:clrMapOvr>
    <a:masterClrMapping/>
  </p:clrMapOvr>
</p:sld>
</file>

<file path=ppt/slides/slide7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MTX1 SERIES </a:t>
            </a:r>
          </a:p>
        </p:txBody>
      </p:sp>
    </p:spTree>
    <p:extLst>
      <p:ext uri="{BB962C8B-B14F-4D97-AF65-F5344CB8AC3E}">
        <p14:creationId xmlns:p14="http://schemas.microsoft.com/office/powerpoint/2010/main" val="820176463"/>
      </p:ext>
    </p:extLst>
  </p:cSld>
  <p:clrMapOvr>
    <a:masterClrMapping/>
  </p:clrMapOvr>
</p:sld>
</file>

<file path=ppt/slides/slide7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52089861"/>
      </p:ext>
    </p:extLst>
  </p:cSld>
  <p:clrMapOvr>
    <a:masterClrMapping/>
  </p:clrMapOvr>
</p:sld>
</file>

<file path=ppt/slides/slide7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44362914"/>
      </p:ext>
    </p:extLst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86077814"/>
      </p:ext>
    </p:extLst>
  </p:cSld>
  <p:clrMapOvr>
    <a:masterClrMapping/>
  </p:clrMapOvr>
</p:sld>
</file>

<file path=ppt/slides/slide7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84211813"/>
      </p:ext>
    </p:extLst>
  </p:cSld>
  <p:clrMapOvr>
    <a:masterClrMapping/>
  </p:clrMapOvr>
</p:sld>
</file>

<file path=ppt/slides/slide7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MTX2 SERIES </a:t>
            </a:r>
          </a:p>
        </p:txBody>
      </p:sp>
    </p:spTree>
    <p:extLst>
      <p:ext uri="{BB962C8B-B14F-4D97-AF65-F5344CB8AC3E}">
        <p14:creationId xmlns:p14="http://schemas.microsoft.com/office/powerpoint/2010/main" val="1001564122"/>
      </p:ext>
    </p:extLst>
  </p:cSld>
  <p:clrMapOvr>
    <a:masterClrMapping/>
  </p:clrMapOvr>
</p:sld>
</file>

<file path=ppt/slides/slide7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55567412"/>
      </p:ext>
    </p:extLst>
  </p:cSld>
  <p:clrMapOvr>
    <a:masterClrMapping/>
  </p:clrMapOvr>
</p:sld>
</file>

<file path=ppt/slides/slide7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75066336"/>
      </p:ext>
    </p:extLst>
  </p:cSld>
  <p:clrMapOvr>
    <a:masterClrMapping/>
  </p:clrMapOvr>
</p:sld>
</file>

<file path=ppt/slides/slide7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7326632"/>
      </p:ext>
    </p:extLst>
  </p:cSld>
  <p:clrMapOvr>
    <a:masterClrMapping/>
  </p:clrMapOvr>
</p:sld>
</file>

<file path=ppt/slides/slide7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MTX3 SERIES </a:t>
            </a:r>
          </a:p>
        </p:txBody>
      </p:sp>
    </p:spTree>
    <p:extLst>
      <p:ext uri="{BB962C8B-B14F-4D97-AF65-F5344CB8AC3E}">
        <p14:creationId xmlns:p14="http://schemas.microsoft.com/office/powerpoint/2010/main" val="3069680726"/>
      </p:ext>
    </p:extLst>
  </p:cSld>
  <p:clrMapOvr>
    <a:masterClrMapping/>
  </p:clrMapOvr>
</p:sld>
</file>

<file path=ppt/slides/slide7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87368843"/>
      </p:ext>
    </p:extLst>
  </p:cSld>
  <p:clrMapOvr>
    <a:masterClrMapping/>
  </p:clrMapOvr>
</p:sld>
</file>

<file path=ppt/slides/slide7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3181757"/>
      </p:ext>
    </p:extLst>
  </p:cSld>
  <p:clrMapOvr>
    <a:masterClrMapping/>
  </p:clrMapOvr>
</p:sld>
</file>

<file path=ppt/slides/slide7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33042559"/>
      </p:ext>
    </p:extLst>
  </p:cSld>
  <p:clrMapOvr>
    <a:masterClrMapping/>
  </p:clrMapOvr>
</p:sld>
</file>

<file path=ppt/slides/slide7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MTX4 SERIES </a:t>
            </a:r>
          </a:p>
        </p:txBody>
      </p:sp>
    </p:spTree>
    <p:extLst>
      <p:ext uri="{BB962C8B-B14F-4D97-AF65-F5344CB8AC3E}">
        <p14:creationId xmlns:p14="http://schemas.microsoft.com/office/powerpoint/2010/main" val="3703715622"/>
      </p:ext>
    </p:extLst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25288701"/>
      </p:ext>
    </p:extLst>
  </p:cSld>
  <p:clrMapOvr>
    <a:masterClrMapping/>
  </p:clrMapOvr>
</p:sld>
</file>

<file path=ppt/slides/slide7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01795481"/>
      </p:ext>
    </p:extLst>
  </p:cSld>
  <p:clrMapOvr>
    <a:masterClrMapping/>
  </p:clrMapOvr>
</p:sld>
</file>

<file path=ppt/slides/slide7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9139563"/>
      </p:ext>
    </p:extLst>
  </p:cSld>
  <p:clrMapOvr>
    <a:masterClrMapping/>
  </p:clrMapOvr>
</p:sld>
</file>

<file path=ppt/slides/slide7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02270911"/>
      </p:ext>
    </p:extLst>
  </p:cSld>
  <p:clrMapOvr>
    <a:masterClrMapping/>
  </p:clrMapOvr>
</p:sld>
</file>

<file path=ppt/slides/slide7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MTX5 SERIES </a:t>
            </a:r>
          </a:p>
        </p:txBody>
      </p:sp>
    </p:spTree>
    <p:extLst>
      <p:ext uri="{BB962C8B-B14F-4D97-AF65-F5344CB8AC3E}">
        <p14:creationId xmlns:p14="http://schemas.microsoft.com/office/powerpoint/2010/main" val="3605541245"/>
      </p:ext>
    </p:extLst>
  </p:cSld>
  <p:clrMapOvr>
    <a:masterClrMapping/>
  </p:clrMapOvr>
</p:sld>
</file>

<file path=ppt/slides/slide7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9254668"/>
      </p:ext>
    </p:extLst>
  </p:cSld>
  <p:clrMapOvr>
    <a:masterClrMapping/>
  </p:clrMapOvr>
</p:sld>
</file>

<file path=ppt/slides/slide7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01873485"/>
      </p:ext>
    </p:extLst>
  </p:cSld>
  <p:clrMapOvr>
    <a:masterClrMapping/>
  </p:clrMapOvr>
</p:sld>
</file>

<file path=ppt/slides/slide7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65250905"/>
      </p:ext>
    </p:extLst>
  </p:cSld>
  <p:clrMapOvr>
    <a:masterClrMapping/>
  </p:clrMapOvr>
</p:sld>
</file>

<file path=ppt/slides/slide7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MTX6 SERIES </a:t>
            </a:r>
          </a:p>
        </p:txBody>
      </p:sp>
    </p:spTree>
    <p:extLst>
      <p:ext uri="{BB962C8B-B14F-4D97-AF65-F5344CB8AC3E}">
        <p14:creationId xmlns:p14="http://schemas.microsoft.com/office/powerpoint/2010/main" val="1474755753"/>
      </p:ext>
    </p:extLst>
  </p:cSld>
  <p:clrMapOvr>
    <a:masterClrMapping/>
  </p:clrMapOvr>
</p:sld>
</file>

<file path=ppt/slides/slide7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90851025"/>
      </p:ext>
    </p:extLst>
  </p:cSld>
  <p:clrMapOvr>
    <a:masterClrMapping/>
  </p:clrMapOvr>
</p:sld>
</file>

<file path=ppt/slides/slide7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04658267"/>
      </p:ext>
    </p:extLst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80806909"/>
      </p:ext>
    </p:extLst>
  </p:cSld>
  <p:clrMapOvr>
    <a:masterClrMapping/>
  </p:clrMapOvr>
</p:sld>
</file>

<file path=ppt/slides/slide7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87249422"/>
      </p:ext>
    </p:extLst>
  </p:cSld>
  <p:clrMapOvr>
    <a:masterClrMapping/>
  </p:clrMapOvr>
</p:sld>
</file>

<file path=ppt/slides/slide7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MTX7 SERIES </a:t>
            </a:r>
          </a:p>
        </p:txBody>
      </p:sp>
    </p:spTree>
    <p:extLst>
      <p:ext uri="{BB962C8B-B14F-4D97-AF65-F5344CB8AC3E}">
        <p14:creationId xmlns:p14="http://schemas.microsoft.com/office/powerpoint/2010/main" val="3292652356"/>
      </p:ext>
    </p:extLst>
  </p:cSld>
  <p:clrMapOvr>
    <a:masterClrMapping/>
  </p:clrMapOvr>
</p:sld>
</file>

<file path=ppt/slides/slide7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29432628"/>
      </p:ext>
    </p:extLst>
  </p:cSld>
  <p:clrMapOvr>
    <a:masterClrMapping/>
  </p:clrMapOvr>
</p:sld>
</file>

<file path=ppt/slides/slide7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52424848"/>
      </p:ext>
    </p:extLst>
  </p:cSld>
  <p:clrMapOvr>
    <a:masterClrMapping/>
  </p:clrMapOvr>
</p:sld>
</file>

<file path=ppt/slides/slide7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71936974"/>
      </p:ext>
    </p:extLst>
  </p:cSld>
  <p:clrMapOvr>
    <a:masterClrMapping/>
  </p:clrMapOvr>
</p:sld>
</file>

<file path=ppt/slides/slide7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MTX8 SERIES </a:t>
            </a:r>
          </a:p>
        </p:txBody>
      </p:sp>
    </p:spTree>
    <p:extLst>
      <p:ext uri="{BB962C8B-B14F-4D97-AF65-F5344CB8AC3E}">
        <p14:creationId xmlns:p14="http://schemas.microsoft.com/office/powerpoint/2010/main" val="1683862345"/>
      </p:ext>
    </p:extLst>
  </p:cSld>
  <p:clrMapOvr>
    <a:masterClrMapping/>
  </p:clrMapOvr>
</p:sld>
</file>

<file path=ppt/slides/slide7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70853307"/>
      </p:ext>
    </p:extLst>
  </p:cSld>
  <p:clrMapOvr>
    <a:masterClrMapping/>
  </p:clrMapOvr>
</p:sld>
</file>

<file path=ppt/slides/slide7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56227745"/>
      </p:ext>
    </p:extLst>
  </p:cSld>
  <p:clrMapOvr>
    <a:masterClrMapping/>
  </p:clrMapOvr>
</p:sld>
</file>

<file path=ppt/slides/slide7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97999021"/>
      </p:ext>
    </p:extLst>
  </p:cSld>
  <p:clrMapOvr>
    <a:masterClrMapping/>
  </p:clrMapOvr>
</p:sld>
</file>

<file path=ppt/slides/slide7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MTX9 SERIES </a:t>
            </a:r>
          </a:p>
        </p:txBody>
      </p:sp>
    </p:spTree>
    <p:extLst>
      <p:ext uri="{BB962C8B-B14F-4D97-AF65-F5344CB8AC3E}">
        <p14:creationId xmlns:p14="http://schemas.microsoft.com/office/powerpoint/2010/main" val="1696615709"/>
      </p:ext>
    </p:extLst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00890894"/>
      </p:ext>
    </p:extLst>
  </p:cSld>
  <p:clrMapOvr>
    <a:masterClrMapping/>
  </p:clrMapOvr>
</p:sld>
</file>

<file path=ppt/slides/slide7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99424633"/>
      </p:ext>
    </p:extLst>
  </p:cSld>
  <p:clrMapOvr>
    <a:masterClrMapping/>
  </p:clrMapOvr>
</p:sld>
</file>

<file path=ppt/slides/slide7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29140865"/>
      </p:ext>
    </p:extLst>
  </p:cSld>
  <p:clrMapOvr>
    <a:masterClrMapping/>
  </p:clrMapOvr>
</p:sld>
</file>

<file path=ppt/slides/slide7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60857782"/>
      </p:ext>
    </p:extLst>
  </p:cSld>
  <p:clrMapOvr>
    <a:masterClrMapping/>
  </p:clrMapOvr>
</p:sld>
</file>

<file path=ppt/slides/slide7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MTX10 SERIES </a:t>
            </a:r>
          </a:p>
        </p:txBody>
      </p:sp>
    </p:spTree>
    <p:extLst>
      <p:ext uri="{BB962C8B-B14F-4D97-AF65-F5344CB8AC3E}">
        <p14:creationId xmlns:p14="http://schemas.microsoft.com/office/powerpoint/2010/main" val="3441397539"/>
      </p:ext>
    </p:extLst>
  </p:cSld>
  <p:clrMapOvr>
    <a:masterClrMapping/>
  </p:clrMapOvr>
</p:sld>
</file>

<file path=ppt/slides/slide7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69687096"/>
      </p:ext>
    </p:extLst>
  </p:cSld>
  <p:clrMapOvr>
    <a:masterClrMapping/>
  </p:clrMapOvr>
</p:sld>
</file>

<file path=ppt/slides/slide7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56931434"/>
      </p:ext>
    </p:extLst>
  </p:cSld>
  <p:clrMapOvr>
    <a:masterClrMapping/>
  </p:clrMapOvr>
</p:sld>
</file>

<file path=ppt/slides/slide7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89840097"/>
      </p:ext>
    </p:extLst>
  </p:cSld>
  <p:clrMapOvr>
    <a:masterClrMapping/>
  </p:clrMapOvr>
</p:sld>
</file>

<file path=ppt/slides/slide7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IQ SERIES</a:t>
            </a:r>
          </a:p>
        </p:txBody>
      </p:sp>
    </p:spTree>
    <p:extLst>
      <p:ext uri="{BB962C8B-B14F-4D97-AF65-F5344CB8AC3E}">
        <p14:creationId xmlns:p14="http://schemas.microsoft.com/office/powerpoint/2010/main" val="2001882956"/>
      </p:ext>
    </p:extLst>
  </p:cSld>
  <p:clrMapOvr>
    <a:masterClrMapping/>
  </p:clrMapOvr>
</p:sld>
</file>

<file path=ppt/slides/slide7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IQ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09293915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77417812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535503433"/>
      </p:ext>
    </p:extLst>
  </p:cSld>
  <p:clrMapOvr>
    <a:masterClrMapping/>
  </p:clrMapOvr>
</p:sld>
</file>

<file path=ppt/slides/slide7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0838278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1616041"/>
      </p:ext>
    </p:extLst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73555329"/>
      </p:ext>
    </p:extLst>
  </p:cSld>
  <p:clrMapOvr>
    <a:masterClrMapping/>
  </p:clrMapOvr>
</p:sld>
</file>

<file path=ppt/slides/slide7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178285"/>
      </p:ext>
    </p:extLst>
  </p:cSld>
  <p:clrMapOvr>
    <a:masterClrMapping/>
  </p:clrMapOvr>
</p:sld>
</file>

<file path=ppt/slides/slide7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48545372"/>
      </p:ext>
    </p:extLst>
  </p:cSld>
  <p:clrMapOvr>
    <a:masterClrMapping/>
  </p:clrMapOvr>
</p:sld>
</file>

<file path=ppt/slides/slide7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1113935"/>
      </p:ext>
    </p:extLst>
  </p:cSld>
  <p:clrMapOvr>
    <a:masterClrMapping/>
  </p:clrMapOvr>
</p:sld>
</file>

<file path=ppt/slides/slide7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51365154"/>
      </p:ext>
    </p:extLst>
  </p:cSld>
  <p:clrMapOvr>
    <a:masterClrMapping/>
  </p:clrMapOvr>
</p:sld>
</file>

<file path=ppt/slides/slide7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63492050"/>
      </p:ext>
    </p:extLst>
  </p:cSld>
  <p:clrMapOvr>
    <a:masterClrMapping/>
  </p:clrMapOvr>
</p:sld>
</file>

<file path=ppt/slides/slide7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28574754"/>
      </p:ext>
    </p:extLst>
  </p:cSld>
  <p:clrMapOvr>
    <a:masterClrMapping/>
  </p:clrMapOvr>
</p:sld>
</file>

<file path=ppt/slides/slide7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50636771"/>
      </p:ext>
    </p:extLst>
  </p:cSld>
  <p:clrMapOvr>
    <a:masterClrMapping/>
  </p:clrMapOvr>
</p:sld>
</file>

<file path=ppt/slides/slide7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20129875"/>
      </p:ext>
    </p:extLst>
  </p:cSld>
  <p:clrMapOvr>
    <a:masterClrMapping/>
  </p:clrMapOvr>
</p:sld>
</file>

<file path=ppt/slides/slide7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78497943"/>
      </p:ext>
    </p:extLst>
  </p:cSld>
  <p:clrMapOvr>
    <a:masterClrMapping/>
  </p:clrMapOvr>
</p:sld>
</file>

<file path=ppt/slides/slide7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50657218"/>
      </p:ext>
    </p:extLst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85120976"/>
      </p:ext>
    </p:extLst>
  </p:cSld>
  <p:clrMapOvr>
    <a:masterClrMapping/>
  </p:clrMapOvr>
</p:sld>
</file>

<file path=ppt/slides/slide7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72325531"/>
      </p:ext>
    </p:extLst>
  </p:cSld>
  <p:clrMapOvr>
    <a:masterClrMapping/>
  </p:clrMapOvr>
</p:sld>
</file>

<file path=ppt/slides/slide7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92436561"/>
      </p:ext>
    </p:extLst>
  </p:cSld>
  <p:clrMapOvr>
    <a:masterClrMapping/>
  </p:clrMapOvr>
</p:sld>
</file>

<file path=ppt/slides/slide7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441932345"/>
      </p:ext>
    </p:extLst>
  </p:cSld>
  <p:clrMapOvr>
    <a:masterClrMapping/>
  </p:clrMapOvr>
</p:sld>
</file>

<file path=ppt/slides/slide7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0987348"/>
      </p:ext>
    </p:extLst>
  </p:cSld>
  <p:clrMapOvr>
    <a:masterClrMapping/>
  </p:clrMapOvr>
</p:sld>
</file>

<file path=ppt/slides/slide7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81716202"/>
      </p:ext>
    </p:extLst>
  </p:cSld>
  <p:clrMapOvr>
    <a:masterClrMapping/>
  </p:clrMapOvr>
</p:sld>
</file>

<file path=ppt/slides/slide7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30289897"/>
      </p:ext>
    </p:extLst>
  </p:cSld>
  <p:clrMapOvr>
    <a:masterClrMapping/>
  </p:clrMapOvr>
</p:sld>
</file>

<file path=ppt/slides/slide7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26971666"/>
      </p:ext>
    </p:extLst>
  </p:cSld>
  <p:clrMapOvr>
    <a:masterClrMapping/>
  </p:clrMapOvr>
</p:sld>
</file>

<file path=ppt/slides/slide7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1769587"/>
      </p:ext>
    </p:extLst>
  </p:cSld>
  <p:clrMapOvr>
    <a:masterClrMapping/>
  </p:clrMapOvr>
</p:sld>
</file>

<file path=ppt/slides/slide7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4966301"/>
      </p:ext>
    </p:extLst>
  </p:cSld>
  <p:clrMapOvr>
    <a:masterClrMapping/>
  </p:clrMapOvr>
</p:sld>
</file>

<file path=ppt/slides/slide7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95589870"/>
      </p:ext>
    </p:extLst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69712005"/>
      </p:ext>
    </p:extLst>
  </p:cSld>
  <p:clrMapOvr>
    <a:masterClrMapping/>
  </p:clrMapOvr>
</p:sld>
</file>

<file path=ppt/slides/slide7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21187167"/>
      </p:ext>
    </p:extLst>
  </p:cSld>
  <p:clrMapOvr>
    <a:masterClrMapping/>
  </p:clrMapOvr>
</p:sld>
</file>

<file path=ppt/slides/slide7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63230665"/>
      </p:ext>
    </p:extLst>
  </p:cSld>
  <p:clrMapOvr>
    <a:masterClrMapping/>
  </p:clrMapOvr>
</p:sld>
</file>

<file path=ppt/slides/slide7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08425975"/>
      </p:ext>
    </p:extLst>
  </p:cSld>
  <p:clrMapOvr>
    <a:masterClrMapping/>
  </p:clrMapOvr>
</p:sld>
</file>

<file path=ppt/slides/slide7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87691314"/>
      </p:ext>
    </p:extLst>
  </p:cSld>
  <p:clrMapOvr>
    <a:masterClrMapping/>
  </p:clrMapOvr>
</p:sld>
</file>

<file path=ppt/slides/slide7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10383759"/>
      </p:ext>
    </p:extLst>
  </p:cSld>
  <p:clrMapOvr>
    <a:masterClrMapping/>
  </p:clrMapOvr>
</p:sld>
</file>

<file path=ppt/slides/slide7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791944662"/>
      </p:ext>
    </p:extLst>
  </p:cSld>
  <p:clrMapOvr>
    <a:masterClrMapping/>
  </p:clrMapOvr>
</p:sld>
</file>

<file path=ppt/slides/slide7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6316873"/>
      </p:ext>
    </p:extLst>
  </p:cSld>
  <p:clrMapOvr>
    <a:masterClrMapping/>
  </p:clrMapOvr>
</p:sld>
</file>

<file path=ppt/slides/slide7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03962172"/>
      </p:ext>
    </p:extLst>
  </p:cSld>
  <p:clrMapOvr>
    <a:masterClrMapping/>
  </p:clrMapOvr>
</p:sld>
</file>

<file path=ppt/slides/slide7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0068534"/>
      </p:ext>
    </p:extLst>
  </p:cSld>
  <p:clrMapOvr>
    <a:masterClrMapping/>
  </p:clrMapOvr>
</p:sld>
</file>

<file path=ppt/slides/slide7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6049022"/>
      </p:ext>
    </p:extLst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963404081"/>
      </p:ext>
    </p:extLst>
  </p:cSld>
  <p:clrMapOvr>
    <a:masterClrMapping/>
  </p:clrMapOvr>
</p:sld>
</file>

<file path=ppt/slides/slide7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78820388"/>
      </p:ext>
    </p:extLst>
  </p:cSld>
  <p:clrMapOvr>
    <a:masterClrMapping/>
  </p:clrMapOvr>
</p:sld>
</file>

<file path=ppt/slides/slide7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29961677"/>
      </p:ext>
    </p:extLst>
  </p:cSld>
  <p:clrMapOvr>
    <a:masterClrMapping/>
  </p:clrMapOvr>
</p:sld>
</file>

<file path=ppt/slides/slide7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14024011"/>
      </p:ext>
    </p:extLst>
  </p:cSld>
  <p:clrMapOvr>
    <a:masterClrMapping/>
  </p:clrMapOvr>
</p:sld>
</file>

<file path=ppt/slides/slide7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60090059"/>
      </p:ext>
    </p:extLst>
  </p:cSld>
  <p:clrMapOvr>
    <a:masterClrMapping/>
  </p:clrMapOvr>
</p:sld>
</file>

<file path=ppt/slides/slide7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68654444"/>
      </p:ext>
    </p:extLst>
  </p:cSld>
  <p:clrMapOvr>
    <a:masterClrMapping/>
  </p:clrMapOvr>
</p:sld>
</file>

<file path=ppt/slides/slide7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04949882"/>
      </p:ext>
    </p:extLst>
  </p:cSld>
  <p:clrMapOvr>
    <a:masterClrMapping/>
  </p:clrMapOvr>
</p:sld>
</file>

<file path=ppt/slides/slide7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51329000"/>
      </p:ext>
    </p:extLst>
  </p:cSld>
  <p:clrMapOvr>
    <a:masterClrMapping/>
  </p:clrMapOvr>
</p:sld>
</file>

<file path=ppt/slides/slide7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14052381"/>
      </p:ext>
    </p:extLst>
  </p:cSld>
  <p:clrMapOvr>
    <a:masterClrMapping/>
  </p:clrMapOvr>
</p:sld>
</file>

<file path=ppt/slides/slide7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731289626"/>
      </p:ext>
    </p:extLst>
  </p:cSld>
  <p:clrMapOvr>
    <a:masterClrMapping/>
  </p:clrMapOvr>
</p:sld>
</file>

<file path=ppt/slides/slide7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9169119"/>
      </p:ext>
    </p:extLst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3666452"/>
      </p:ext>
    </p:extLst>
  </p:cSld>
  <p:clrMapOvr>
    <a:masterClrMapping/>
  </p:clrMapOvr>
</p:sld>
</file>

<file path=ppt/slides/slide7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9236132"/>
      </p:ext>
    </p:extLst>
  </p:cSld>
  <p:clrMapOvr>
    <a:masterClrMapping/>
  </p:clrMapOvr>
</p:sld>
</file>

<file path=ppt/slides/slide7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71071885"/>
      </p:ext>
    </p:extLst>
  </p:cSld>
  <p:clrMapOvr>
    <a:masterClrMapping/>
  </p:clrMapOvr>
</p:sld>
</file>

<file path=ppt/slides/slide7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06487092"/>
      </p:ext>
    </p:extLst>
  </p:cSld>
  <p:clrMapOvr>
    <a:masterClrMapping/>
  </p:clrMapOvr>
</p:sld>
</file>

<file path=ppt/slides/slide7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61584870"/>
      </p:ext>
    </p:extLst>
  </p:cSld>
  <p:clrMapOvr>
    <a:masterClrMapping/>
  </p:clrMapOvr>
</p:sld>
</file>

<file path=ppt/slides/slide7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2884492"/>
      </p:ext>
    </p:extLst>
  </p:cSld>
  <p:clrMapOvr>
    <a:masterClrMapping/>
  </p:clrMapOvr>
</p:sld>
</file>

<file path=ppt/slides/slide7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68063601"/>
      </p:ext>
    </p:extLst>
  </p:cSld>
  <p:clrMapOvr>
    <a:masterClrMapping/>
  </p:clrMapOvr>
</p:sld>
</file>

<file path=ppt/slides/slide7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01525326"/>
      </p:ext>
    </p:extLst>
  </p:cSld>
  <p:clrMapOvr>
    <a:masterClrMapping/>
  </p:clrMapOvr>
</p:sld>
</file>

<file path=ppt/slides/slide7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28094483"/>
      </p:ext>
    </p:extLst>
  </p:cSld>
  <p:clrMapOvr>
    <a:masterClrMapping/>
  </p:clrMapOvr>
</p:sld>
</file>

<file path=ppt/slides/slide7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72565466"/>
      </p:ext>
    </p:extLst>
  </p:cSld>
  <p:clrMapOvr>
    <a:masterClrMapping/>
  </p:clrMapOvr>
</p:sld>
</file>

<file path=ppt/slides/slide7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21548201"/>
      </p:ext>
    </p:extLst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99059670"/>
      </p:ext>
    </p:extLst>
  </p:cSld>
  <p:clrMapOvr>
    <a:masterClrMapping/>
  </p:clrMapOvr>
</p:sld>
</file>

<file path=ppt/slides/slide7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70925428"/>
      </p:ext>
    </p:extLst>
  </p:cSld>
  <p:clrMapOvr>
    <a:masterClrMapping/>
  </p:clrMapOvr>
</p:sld>
</file>

<file path=ppt/slides/slide7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207715202"/>
      </p:ext>
    </p:extLst>
  </p:cSld>
  <p:clrMapOvr>
    <a:masterClrMapping/>
  </p:clrMapOvr>
</p:sld>
</file>

<file path=ppt/slides/slide7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3711429"/>
      </p:ext>
    </p:extLst>
  </p:cSld>
  <p:clrMapOvr>
    <a:masterClrMapping/>
  </p:clrMapOvr>
</p:sld>
</file>

<file path=ppt/slides/slide7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160781"/>
      </p:ext>
    </p:extLst>
  </p:cSld>
  <p:clrMapOvr>
    <a:masterClrMapping/>
  </p:clrMapOvr>
</p:sld>
</file>

<file path=ppt/slides/slide7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72431159"/>
      </p:ext>
    </p:extLst>
  </p:cSld>
  <p:clrMapOvr>
    <a:masterClrMapping/>
  </p:clrMapOvr>
</p:sld>
</file>

<file path=ppt/slides/slide7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45910575"/>
      </p:ext>
    </p:extLst>
  </p:cSld>
  <p:clrMapOvr>
    <a:masterClrMapping/>
  </p:clrMapOvr>
</p:sld>
</file>

<file path=ppt/slides/slide7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87341514"/>
      </p:ext>
    </p:extLst>
  </p:cSld>
  <p:clrMapOvr>
    <a:masterClrMapping/>
  </p:clrMapOvr>
</p:sld>
</file>

<file path=ppt/slides/slide7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86833559"/>
      </p:ext>
    </p:extLst>
  </p:cSld>
  <p:clrMapOvr>
    <a:masterClrMapping/>
  </p:clrMapOvr>
</p:sld>
</file>

<file path=ppt/slides/slide7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13860397"/>
      </p:ext>
    </p:extLst>
  </p:cSld>
  <p:clrMapOvr>
    <a:masterClrMapping/>
  </p:clrMapOvr>
</p:sld>
</file>

<file path=ppt/slides/slide7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74803329"/>
      </p:ext>
    </p:extLst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59313119"/>
      </p:ext>
    </p:extLst>
  </p:cSld>
  <p:clrMapOvr>
    <a:masterClrMapping/>
  </p:clrMapOvr>
</p:sld>
</file>

<file path=ppt/slides/slide7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65202407"/>
      </p:ext>
    </p:extLst>
  </p:cSld>
  <p:clrMapOvr>
    <a:masterClrMapping/>
  </p:clrMapOvr>
</p:sld>
</file>

<file path=ppt/slides/slide7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28075749"/>
      </p:ext>
    </p:extLst>
  </p:cSld>
  <p:clrMapOvr>
    <a:masterClrMapping/>
  </p:clrMapOvr>
</p:sld>
</file>

<file path=ppt/slides/slide7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57569815"/>
      </p:ext>
    </p:extLst>
  </p:cSld>
  <p:clrMapOvr>
    <a:masterClrMapping/>
  </p:clrMapOvr>
</p:sld>
</file>

<file path=ppt/slides/slide7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85282164"/>
      </p:ext>
    </p:extLst>
  </p:cSld>
  <p:clrMapOvr>
    <a:masterClrMapping/>
  </p:clrMapOvr>
</p:sld>
</file>

<file path=ppt/slides/slide7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004114969"/>
      </p:ext>
    </p:extLst>
  </p:cSld>
  <p:clrMapOvr>
    <a:masterClrMapping/>
  </p:clrMapOvr>
</p:sld>
</file>

<file path=ppt/slides/slide7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8510275"/>
      </p:ext>
    </p:extLst>
  </p:cSld>
  <p:clrMapOvr>
    <a:masterClrMapping/>
  </p:clrMapOvr>
</p:sld>
</file>

<file path=ppt/slides/slide7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20975092"/>
      </p:ext>
    </p:extLst>
  </p:cSld>
  <p:clrMapOvr>
    <a:masterClrMapping/>
  </p:clrMapOvr>
</p:sld>
</file>

<file path=ppt/slides/slide7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77082601"/>
      </p:ext>
    </p:extLst>
  </p:cSld>
  <p:clrMapOvr>
    <a:masterClrMapping/>
  </p:clrMapOvr>
</p:sld>
</file>

<file path=ppt/slides/slide7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4680022"/>
      </p:ext>
    </p:extLst>
  </p:cSld>
  <p:clrMapOvr>
    <a:masterClrMapping/>
  </p:clrMapOvr>
</p:sld>
</file>

<file path=ppt/slides/slide7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36455340"/>
      </p:ext>
    </p:extLst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86128349"/>
      </p:ext>
    </p:extLst>
  </p:cSld>
  <p:clrMapOvr>
    <a:masterClrMapping/>
  </p:clrMapOvr>
</p:sld>
</file>

<file path=ppt/slides/slide7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72220017"/>
      </p:ext>
    </p:extLst>
  </p:cSld>
  <p:clrMapOvr>
    <a:masterClrMapping/>
  </p:clrMapOvr>
</p:sld>
</file>

<file path=ppt/slides/slide7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10252956"/>
      </p:ext>
    </p:extLst>
  </p:cSld>
  <p:clrMapOvr>
    <a:masterClrMapping/>
  </p:clrMapOvr>
</p:sld>
</file>

<file path=ppt/slides/slide7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9164770"/>
      </p:ext>
    </p:extLst>
  </p:cSld>
  <p:clrMapOvr>
    <a:masterClrMapping/>
  </p:clrMapOvr>
</p:sld>
</file>

<file path=ppt/slides/slide7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12624756"/>
      </p:ext>
    </p:extLst>
  </p:cSld>
  <p:clrMapOvr>
    <a:masterClrMapping/>
  </p:clrMapOvr>
</p:sld>
</file>

<file path=ppt/slides/slide7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29939218"/>
      </p:ext>
    </p:extLst>
  </p:cSld>
  <p:clrMapOvr>
    <a:masterClrMapping/>
  </p:clrMapOvr>
</p:sld>
</file>

<file path=ppt/slides/slide7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95961063"/>
      </p:ext>
    </p:extLst>
  </p:cSld>
  <p:clrMapOvr>
    <a:masterClrMapping/>
  </p:clrMapOvr>
</p:sld>
</file>

<file path=ppt/slides/slide7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62959271"/>
      </p:ext>
    </p:extLst>
  </p:cSld>
  <p:clrMapOvr>
    <a:masterClrMapping/>
  </p:clrMapOvr>
</p:sld>
</file>

<file path=ppt/slides/slide7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703377466"/>
      </p:ext>
    </p:extLst>
  </p:cSld>
  <p:clrMapOvr>
    <a:masterClrMapping/>
  </p:clrMapOvr>
</p:sld>
</file>

<file path=ppt/slides/slide7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3746883"/>
      </p:ext>
    </p:extLst>
  </p:cSld>
  <p:clrMapOvr>
    <a:masterClrMapping/>
  </p:clrMapOvr>
</p:sld>
</file>

<file path=ppt/slides/slide7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68430065"/>
      </p:ext>
    </p:extLst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2210009"/>
      </p:ext>
    </p:extLst>
  </p:cSld>
  <p:clrMapOvr>
    <a:masterClrMapping/>
  </p:clrMapOvr>
</p:sld>
</file>

<file path=ppt/slides/slide7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24675474"/>
      </p:ext>
    </p:extLst>
  </p:cSld>
  <p:clrMapOvr>
    <a:masterClrMapping/>
  </p:clrMapOvr>
</p:sld>
</file>

<file path=ppt/slides/slide7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29949816"/>
      </p:ext>
    </p:extLst>
  </p:cSld>
  <p:clrMapOvr>
    <a:masterClrMapping/>
  </p:clrMapOvr>
</p:sld>
</file>

<file path=ppt/slides/slide7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29765559"/>
      </p:ext>
    </p:extLst>
  </p:cSld>
  <p:clrMapOvr>
    <a:masterClrMapping/>
  </p:clrMapOvr>
</p:sld>
</file>

<file path=ppt/slides/slide7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88012930"/>
      </p:ext>
    </p:extLst>
  </p:cSld>
  <p:clrMapOvr>
    <a:masterClrMapping/>
  </p:clrMapOvr>
</p:sld>
</file>

<file path=ppt/slides/slide7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26880822"/>
      </p:ext>
    </p:extLst>
  </p:cSld>
  <p:clrMapOvr>
    <a:masterClrMapping/>
  </p:clrMapOvr>
</p:sld>
</file>

<file path=ppt/slides/slide7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88847968"/>
      </p:ext>
    </p:extLst>
  </p:cSld>
  <p:clrMapOvr>
    <a:masterClrMapping/>
  </p:clrMapOvr>
</p:sld>
</file>

<file path=ppt/slides/slide7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62515880"/>
      </p:ext>
    </p:extLst>
  </p:cSld>
  <p:clrMapOvr>
    <a:masterClrMapping/>
  </p:clrMapOvr>
</p:sld>
</file>

<file path=ppt/slides/slide7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82136131"/>
      </p:ext>
    </p:extLst>
  </p:cSld>
  <p:clrMapOvr>
    <a:masterClrMapping/>
  </p:clrMapOvr>
</p:sld>
</file>

<file path=ppt/slides/slide7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31076047"/>
      </p:ext>
    </p:extLst>
  </p:cSld>
  <p:clrMapOvr>
    <a:masterClrMapping/>
  </p:clrMapOvr>
</p:sld>
</file>

<file path=ppt/slides/slide7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24272008"/>
      </p:ext>
    </p:extLst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36333791"/>
      </p:ext>
    </p:extLst>
  </p:cSld>
  <p:clrMapOvr>
    <a:masterClrMapping/>
  </p:clrMapOvr>
</p:sld>
</file>

<file path=ppt/slides/slide7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230005423"/>
      </p:ext>
    </p:extLst>
  </p:cSld>
  <p:clrMapOvr>
    <a:masterClrMapping/>
  </p:clrMapOvr>
</p:sld>
</file>

<file path=ppt/slides/slide7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2018611"/>
      </p:ext>
    </p:extLst>
  </p:cSld>
  <p:clrMapOvr>
    <a:masterClrMapping/>
  </p:clrMapOvr>
</p:sld>
</file>

<file path=ppt/slides/slide7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0147980"/>
      </p:ext>
    </p:extLst>
  </p:cSld>
  <p:clrMapOvr>
    <a:masterClrMapping/>
  </p:clrMapOvr>
</p:sld>
</file>

<file path=ppt/slides/slide7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08432415"/>
      </p:ext>
    </p:extLst>
  </p:cSld>
  <p:clrMapOvr>
    <a:masterClrMapping/>
  </p:clrMapOvr>
</p:sld>
</file>

<file path=ppt/slides/slide7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58172012"/>
      </p:ext>
    </p:extLst>
  </p:cSld>
  <p:clrMapOvr>
    <a:masterClrMapping/>
  </p:clrMapOvr>
</p:sld>
</file>

<file path=ppt/slides/slide7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23611853"/>
      </p:ext>
    </p:extLst>
  </p:cSld>
  <p:clrMapOvr>
    <a:masterClrMapping/>
  </p:clrMapOvr>
</p:sld>
</file>

<file path=ppt/slides/slide7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65288067"/>
      </p:ext>
    </p:extLst>
  </p:cSld>
  <p:clrMapOvr>
    <a:masterClrMapping/>
  </p:clrMapOvr>
</p:sld>
</file>

<file path=ppt/slides/slide7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814998"/>
      </p:ext>
    </p:extLst>
  </p:cSld>
  <p:clrMapOvr>
    <a:masterClrMapping/>
  </p:clrMapOvr>
</p:sld>
</file>

<file path=ppt/slides/slide7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5254112"/>
      </p:ext>
    </p:extLst>
  </p:cSld>
  <p:clrMapOvr>
    <a:masterClrMapping/>
  </p:clrMapOvr>
</p:sld>
</file>

<file path=ppt/slides/slide7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1115638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20819955"/>
      </p:ext>
    </p:extLst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63400180"/>
      </p:ext>
    </p:extLst>
  </p:cSld>
  <p:clrMapOvr>
    <a:masterClrMapping/>
  </p:clrMapOvr>
</p:sld>
</file>

<file path=ppt/slides/slide7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14478400"/>
      </p:ext>
    </p:extLst>
  </p:cSld>
  <p:clrMapOvr>
    <a:masterClrMapping/>
  </p:clrMapOvr>
</p:sld>
</file>

<file path=ppt/slides/slide7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26057960"/>
      </p:ext>
    </p:extLst>
  </p:cSld>
  <p:clrMapOvr>
    <a:masterClrMapping/>
  </p:clrMapOvr>
</p:sld>
</file>

<file path=ppt/slides/slide7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05915898"/>
      </p:ext>
    </p:extLst>
  </p:cSld>
  <p:clrMapOvr>
    <a:masterClrMapping/>
  </p:clrMapOvr>
</p:sld>
</file>

<file path=ppt/slides/slide7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837738663"/>
      </p:ext>
    </p:extLst>
  </p:cSld>
  <p:clrMapOvr>
    <a:masterClrMapping/>
  </p:clrMapOvr>
</p:sld>
</file>

<file path=ppt/slides/slide7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7153875"/>
      </p:ext>
    </p:extLst>
  </p:cSld>
  <p:clrMapOvr>
    <a:masterClrMapping/>
  </p:clrMapOvr>
</p:sld>
</file>

<file path=ppt/slides/slide7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97929904"/>
      </p:ext>
    </p:extLst>
  </p:cSld>
  <p:clrMapOvr>
    <a:masterClrMapping/>
  </p:clrMapOvr>
</p:sld>
</file>

<file path=ppt/slides/slide7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79802338"/>
      </p:ext>
    </p:extLst>
  </p:cSld>
  <p:clrMapOvr>
    <a:masterClrMapping/>
  </p:clrMapOvr>
</p:sld>
</file>

<file path=ppt/slides/slide7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24890399"/>
      </p:ext>
    </p:extLst>
  </p:cSld>
  <p:clrMapOvr>
    <a:masterClrMapping/>
  </p:clrMapOvr>
</p:sld>
</file>

<file path=ppt/slides/slide7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2792691"/>
      </p:ext>
    </p:extLst>
  </p:cSld>
  <p:clrMapOvr>
    <a:masterClrMapping/>
  </p:clrMapOvr>
</p:sld>
</file>

<file path=ppt/slides/slide7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94641332"/>
      </p:ext>
    </p:extLst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88266872"/>
      </p:ext>
    </p:extLst>
  </p:cSld>
  <p:clrMapOvr>
    <a:masterClrMapping/>
  </p:clrMapOvr>
</p:sld>
</file>

<file path=ppt/slides/slide7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02559739"/>
      </p:ext>
    </p:extLst>
  </p:cSld>
  <p:clrMapOvr>
    <a:masterClrMapping/>
  </p:clrMapOvr>
</p:sld>
</file>

<file path=ppt/slides/slide7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61406456"/>
      </p:ext>
    </p:extLst>
  </p:cSld>
  <p:clrMapOvr>
    <a:masterClrMapping/>
  </p:clrMapOvr>
</p:sld>
</file>

<file path=ppt/slides/slide7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80909375"/>
      </p:ext>
    </p:extLst>
  </p:cSld>
  <p:clrMapOvr>
    <a:masterClrMapping/>
  </p:clrMapOvr>
</p:sld>
</file>

<file path=ppt/slides/slide7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84056365"/>
      </p:ext>
    </p:extLst>
  </p:cSld>
  <p:clrMapOvr>
    <a:masterClrMapping/>
  </p:clrMapOvr>
</p:sld>
</file>

<file path=ppt/slides/slide7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58569354"/>
      </p:ext>
    </p:extLst>
  </p:cSld>
  <p:clrMapOvr>
    <a:masterClrMapping/>
  </p:clrMapOvr>
</p:sld>
</file>

<file path=ppt/slides/slide7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65537258"/>
      </p:ext>
    </p:extLst>
  </p:cSld>
  <p:clrMapOvr>
    <a:masterClrMapping/>
  </p:clrMapOvr>
</p:sld>
</file>

<file path=ppt/slides/slide7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987187417"/>
      </p:ext>
    </p:extLst>
  </p:cSld>
  <p:clrMapOvr>
    <a:masterClrMapping/>
  </p:clrMapOvr>
</p:sld>
</file>

<file path=ppt/slides/slide7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2167341"/>
      </p:ext>
    </p:extLst>
  </p:cSld>
  <p:clrMapOvr>
    <a:masterClrMapping/>
  </p:clrMapOvr>
</p:sld>
</file>

<file path=ppt/slides/slide7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85934195"/>
      </p:ext>
    </p:extLst>
  </p:cSld>
  <p:clrMapOvr>
    <a:masterClrMapping/>
  </p:clrMapOvr>
</p:sld>
</file>

<file path=ppt/slides/slide7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01210762"/>
      </p:ext>
    </p:extLst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8061653"/>
      </p:ext>
    </p:extLst>
  </p:cSld>
  <p:clrMapOvr>
    <a:masterClrMapping/>
  </p:clrMapOvr>
</p:sld>
</file>

<file path=ppt/slides/slide7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94111870"/>
      </p:ext>
    </p:extLst>
  </p:cSld>
  <p:clrMapOvr>
    <a:masterClrMapping/>
  </p:clrMapOvr>
</p:sld>
</file>

<file path=ppt/slides/slide7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8741539"/>
      </p:ext>
    </p:extLst>
  </p:cSld>
  <p:clrMapOvr>
    <a:masterClrMapping/>
  </p:clrMapOvr>
</p:sld>
</file>

<file path=ppt/slides/slide7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64100201"/>
      </p:ext>
    </p:extLst>
  </p:cSld>
  <p:clrMapOvr>
    <a:masterClrMapping/>
  </p:clrMapOvr>
</p:sld>
</file>

<file path=ppt/slides/slide7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10043547"/>
      </p:ext>
    </p:extLst>
  </p:cSld>
  <p:clrMapOvr>
    <a:masterClrMapping/>
  </p:clrMapOvr>
</p:sld>
</file>

<file path=ppt/slides/slide7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29920419"/>
      </p:ext>
    </p:extLst>
  </p:cSld>
  <p:clrMapOvr>
    <a:masterClrMapping/>
  </p:clrMapOvr>
</p:sld>
</file>

<file path=ppt/slides/slide7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82204529"/>
      </p:ext>
    </p:extLst>
  </p:cSld>
  <p:clrMapOvr>
    <a:masterClrMapping/>
  </p:clrMapOvr>
</p:sld>
</file>

<file path=ppt/slides/slide7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19710698"/>
      </p:ext>
    </p:extLst>
  </p:cSld>
  <p:clrMapOvr>
    <a:masterClrMapping/>
  </p:clrMapOvr>
</p:sld>
</file>

<file path=ppt/slides/slide7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72813653"/>
      </p:ext>
    </p:extLst>
  </p:cSld>
  <p:clrMapOvr>
    <a:masterClrMapping/>
  </p:clrMapOvr>
</p:sld>
</file>

<file path=ppt/slides/slide7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95455534"/>
      </p:ext>
    </p:extLst>
  </p:cSld>
  <p:clrMapOvr>
    <a:masterClrMapping/>
  </p:clrMapOvr>
</p:sld>
</file>

<file path=ppt/slides/slide7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/>
              <a:t>IQ1 </a:t>
            </a:r>
            <a:r>
              <a:rPr lang="en-US" dirty="0"/>
              <a:t>SERIES </a:t>
            </a:r>
          </a:p>
        </p:txBody>
      </p:sp>
    </p:spTree>
    <p:extLst>
      <p:ext uri="{BB962C8B-B14F-4D97-AF65-F5344CB8AC3E}">
        <p14:creationId xmlns:p14="http://schemas.microsoft.com/office/powerpoint/2010/main" val="1837058917"/>
      </p:ext>
    </p:extLst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14505370"/>
      </p:ext>
    </p:extLst>
  </p:cSld>
  <p:clrMapOvr>
    <a:masterClrMapping/>
  </p:clrMapOvr>
</p:sld>
</file>

<file path=ppt/slides/slide7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013497"/>
      </p:ext>
    </p:extLst>
  </p:cSld>
  <p:clrMapOvr>
    <a:masterClrMapping/>
  </p:clrMapOvr>
</p:sld>
</file>

<file path=ppt/slides/slide7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35547255"/>
      </p:ext>
    </p:extLst>
  </p:cSld>
  <p:clrMapOvr>
    <a:masterClrMapping/>
  </p:clrMapOvr>
</p:sld>
</file>

<file path=ppt/slides/slide7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37904022"/>
      </p:ext>
    </p:extLst>
  </p:cSld>
  <p:clrMapOvr>
    <a:masterClrMapping/>
  </p:clrMapOvr>
</p:sld>
</file>

<file path=ppt/slides/slide7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IQ2 SERIES </a:t>
            </a:r>
          </a:p>
        </p:txBody>
      </p:sp>
    </p:spTree>
    <p:extLst>
      <p:ext uri="{BB962C8B-B14F-4D97-AF65-F5344CB8AC3E}">
        <p14:creationId xmlns:p14="http://schemas.microsoft.com/office/powerpoint/2010/main" val="2846211143"/>
      </p:ext>
    </p:extLst>
  </p:cSld>
  <p:clrMapOvr>
    <a:masterClrMapping/>
  </p:clrMapOvr>
</p:sld>
</file>

<file path=ppt/slides/slide7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19743830"/>
      </p:ext>
    </p:extLst>
  </p:cSld>
  <p:clrMapOvr>
    <a:masterClrMapping/>
  </p:clrMapOvr>
</p:sld>
</file>

<file path=ppt/slides/slide7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13908079"/>
      </p:ext>
    </p:extLst>
  </p:cSld>
  <p:clrMapOvr>
    <a:masterClrMapping/>
  </p:clrMapOvr>
</p:sld>
</file>

<file path=ppt/slides/slide7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15576092"/>
      </p:ext>
    </p:extLst>
  </p:cSld>
  <p:clrMapOvr>
    <a:masterClrMapping/>
  </p:clrMapOvr>
</p:sld>
</file>

<file path=ppt/slides/slide7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IQ3 SERIES </a:t>
            </a:r>
          </a:p>
        </p:txBody>
      </p:sp>
    </p:spTree>
    <p:extLst>
      <p:ext uri="{BB962C8B-B14F-4D97-AF65-F5344CB8AC3E}">
        <p14:creationId xmlns:p14="http://schemas.microsoft.com/office/powerpoint/2010/main" val="1138101423"/>
      </p:ext>
    </p:extLst>
  </p:cSld>
  <p:clrMapOvr>
    <a:masterClrMapping/>
  </p:clrMapOvr>
</p:sld>
</file>

<file path=ppt/slides/slide7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71488739"/>
      </p:ext>
    </p:extLst>
  </p:cSld>
  <p:clrMapOvr>
    <a:masterClrMapping/>
  </p:clrMapOvr>
</p:sld>
</file>

<file path=ppt/slides/slide7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26800334"/>
      </p:ext>
    </p:extLst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4638052"/>
      </p:ext>
    </p:extLst>
  </p:cSld>
  <p:clrMapOvr>
    <a:masterClrMapping/>
  </p:clrMapOvr>
</p:sld>
</file>

<file path=ppt/slides/slide7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96419584"/>
      </p:ext>
    </p:extLst>
  </p:cSld>
  <p:clrMapOvr>
    <a:masterClrMapping/>
  </p:clrMapOvr>
</p:sld>
</file>

<file path=ppt/slides/slide7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IQ4 SERIES </a:t>
            </a:r>
          </a:p>
        </p:txBody>
      </p:sp>
    </p:spTree>
    <p:extLst>
      <p:ext uri="{BB962C8B-B14F-4D97-AF65-F5344CB8AC3E}">
        <p14:creationId xmlns:p14="http://schemas.microsoft.com/office/powerpoint/2010/main" val="3048987693"/>
      </p:ext>
    </p:extLst>
  </p:cSld>
  <p:clrMapOvr>
    <a:masterClrMapping/>
  </p:clrMapOvr>
</p:sld>
</file>

<file path=ppt/slides/slide7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79105482"/>
      </p:ext>
    </p:extLst>
  </p:cSld>
  <p:clrMapOvr>
    <a:masterClrMapping/>
  </p:clrMapOvr>
</p:sld>
</file>

<file path=ppt/slides/slide7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17104863"/>
      </p:ext>
    </p:extLst>
  </p:cSld>
  <p:clrMapOvr>
    <a:masterClrMapping/>
  </p:clrMapOvr>
</p:sld>
</file>

<file path=ppt/slides/slide7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93398738"/>
      </p:ext>
    </p:extLst>
  </p:cSld>
  <p:clrMapOvr>
    <a:masterClrMapping/>
  </p:clrMapOvr>
</p:sld>
</file>

<file path=ppt/slides/slide7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IQ5 SERIES </a:t>
            </a:r>
          </a:p>
        </p:txBody>
      </p:sp>
    </p:spTree>
    <p:extLst>
      <p:ext uri="{BB962C8B-B14F-4D97-AF65-F5344CB8AC3E}">
        <p14:creationId xmlns:p14="http://schemas.microsoft.com/office/powerpoint/2010/main" val="542095438"/>
      </p:ext>
    </p:extLst>
  </p:cSld>
  <p:clrMapOvr>
    <a:masterClrMapping/>
  </p:clrMapOvr>
</p:sld>
</file>

<file path=ppt/slides/slide7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28800640"/>
      </p:ext>
    </p:extLst>
  </p:cSld>
  <p:clrMapOvr>
    <a:masterClrMapping/>
  </p:clrMapOvr>
</p:sld>
</file>

<file path=ppt/slides/slide7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8490846"/>
      </p:ext>
    </p:extLst>
  </p:cSld>
  <p:clrMapOvr>
    <a:masterClrMapping/>
  </p:clrMapOvr>
</p:sld>
</file>

<file path=ppt/slides/slide7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9480510"/>
      </p:ext>
    </p:extLst>
  </p:cSld>
  <p:clrMapOvr>
    <a:masterClrMapping/>
  </p:clrMapOvr>
</p:sld>
</file>

<file path=ppt/slides/slide7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IQ6 SERIES </a:t>
            </a:r>
          </a:p>
        </p:txBody>
      </p:sp>
    </p:spTree>
    <p:extLst>
      <p:ext uri="{BB962C8B-B14F-4D97-AF65-F5344CB8AC3E}">
        <p14:creationId xmlns:p14="http://schemas.microsoft.com/office/powerpoint/2010/main" val="1999338946"/>
      </p:ext>
    </p:extLst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99778562"/>
      </p:ext>
    </p:extLst>
  </p:cSld>
  <p:clrMapOvr>
    <a:masterClrMapping/>
  </p:clrMapOvr>
</p:sld>
</file>

<file path=ppt/slides/slide7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7530018"/>
      </p:ext>
    </p:extLst>
  </p:cSld>
  <p:clrMapOvr>
    <a:masterClrMapping/>
  </p:clrMapOvr>
</p:sld>
</file>

<file path=ppt/slides/slide7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04061492"/>
      </p:ext>
    </p:extLst>
  </p:cSld>
  <p:clrMapOvr>
    <a:masterClrMapping/>
  </p:clrMapOvr>
</p:sld>
</file>

<file path=ppt/slides/slide7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38281957"/>
      </p:ext>
    </p:extLst>
  </p:cSld>
  <p:clrMapOvr>
    <a:masterClrMapping/>
  </p:clrMapOvr>
</p:sld>
</file>

<file path=ppt/slides/slide7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IQ7 SERIES </a:t>
            </a:r>
          </a:p>
        </p:txBody>
      </p:sp>
    </p:spTree>
    <p:extLst>
      <p:ext uri="{BB962C8B-B14F-4D97-AF65-F5344CB8AC3E}">
        <p14:creationId xmlns:p14="http://schemas.microsoft.com/office/powerpoint/2010/main" val="3660587776"/>
      </p:ext>
    </p:extLst>
  </p:cSld>
  <p:clrMapOvr>
    <a:masterClrMapping/>
  </p:clrMapOvr>
</p:sld>
</file>

<file path=ppt/slides/slide7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07367923"/>
      </p:ext>
    </p:extLst>
  </p:cSld>
  <p:clrMapOvr>
    <a:masterClrMapping/>
  </p:clrMapOvr>
</p:sld>
</file>

<file path=ppt/slides/slide7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93452092"/>
      </p:ext>
    </p:extLst>
  </p:cSld>
  <p:clrMapOvr>
    <a:masterClrMapping/>
  </p:clrMapOvr>
</p:sld>
</file>

<file path=ppt/slides/slide7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92433770"/>
      </p:ext>
    </p:extLst>
  </p:cSld>
  <p:clrMapOvr>
    <a:masterClrMapping/>
  </p:clrMapOvr>
</p:sld>
</file>

<file path=ppt/slides/slide7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IQ8 SERIES </a:t>
            </a:r>
          </a:p>
        </p:txBody>
      </p:sp>
    </p:spTree>
    <p:extLst>
      <p:ext uri="{BB962C8B-B14F-4D97-AF65-F5344CB8AC3E}">
        <p14:creationId xmlns:p14="http://schemas.microsoft.com/office/powerpoint/2010/main" val="2209244174"/>
      </p:ext>
    </p:extLst>
  </p:cSld>
  <p:clrMapOvr>
    <a:masterClrMapping/>
  </p:clrMapOvr>
</p:sld>
</file>

<file path=ppt/slides/slide7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86723531"/>
      </p:ext>
    </p:extLst>
  </p:cSld>
  <p:clrMapOvr>
    <a:masterClrMapping/>
  </p:clrMapOvr>
</p:sld>
</file>

<file path=ppt/slides/slide7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44976514"/>
      </p:ext>
    </p:extLst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281780797"/>
      </p:ext>
    </p:extLst>
  </p:cSld>
  <p:clrMapOvr>
    <a:masterClrMapping/>
  </p:clrMapOvr>
</p:sld>
</file>

<file path=ppt/slides/slide7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49851770"/>
      </p:ext>
    </p:extLst>
  </p:cSld>
  <p:clrMapOvr>
    <a:masterClrMapping/>
  </p:clrMapOvr>
</p:sld>
</file>

<file path=ppt/slides/slide7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IQ9 SERIES </a:t>
            </a:r>
          </a:p>
        </p:txBody>
      </p:sp>
    </p:spTree>
    <p:extLst>
      <p:ext uri="{BB962C8B-B14F-4D97-AF65-F5344CB8AC3E}">
        <p14:creationId xmlns:p14="http://schemas.microsoft.com/office/powerpoint/2010/main" val="2174506678"/>
      </p:ext>
    </p:extLst>
  </p:cSld>
  <p:clrMapOvr>
    <a:masterClrMapping/>
  </p:clrMapOvr>
</p:sld>
</file>

<file path=ppt/slides/slide7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78022766"/>
      </p:ext>
    </p:extLst>
  </p:cSld>
  <p:clrMapOvr>
    <a:masterClrMapping/>
  </p:clrMapOvr>
</p:sld>
</file>

<file path=ppt/slides/slide7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05458754"/>
      </p:ext>
    </p:extLst>
  </p:cSld>
  <p:clrMapOvr>
    <a:masterClrMapping/>
  </p:clrMapOvr>
</p:sld>
</file>

<file path=ppt/slides/slide7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48104644"/>
      </p:ext>
    </p:extLst>
  </p:cSld>
  <p:clrMapOvr>
    <a:masterClrMapping/>
  </p:clrMapOvr>
</p:sld>
</file>

<file path=ppt/slides/slide7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IQ10 SERIES </a:t>
            </a:r>
          </a:p>
        </p:txBody>
      </p:sp>
    </p:spTree>
    <p:extLst>
      <p:ext uri="{BB962C8B-B14F-4D97-AF65-F5344CB8AC3E}">
        <p14:creationId xmlns:p14="http://schemas.microsoft.com/office/powerpoint/2010/main" val="2691280766"/>
      </p:ext>
    </p:extLst>
  </p:cSld>
  <p:clrMapOvr>
    <a:masterClrMapping/>
  </p:clrMapOvr>
</p:sld>
</file>

<file path=ppt/slides/slide7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90145938"/>
      </p:ext>
    </p:extLst>
  </p:cSld>
  <p:clrMapOvr>
    <a:masterClrMapping/>
  </p:clrMapOvr>
</p:sld>
</file>

<file path=ppt/slides/slide7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44187596"/>
      </p:ext>
    </p:extLst>
  </p:cSld>
  <p:clrMapOvr>
    <a:masterClrMapping/>
  </p:clrMapOvr>
</p:sld>
</file>

<file path=ppt/slides/slide7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49836283"/>
      </p:ext>
    </p:extLst>
  </p:cSld>
  <p:clrMapOvr>
    <a:masterClrMapping/>
  </p:clrMapOvr>
</p:sld>
</file>

<file path=ppt/slides/slide7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B058A-0278-44F7-8752-3C4568A2A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526CD-063C-4B07-88D1-7290C2183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50220"/>
      </p:ext>
    </p:extLst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2699844"/>
      </p:ext>
    </p:extLst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87729768"/>
      </p:ext>
    </p:extLst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3415383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88161653"/>
      </p:ext>
    </p:extLst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80788853"/>
      </p:ext>
    </p:extLst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74187158"/>
      </p:ext>
    </p:extLst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03696807"/>
      </p:ext>
    </p:extLst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67720807"/>
      </p:ext>
    </p:extLst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80565927"/>
      </p:ext>
    </p:extLst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05971603"/>
      </p:ext>
    </p:extLst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54364289"/>
      </p:ext>
    </p:extLst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20305721"/>
      </p:ext>
    </p:extLst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17044980"/>
      </p:ext>
    </p:extLst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9867452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76741551"/>
      </p:ext>
    </p:extLst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7663152"/>
      </p:ext>
    </p:extLst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02111691"/>
      </p:ext>
    </p:extLst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29611379"/>
      </p:ext>
    </p:extLst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04718675"/>
      </p:ext>
    </p:extLst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02080588"/>
      </p:ext>
    </p:extLst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84570237"/>
      </p:ext>
    </p:extLst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15219757"/>
      </p:ext>
    </p:extLst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15584039"/>
      </p:ext>
    </p:extLst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85410314"/>
      </p:ext>
    </p:extLst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0220204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73307381"/>
      </p:ext>
    </p:extLst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37874567"/>
      </p:ext>
    </p:extLst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5973130"/>
      </p:ext>
    </p:extLst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350262106"/>
      </p:ext>
    </p:extLst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6373305"/>
      </p:ext>
    </p:extLst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24642055"/>
      </p:ext>
    </p:extLst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36594736"/>
      </p:ext>
    </p:extLst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28361307"/>
      </p:ext>
    </p:extLst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21642497"/>
      </p:ext>
    </p:extLst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53456294"/>
      </p:ext>
    </p:extLst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0985408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673343"/>
      </p:ext>
    </p:extLst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92514177"/>
      </p:ext>
    </p:extLst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51910033"/>
      </p:ext>
    </p:extLst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44007361"/>
      </p:ext>
    </p:extLst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45718943"/>
      </p:ext>
    </p:extLst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41355178"/>
      </p:ext>
    </p:extLst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339893788"/>
      </p:ext>
    </p:extLst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4638469"/>
      </p:ext>
    </p:extLst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68461867"/>
      </p:ext>
    </p:extLst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38148810"/>
      </p:ext>
    </p:extLst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62819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5416383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91808712"/>
      </p:ext>
    </p:extLst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03609930"/>
      </p:ext>
    </p:extLst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19352827"/>
      </p:ext>
    </p:extLst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17991641"/>
      </p:ext>
    </p:extLst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99213976"/>
      </p:ext>
    </p:extLst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25746308"/>
      </p:ext>
    </p:extLst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99139850"/>
      </p:ext>
    </p:extLst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30727385"/>
      </p:ext>
    </p:extLst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71646452"/>
      </p:ext>
    </p:extLst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162031837"/>
      </p:ext>
    </p:extLst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231087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54626773"/>
      </p:ext>
    </p:extLst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2467833"/>
      </p:ext>
    </p:extLst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17839504"/>
      </p:ext>
    </p:extLst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16771298"/>
      </p:ext>
    </p:extLst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18041422"/>
      </p:ext>
    </p:extLst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30134374"/>
      </p:ext>
    </p:extLst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36139251"/>
      </p:ext>
    </p:extLst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6115250"/>
      </p:ext>
    </p:extLst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59739379"/>
      </p:ext>
    </p:extLst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01955575"/>
      </p:ext>
    </p:extLst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21704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7194039"/>
      </p:ext>
    </p:extLst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62601997"/>
      </p:ext>
    </p:extLst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CT1 SERIES </a:t>
            </a:r>
          </a:p>
        </p:txBody>
      </p:sp>
    </p:spTree>
    <p:extLst>
      <p:ext uri="{BB962C8B-B14F-4D97-AF65-F5344CB8AC3E}">
        <p14:creationId xmlns:p14="http://schemas.microsoft.com/office/powerpoint/2010/main" val="2649161084"/>
      </p:ext>
    </p:extLst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38576576"/>
      </p:ext>
    </p:extLst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51377108"/>
      </p:ext>
    </p:extLst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44021534"/>
      </p:ext>
    </p:extLst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CT2 SERIES </a:t>
            </a:r>
          </a:p>
        </p:txBody>
      </p:sp>
    </p:spTree>
    <p:extLst>
      <p:ext uri="{BB962C8B-B14F-4D97-AF65-F5344CB8AC3E}">
        <p14:creationId xmlns:p14="http://schemas.microsoft.com/office/powerpoint/2010/main" val="2498855318"/>
      </p:ext>
    </p:extLst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1616642"/>
      </p:ext>
    </p:extLst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76925481"/>
      </p:ext>
    </p:extLst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46362952"/>
      </p:ext>
    </p:extLst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CT3 SERIES </a:t>
            </a:r>
          </a:p>
        </p:txBody>
      </p:sp>
    </p:spTree>
    <p:extLst>
      <p:ext uri="{BB962C8B-B14F-4D97-AF65-F5344CB8AC3E}">
        <p14:creationId xmlns:p14="http://schemas.microsoft.com/office/powerpoint/2010/main" val="41601047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65677539"/>
      </p:ext>
    </p:extLst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55547750"/>
      </p:ext>
    </p:extLst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54880714"/>
      </p:ext>
    </p:extLst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20078314"/>
      </p:ext>
    </p:extLst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CT4 SERIES </a:t>
            </a:r>
          </a:p>
        </p:txBody>
      </p:sp>
    </p:spTree>
    <p:extLst>
      <p:ext uri="{BB962C8B-B14F-4D97-AF65-F5344CB8AC3E}">
        <p14:creationId xmlns:p14="http://schemas.microsoft.com/office/powerpoint/2010/main" val="2247557101"/>
      </p:ext>
    </p:extLst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098843"/>
      </p:ext>
    </p:extLst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89863532"/>
      </p:ext>
    </p:extLst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2710748"/>
      </p:ext>
    </p:extLst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CT5 SERIES </a:t>
            </a:r>
          </a:p>
        </p:txBody>
      </p:sp>
    </p:spTree>
    <p:extLst>
      <p:ext uri="{BB962C8B-B14F-4D97-AF65-F5344CB8AC3E}">
        <p14:creationId xmlns:p14="http://schemas.microsoft.com/office/powerpoint/2010/main" val="3403134553"/>
      </p:ext>
    </p:extLst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21576668"/>
      </p:ext>
    </p:extLst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016816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26049558"/>
      </p:ext>
    </p:extLst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76176852"/>
      </p:ext>
    </p:extLst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CT6 SERIES </a:t>
            </a:r>
          </a:p>
        </p:txBody>
      </p:sp>
    </p:spTree>
    <p:extLst>
      <p:ext uri="{BB962C8B-B14F-4D97-AF65-F5344CB8AC3E}">
        <p14:creationId xmlns:p14="http://schemas.microsoft.com/office/powerpoint/2010/main" val="3086538184"/>
      </p:ext>
    </p:extLst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58554107"/>
      </p:ext>
    </p:extLst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69507602"/>
      </p:ext>
    </p:extLst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71641921"/>
      </p:ext>
    </p:extLst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CT7 SERIES </a:t>
            </a:r>
          </a:p>
        </p:txBody>
      </p:sp>
    </p:spTree>
    <p:extLst>
      <p:ext uri="{BB962C8B-B14F-4D97-AF65-F5344CB8AC3E}">
        <p14:creationId xmlns:p14="http://schemas.microsoft.com/office/powerpoint/2010/main" val="2137365554"/>
      </p:ext>
    </p:extLst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00955850"/>
      </p:ext>
    </p:extLst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5617459"/>
      </p:ext>
    </p:extLst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90040468"/>
      </p:ext>
    </p:extLst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CT8 SERIES </a:t>
            </a:r>
          </a:p>
        </p:txBody>
      </p:sp>
    </p:spTree>
    <p:extLst>
      <p:ext uri="{BB962C8B-B14F-4D97-AF65-F5344CB8AC3E}">
        <p14:creationId xmlns:p14="http://schemas.microsoft.com/office/powerpoint/2010/main" val="180637113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93306578"/>
      </p:ext>
    </p:extLst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81772123"/>
      </p:ext>
    </p:extLst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26565058"/>
      </p:ext>
    </p:extLst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71197601"/>
      </p:ext>
    </p:extLst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CT9 SERIES </a:t>
            </a:r>
          </a:p>
        </p:txBody>
      </p:sp>
    </p:spTree>
    <p:extLst>
      <p:ext uri="{BB962C8B-B14F-4D97-AF65-F5344CB8AC3E}">
        <p14:creationId xmlns:p14="http://schemas.microsoft.com/office/powerpoint/2010/main" val="1800961117"/>
      </p:ext>
    </p:extLst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87364677"/>
      </p:ext>
    </p:extLst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4478550"/>
      </p:ext>
    </p:extLst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6567599"/>
      </p:ext>
    </p:extLst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CT10 SERIES </a:t>
            </a:r>
          </a:p>
        </p:txBody>
      </p:sp>
    </p:spTree>
    <p:extLst>
      <p:ext uri="{BB962C8B-B14F-4D97-AF65-F5344CB8AC3E}">
        <p14:creationId xmlns:p14="http://schemas.microsoft.com/office/powerpoint/2010/main" val="1072766726"/>
      </p:ext>
    </p:extLst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08364017"/>
      </p:ext>
    </p:extLst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7035429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9703358"/>
      </p:ext>
    </p:extLst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03427206"/>
      </p:ext>
    </p:extLst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SW SERIES</a:t>
            </a:r>
          </a:p>
        </p:txBody>
      </p:sp>
    </p:spTree>
    <p:extLst>
      <p:ext uri="{BB962C8B-B14F-4D97-AF65-F5344CB8AC3E}">
        <p14:creationId xmlns:p14="http://schemas.microsoft.com/office/powerpoint/2010/main" val="3939841562"/>
      </p:ext>
    </p:extLst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SW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5095021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79955517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27911266"/>
      </p:ext>
    </p:extLst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503724861"/>
      </p:ext>
    </p:extLst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353335"/>
      </p:ext>
    </p:extLst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42934539"/>
      </p:ext>
    </p:extLst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52485191"/>
      </p:ext>
    </p:extLst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92793608"/>
      </p:ext>
    </p:extLst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37567915"/>
      </p:ext>
    </p:extLst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0385957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62073655"/>
      </p:ext>
    </p:extLst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4432772"/>
      </p:ext>
    </p:extLst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1700581"/>
      </p:ext>
    </p:extLst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2930243"/>
      </p:ext>
    </p:extLst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05616737"/>
      </p:ext>
    </p:extLst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32939356"/>
      </p:ext>
    </p:extLst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60695711"/>
      </p:ext>
    </p:extLst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71646371"/>
      </p:ext>
    </p:extLst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9459586"/>
      </p:ext>
    </p:extLst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64098923"/>
      </p:ext>
    </p:extLst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2260082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45728305"/>
      </p:ext>
    </p:extLst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06795714"/>
      </p:ext>
    </p:extLst>
  </p:cSld>
  <p:clrMapOvr>
    <a:masterClrMapping/>
  </p:clrMapOvr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54680149"/>
      </p:ext>
    </p:extLst>
  </p:cSld>
  <p:clrMapOvr>
    <a:masterClrMapping/>
  </p:clrMapOvr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45270904"/>
      </p:ext>
    </p:extLst>
  </p:cSld>
  <p:clrMapOvr>
    <a:masterClrMapping/>
  </p:clrMapOvr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68991013"/>
      </p:ext>
    </p:extLst>
  </p:cSld>
  <p:clrMapOvr>
    <a:masterClrMapping/>
  </p:clrMapOvr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75648799"/>
      </p:ext>
    </p:extLst>
  </p:cSld>
  <p:clrMapOvr>
    <a:masterClrMapping/>
  </p:clrMapOvr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62604380"/>
      </p:ext>
    </p:extLst>
  </p:cSld>
  <p:clrMapOvr>
    <a:masterClrMapping/>
  </p:clrMapOvr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04922248"/>
      </p:ext>
    </p:extLst>
  </p:cSld>
  <p:clrMapOvr>
    <a:masterClrMapping/>
  </p:clrMapOvr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29675868"/>
      </p:ext>
    </p:extLst>
  </p:cSld>
  <p:clrMapOvr>
    <a:masterClrMapping/>
  </p:clrMapOvr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57246711"/>
      </p:ext>
    </p:extLst>
  </p:cSld>
  <p:clrMapOvr>
    <a:masterClrMapping/>
  </p:clrMapOvr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87622614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82908047"/>
      </p:ext>
    </p:extLst>
  </p:cSld>
  <p:clrMapOvr>
    <a:masterClrMapping/>
  </p:clrMapOvr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1301405"/>
      </p:ext>
    </p:extLst>
  </p:cSld>
  <p:clrMapOvr>
    <a:masterClrMapping/>
  </p:clrMapOvr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94639347"/>
      </p:ext>
    </p:extLst>
  </p:cSld>
  <p:clrMapOvr>
    <a:masterClrMapping/>
  </p:clrMapOvr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85118867"/>
      </p:ext>
    </p:extLst>
  </p:cSld>
  <p:clrMapOvr>
    <a:masterClrMapping/>
  </p:clrMapOvr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49865139"/>
      </p:ext>
    </p:extLst>
  </p:cSld>
  <p:clrMapOvr>
    <a:masterClrMapping/>
  </p:clrMapOvr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82757995"/>
      </p:ext>
    </p:extLst>
  </p:cSld>
  <p:clrMapOvr>
    <a:masterClrMapping/>
  </p:clrMapOvr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96725800"/>
      </p:ext>
    </p:extLst>
  </p:cSld>
  <p:clrMapOvr>
    <a:masterClrMapping/>
  </p:clrMapOvr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55688547"/>
      </p:ext>
    </p:extLst>
  </p:cSld>
  <p:clrMapOvr>
    <a:masterClrMapping/>
  </p:clrMapOvr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87141684"/>
      </p:ext>
    </p:extLst>
  </p:cSld>
  <p:clrMapOvr>
    <a:masterClrMapping/>
  </p:clrMapOvr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18879289"/>
      </p:ext>
    </p:extLst>
  </p:cSld>
  <p:clrMapOvr>
    <a:masterClrMapping/>
  </p:clrMapOvr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33615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3265127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37725606"/>
      </p:ext>
    </p:extLst>
  </p:cSld>
  <p:clrMapOvr>
    <a:masterClrMapping/>
  </p:clrMapOvr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09341687"/>
      </p:ext>
    </p:extLst>
  </p:cSld>
  <p:clrMapOvr>
    <a:masterClrMapping/>
  </p:clrMapOvr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17655698"/>
      </p:ext>
    </p:extLst>
  </p:cSld>
  <p:clrMapOvr>
    <a:masterClrMapping/>
  </p:clrMapOvr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828695366"/>
      </p:ext>
    </p:extLst>
  </p:cSld>
  <p:clrMapOvr>
    <a:masterClrMapping/>
  </p:clrMapOvr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7570370"/>
      </p:ext>
    </p:extLst>
  </p:cSld>
  <p:clrMapOvr>
    <a:masterClrMapping/>
  </p:clrMapOvr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56491251"/>
      </p:ext>
    </p:extLst>
  </p:cSld>
  <p:clrMapOvr>
    <a:masterClrMapping/>
  </p:clrMapOvr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49195677"/>
      </p:ext>
    </p:extLst>
  </p:cSld>
  <p:clrMapOvr>
    <a:masterClrMapping/>
  </p:clrMapOvr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26526590"/>
      </p:ext>
    </p:extLst>
  </p:cSld>
  <p:clrMapOvr>
    <a:masterClrMapping/>
  </p:clrMapOvr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1059911"/>
      </p:ext>
    </p:extLst>
  </p:cSld>
  <p:clrMapOvr>
    <a:masterClrMapping/>
  </p:clrMapOvr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65455089"/>
      </p:ext>
    </p:extLst>
  </p:cSld>
  <p:clrMapOvr>
    <a:masterClrMapping/>
  </p:clrMapOvr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0430043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88268904"/>
      </p:ext>
    </p:extLst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11677699"/>
      </p:ext>
    </p:extLst>
  </p:cSld>
  <p:clrMapOvr>
    <a:masterClrMapping/>
  </p:clrMapOvr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13531863"/>
      </p:ext>
    </p:extLst>
  </p:cSld>
  <p:clrMapOvr>
    <a:masterClrMapping/>
  </p:clrMapOvr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9448531"/>
      </p:ext>
    </p:extLst>
  </p:cSld>
  <p:clrMapOvr>
    <a:masterClrMapping/>
  </p:clrMapOvr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62648596"/>
      </p:ext>
    </p:extLst>
  </p:cSld>
  <p:clrMapOvr>
    <a:masterClrMapping/>
  </p:clrMapOvr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66953827"/>
      </p:ext>
    </p:extLst>
  </p:cSld>
  <p:clrMapOvr>
    <a:masterClrMapping/>
  </p:clrMapOvr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307469838"/>
      </p:ext>
    </p:extLst>
  </p:cSld>
  <p:clrMapOvr>
    <a:masterClrMapping/>
  </p:clrMapOvr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83467645"/>
      </p:ext>
    </p:extLst>
  </p:cSld>
  <p:clrMapOvr>
    <a:masterClrMapping/>
  </p:clrMapOvr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46774092"/>
      </p:ext>
    </p:extLst>
  </p:cSld>
  <p:clrMapOvr>
    <a:masterClrMapping/>
  </p:clrMapOvr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69645018"/>
      </p:ext>
    </p:extLst>
  </p:cSld>
  <p:clrMapOvr>
    <a:masterClrMapping/>
  </p:clrMapOvr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7772626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87911521"/>
      </p:ext>
    </p:extLst>
  </p:cSld>
  <p:clrMapOvr>
    <a:masterClrMapping/>
  </p:clrMapOvr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25811619"/>
      </p:ext>
    </p:extLst>
  </p:cSld>
  <p:clrMapOvr>
    <a:masterClrMapping/>
  </p:clrMapOvr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24997823"/>
      </p:ext>
    </p:extLst>
  </p:cSld>
  <p:clrMapOvr>
    <a:masterClrMapping/>
  </p:clrMapOvr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55001020"/>
      </p:ext>
    </p:extLst>
  </p:cSld>
  <p:clrMapOvr>
    <a:masterClrMapping/>
  </p:clrMapOvr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09522818"/>
      </p:ext>
    </p:extLst>
  </p:cSld>
  <p:clrMapOvr>
    <a:masterClrMapping/>
  </p:clrMapOvr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98325641"/>
      </p:ext>
    </p:extLst>
  </p:cSld>
  <p:clrMapOvr>
    <a:masterClrMapping/>
  </p:clrMapOvr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41869733"/>
      </p:ext>
    </p:extLst>
  </p:cSld>
  <p:clrMapOvr>
    <a:masterClrMapping/>
  </p:clrMapOvr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64771887"/>
      </p:ext>
    </p:extLst>
  </p:cSld>
  <p:clrMapOvr>
    <a:masterClrMapping/>
  </p:clrMapOvr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06871890"/>
      </p:ext>
    </p:extLst>
  </p:cSld>
  <p:clrMapOvr>
    <a:masterClrMapping/>
  </p:clrMapOvr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256042800"/>
      </p:ext>
    </p:extLst>
  </p:cSld>
  <p:clrMapOvr>
    <a:masterClrMapping/>
  </p:clrMapOvr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316690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80564463"/>
      </p:ext>
    </p:extLst>
  </p:cSld>
  <p:clrMapOvr>
    <a:masterClrMapping/>
  </p:clrMapOvr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64904610"/>
      </p:ext>
    </p:extLst>
  </p:cSld>
  <p:clrMapOvr>
    <a:masterClrMapping/>
  </p:clrMapOvr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57149589"/>
      </p:ext>
    </p:extLst>
  </p:cSld>
  <p:clrMapOvr>
    <a:masterClrMapping/>
  </p:clrMapOvr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04390207"/>
      </p:ext>
    </p:extLst>
  </p:cSld>
  <p:clrMapOvr>
    <a:masterClrMapping/>
  </p:clrMapOvr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70218075"/>
      </p:ext>
    </p:extLst>
  </p:cSld>
  <p:clrMapOvr>
    <a:masterClrMapping/>
  </p:clrMapOvr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92325337"/>
      </p:ext>
    </p:extLst>
  </p:cSld>
  <p:clrMapOvr>
    <a:masterClrMapping/>
  </p:clrMapOvr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10851895"/>
      </p:ext>
    </p:extLst>
  </p:cSld>
  <p:clrMapOvr>
    <a:masterClrMapping/>
  </p:clrMapOvr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23680409"/>
      </p:ext>
    </p:extLst>
  </p:cSld>
  <p:clrMapOvr>
    <a:masterClrMapping/>
  </p:clrMapOvr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80394564"/>
      </p:ext>
    </p:extLst>
  </p:cSld>
  <p:clrMapOvr>
    <a:masterClrMapping/>
  </p:clrMapOvr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76267294"/>
      </p:ext>
    </p:extLst>
  </p:cSld>
  <p:clrMapOvr>
    <a:masterClrMapping/>
  </p:clrMapOvr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752663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350146695"/>
      </p:ext>
    </p:extLst>
  </p:cSld>
  <p:clrMapOvr>
    <a:masterClrMapping/>
  </p:clrMapOvr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62917483"/>
      </p:ext>
    </p:extLst>
  </p:cSld>
  <p:clrMapOvr>
    <a:masterClrMapping/>
  </p:clrMapOvr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3020252"/>
      </p:ext>
    </p:extLst>
  </p:cSld>
  <p:clrMapOvr>
    <a:masterClrMapping/>
  </p:clrMapOvr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5709135"/>
      </p:ext>
    </p:extLst>
  </p:cSld>
  <p:clrMapOvr>
    <a:masterClrMapping/>
  </p:clrMapOvr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982975"/>
      </p:ext>
    </p:extLst>
  </p:cSld>
  <p:clrMapOvr>
    <a:masterClrMapping/>
  </p:clrMapOvr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45296043"/>
      </p:ext>
    </p:extLst>
  </p:cSld>
  <p:clrMapOvr>
    <a:masterClrMapping/>
  </p:clrMapOvr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3938112"/>
      </p:ext>
    </p:extLst>
  </p:cSld>
  <p:clrMapOvr>
    <a:masterClrMapping/>
  </p:clrMapOvr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14216338"/>
      </p:ext>
    </p:extLst>
  </p:cSld>
  <p:clrMapOvr>
    <a:masterClrMapping/>
  </p:clrMapOvr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019414"/>
      </p:ext>
    </p:extLst>
  </p:cSld>
  <p:clrMapOvr>
    <a:masterClrMapping/>
  </p:clrMapOvr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73402353"/>
      </p:ext>
    </p:extLst>
  </p:cSld>
  <p:clrMapOvr>
    <a:masterClrMapping/>
  </p:clrMapOvr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0124912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2329065"/>
      </p:ext>
    </p:extLst>
  </p:cSld>
  <p:clrMapOvr>
    <a:masterClrMapping/>
  </p:clrMapOvr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21762512"/>
      </p:ext>
    </p:extLst>
  </p:cSld>
  <p:clrMapOvr>
    <a:masterClrMapping/>
  </p:clrMapOvr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11518167"/>
      </p:ext>
    </p:extLst>
  </p:cSld>
  <p:clrMapOvr>
    <a:masterClrMapping/>
  </p:clrMapOvr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20070636"/>
      </p:ext>
    </p:extLst>
  </p:cSld>
  <p:clrMapOvr>
    <a:masterClrMapping/>
  </p:clrMapOvr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57427576"/>
      </p:ext>
    </p:extLst>
  </p:cSld>
  <p:clrMapOvr>
    <a:masterClrMapping/>
  </p:clrMapOvr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12657682"/>
      </p:ext>
    </p:extLst>
  </p:cSld>
  <p:clrMapOvr>
    <a:masterClrMapping/>
  </p:clrMapOvr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1199194"/>
      </p:ext>
    </p:extLst>
  </p:cSld>
  <p:clrMapOvr>
    <a:masterClrMapping/>
  </p:clrMapOvr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15914748"/>
      </p:ext>
    </p:extLst>
  </p:cSld>
  <p:clrMapOvr>
    <a:masterClrMapping/>
  </p:clrMapOvr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11817462"/>
      </p:ext>
    </p:extLst>
  </p:cSld>
  <p:clrMapOvr>
    <a:masterClrMapping/>
  </p:clrMapOvr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73301136"/>
      </p:ext>
    </p:extLst>
  </p:cSld>
  <p:clrMapOvr>
    <a:masterClrMapping/>
  </p:clrMapOvr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7176903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4924387"/>
      </p:ext>
    </p:extLst>
  </p:cSld>
  <p:clrMapOvr>
    <a:masterClrMapping/>
  </p:clrMapOvr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86869194"/>
      </p:ext>
    </p:extLst>
  </p:cSld>
  <p:clrMapOvr>
    <a:masterClrMapping/>
  </p:clrMapOvr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08415740"/>
      </p:ext>
    </p:extLst>
  </p:cSld>
  <p:clrMapOvr>
    <a:masterClrMapping/>
  </p:clrMapOvr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52015721"/>
      </p:ext>
    </p:extLst>
  </p:cSld>
  <p:clrMapOvr>
    <a:masterClrMapping/>
  </p:clrMapOvr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11841491"/>
      </p:ext>
    </p:extLst>
  </p:cSld>
  <p:clrMapOvr>
    <a:masterClrMapping/>
  </p:clrMapOvr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7392757"/>
      </p:ext>
    </p:extLst>
  </p:cSld>
  <p:clrMapOvr>
    <a:masterClrMapping/>
  </p:clrMapOvr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21488617"/>
      </p:ext>
    </p:extLst>
  </p:cSld>
  <p:clrMapOvr>
    <a:masterClrMapping/>
  </p:clrMapOvr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7798422"/>
      </p:ext>
    </p:extLst>
  </p:cSld>
  <p:clrMapOvr>
    <a:masterClrMapping/>
  </p:clrMapOvr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188412303"/>
      </p:ext>
    </p:extLst>
  </p:cSld>
  <p:clrMapOvr>
    <a:masterClrMapping/>
  </p:clrMapOvr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153835"/>
      </p:ext>
    </p:extLst>
  </p:cSld>
  <p:clrMapOvr>
    <a:masterClrMapping/>
  </p:clrMapOvr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0768073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82867452"/>
      </p:ext>
    </p:extLst>
  </p:cSld>
  <p:clrMapOvr>
    <a:masterClrMapping/>
  </p:clrMapOvr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34920529"/>
      </p:ext>
    </p:extLst>
  </p:cSld>
  <p:clrMapOvr>
    <a:masterClrMapping/>
  </p:clrMapOvr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08904624"/>
      </p:ext>
    </p:extLst>
  </p:cSld>
  <p:clrMapOvr>
    <a:masterClrMapping/>
  </p:clrMapOvr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3050345"/>
      </p:ext>
    </p:extLst>
  </p:cSld>
  <p:clrMapOvr>
    <a:masterClrMapping/>
  </p:clrMapOvr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02567439"/>
      </p:ext>
    </p:extLst>
  </p:cSld>
  <p:clrMapOvr>
    <a:masterClrMapping/>
  </p:clrMapOvr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14796777"/>
      </p:ext>
    </p:extLst>
  </p:cSld>
  <p:clrMapOvr>
    <a:masterClrMapping/>
  </p:clrMapOvr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45659296"/>
      </p:ext>
    </p:extLst>
  </p:cSld>
  <p:clrMapOvr>
    <a:masterClrMapping/>
  </p:clrMapOvr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42675109"/>
      </p:ext>
    </p:extLst>
  </p:cSld>
  <p:clrMapOvr>
    <a:masterClrMapping/>
  </p:clrMapOvr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52965635"/>
      </p:ext>
    </p:extLst>
  </p:cSld>
  <p:clrMapOvr>
    <a:masterClrMapping/>
  </p:clrMapOvr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95626413"/>
      </p:ext>
    </p:extLst>
  </p:cSld>
  <p:clrMapOvr>
    <a:masterClrMapping/>
  </p:clrMapOvr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3536590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07961108"/>
      </p:ext>
    </p:extLst>
  </p:cSld>
  <p:clrMapOvr>
    <a:masterClrMapping/>
  </p:clrMapOvr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976066929"/>
      </p:ext>
    </p:extLst>
  </p:cSld>
  <p:clrMapOvr>
    <a:masterClrMapping/>
  </p:clrMapOvr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6099022"/>
      </p:ext>
    </p:extLst>
  </p:cSld>
  <p:clrMapOvr>
    <a:masterClrMapping/>
  </p:clrMapOvr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61309147"/>
      </p:ext>
    </p:extLst>
  </p:cSld>
  <p:clrMapOvr>
    <a:masterClrMapping/>
  </p:clrMapOvr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61802504"/>
      </p:ext>
    </p:extLst>
  </p:cSld>
  <p:clrMapOvr>
    <a:masterClrMapping/>
  </p:clrMapOvr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7099859"/>
      </p:ext>
    </p:extLst>
  </p:cSld>
  <p:clrMapOvr>
    <a:masterClrMapping/>
  </p:clrMapOvr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08465391"/>
      </p:ext>
    </p:extLst>
  </p:cSld>
  <p:clrMapOvr>
    <a:masterClrMapping/>
  </p:clrMapOvr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30444292"/>
      </p:ext>
    </p:extLst>
  </p:cSld>
  <p:clrMapOvr>
    <a:masterClrMapping/>
  </p:clrMapOvr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43484994"/>
      </p:ext>
    </p:extLst>
  </p:cSld>
  <p:clrMapOvr>
    <a:masterClrMapping/>
  </p:clrMapOvr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52287591"/>
      </p:ext>
    </p:extLst>
  </p:cSld>
  <p:clrMapOvr>
    <a:masterClrMapping/>
  </p:clrMapOvr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4447484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3285869"/>
      </p:ext>
    </p:extLst>
  </p:cSld>
  <p:clrMapOvr>
    <a:masterClrMapping/>
  </p:clrMapOvr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98887561"/>
      </p:ext>
    </p:extLst>
  </p:cSld>
  <p:clrMapOvr>
    <a:masterClrMapping/>
  </p:clrMapOvr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02780093"/>
      </p:ext>
    </p:extLst>
  </p:cSld>
  <p:clrMapOvr>
    <a:masterClrMapping/>
  </p:clrMapOvr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97325296"/>
      </p:ext>
    </p:extLst>
  </p:cSld>
  <p:clrMapOvr>
    <a:masterClrMapping/>
  </p:clrMapOvr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SW1 SERIES </a:t>
            </a:r>
          </a:p>
        </p:txBody>
      </p:sp>
    </p:spTree>
    <p:extLst>
      <p:ext uri="{BB962C8B-B14F-4D97-AF65-F5344CB8AC3E}">
        <p14:creationId xmlns:p14="http://schemas.microsoft.com/office/powerpoint/2010/main" val="4066213397"/>
      </p:ext>
    </p:extLst>
  </p:cSld>
  <p:clrMapOvr>
    <a:masterClrMapping/>
  </p:clrMapOvr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49870989"/>
      </p:ext>
    </p:extLst>
  </p:cSld>
  <p:clrMapOvr>
    <a:masterClrMapping/>
  </p:clrMapOvr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15119661"/>
      </p:ext>
    </p:extLst>
  </p:cSld>
  <p:clrMapOvr>
    <a:masterClrMapping/>
  </p:clrMapOvr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82991019"/>
      </p:ext>
    </p:extLst>
  </p:cSld>
  <p:clrMapOvr>
    <a:masterClrMapping/>
  </p:clrMapOvr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SW2 SERIES </a:t>
            </a:r>
          </a:p>
        </p:txBody>
      </p:sp>
    </p:spTree>
    <p:extLst>
      <p:ext uri="{BB962C8B-B14F-4D97-AF65-F5344CB8AC3E}">
        <p14:creationId xmlns:p14="http://schemas.microsoft.com/office/powerpoint/2010/main" val="54774948"/>
      </p:ext>
    </p:extLst>
  </p:cSld>
  <p:clrMapOvr>
    <a:masterClrMapping/>
  </p:clrMapOvr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62679320"/>
      </p:ext>
    </p:extLst>
  </p:cSld>
  <p:clrMapOvr>
    <a:masterClrMapping/>
  </p:clrMapOvr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5813219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137</TotalTime>
  <Words>187880</Words>
  <Application>Microsoft Office PowerPoint</Application>
  <PresentationFormat>Widescreen</PresentationFormat>
  <Paragraphs>72336</Paragraphs>
  <Slides>7569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7569</vt:i4>
      </vt:variant>
    </vt:vector>
  </HeadingPairs>
  <TitlesOfParts>
    <vt:vector size="7573" baseType="lpstr">
      <vt:lpstr>Arial</vt:lpstr>
      <vt:lpstr>Trebuchet MS</vt:lpstr>
      <vt:lpstr>Wingdings 3</vt:lpstr>
      <vt:lpstr>Facet</vt:lpstr>
      <vt:lpstr>HX SERIES</vt:lpstr>
      <vt:lpstr>انواع HX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HX1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HX2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HX3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HX4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HX5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HX6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HX7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HX8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HX9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HX10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 SERIES</vt:lpstr>
      <vt:lpstr>انواع RT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RT1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 SERIES</vt:lpstr>
      <vt:lpstr>انواع HR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HR1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HR10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 SERIES</vt:lpstr>
      <vt:lpstr>انواع ER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 SERIES</vt:lpstr>
      <vt:lpstr>انواع CT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CT1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 SERIES</vt:lpstr>
      <vt:lpstr>انواع SW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SW1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SW10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 SERIES</vt:lpstr>
      <vt:lpstr>انواع PD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PD1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 SERIES</vt:lpstr>
      <vt:lpstr>انواع VT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VT1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 SERIES</vt:lpstr>
      <vt:lpstr>انواع CW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CW1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CW10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 SERIES</vt:lpstr>
      <vt:lpstr>انواع AC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AC1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AC10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 SERIES</vt:lpstr>
      <vt:lpstr>انواع DRL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DRL1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DRL10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 SERIES</vt:lpstr>
      <vt:lpstr>انواع EFT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EFT1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EFT10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 SERIES</vt:lpstr>
      <vt:lpstr>انواع ET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 SERIES</vt:lpstr>
      <vt:lpstr>انواع MT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MT1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 SERIES</vt:lpstr>
      <vt:lpstr>انواع TS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 SERIES</vt:lpstr>
      <vt:lpstr>انواع TSI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TSI1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TSI10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 SERIES</vt:lpstr>
      <vt:lpstr>انواع SE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SE1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SE10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 SERIES</vt:lpstr>
      <vt:lpstr>انواع SX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SX1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 SERIES</vt:lpstr>
      <vt:lpstr>انواع SXT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SXT1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SXT10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 SERIES</vt:lpstr>
      <vt:lpstr>انواع LTZ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LTZ1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LTZ10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 SERIES</vt:lpstr>
      <vt:lpstr>انواع DRS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DRS1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 SERIES</vt:lpstr>
      <vt:lpstr>انواع DWA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DWA1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DWA10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 SERIES</vt:lpstr>
      <vt:lpstr>انواع DW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DW1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DW10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 SERIES</vt:lpstr>
      <vt:lpstr>انواع EP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EP1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EP10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 SERIES</vt:lpstr>
      <vt:lpstr>انواع GP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GP1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GP10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 SERIES</vt:lpstr>
      <vt:lpstr>انواع SB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SB1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SB10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 SERIES</vt:lpstr>
      <vt:lpstr>انواع AW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AW1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AW10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 SERIES</vt:lpstr>
      <vt:lpstr>انواع EX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EX1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EX10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 SERIES</vt:lpstr>
      <vt:lpstr>انواع SG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SG1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SG10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 SERIES</vt:lpstr>
      <vt:lpstr>انواع SR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 SERIES</vt:lpstr>
      <vt:lpstr>انواع SRP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SRP1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SRP10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 SERIES</vt:lpstr>
      <vt:lpstr>انواع TD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TD1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 SERIES</vt:lpstr>
      <vt:lpstr>انواع TDI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TDI1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TDI10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 SERIES</vt:lpstr>
      <vt:lpstr>انواع ST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 SERIES</vt:lpstr>
      <vt:lpstr>انواع GL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GL1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GL10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 SERIES</vt:lpstr>
      <vt:lpstr>انواع ZF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ZF1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 SERIES</vt:lpstr>
      <vt:lpstr>انواع ZFS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ZFS1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ZFS10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 SERIES</vt:lpstr>
      <vt:lpstr>انواع ZX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ZX1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 SERIES</vt:lpstr>
      <vt:lpstr>انواع ZXR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ZXR1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ZXR10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 SERIES</vt:lpstr>
      <vt:lpstr>انواع NF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NF1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NF10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 SERIES</vt:lpstr>
      <vt:lpstr>انواع AN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AN1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AN10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 SERIES</vt:lpstr>
      <vt:lpstr>انواع PB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PB1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PB10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 SERIES</vt:lpstr>
      <vt:lpstr>انواع MTX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MTX1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MTX10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 SERIES</vt:lpstr>
      <vt:lpstr>انواع IQ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IQ1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IQ10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HX SERIES</dc:title>
  <dc:creator>bvgsd</dc:creator>
  <cp:lastModifiedBy>bvgsd</cp:lastModifiedBy>
  <cp:revision>11</cp:revision>
  <dcterms:created xsi:type="dcterms:W3CDTF">2022-03-08T08:28:15Z</dcterms:created>
  <dcterms:modified xsi:type="dcterms:W3CDTF">2023-02-22T07:39:17Z</dcterms:modified>
</cp:coreProperties>
</file>

<file path=docProps/thumbnail.jpeg>
</file>